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2" r:id="rId1"/>
  </p:sldMasterIdLst>
  <p:sldIdLst>
    <p:sldId id="256" r:id="rId2"/>
  </p:sldIdLst>
  <p:sldSz cx="21388388" cy="30275213"/>
  <p:notesSz cx="6858000" cy="9144000"/>
  <p:defaultTextStyle>
    <a:defPPr>
      <a:defRPr lang="en-US"/>
    </a:defPPr>
    <a:lvl1pPr marL="0" algn="l" defTabSz="312405" rtl="0" eaLnBrk="1" latinLnBrk="0" hangingPunct="1">
      <a:defRPr sz="1200" kern="1200">
        <a:solidFill>
          <a:schemeClr val="tx1"/>
        </a:solidFill>
        <a:latin typeface="+mn-lt"/>
        <a:ea typeface="+mn-ea"/>
        <a:cs typeface="+mn-cs"/>
      </a:defRPr>
    </a:lvl1pPr>
    <a:lvl2pPr marL="312405" algn="l" defTabSz="312405" rtl="0" eaLnBrk="1" latinLnBrk="0" hangingPunct="1">
      <a:defRPr sz="1200" kern="1200">
        <a:solidFill>
          <a:schemeClr val="tx1"/>
        </a:solidFill>
        <a:latin typeface="+mn-lt"/>
        <a:ea typeface="+mn-ea"/>
        <a:cs typeface="+mn-cs"/>
      </a:defRPr>
    </a:lvl2pPr>
    <a:lvl3pPr marL="624810" algn="l" defTabSz="312405" rtl="0" eaLnBrk="1" latinLnBrk="0" hangingPunct="1">
      <a:defRPr sz="1200" kern="1200">
        <a:solidFill>
          <a:schemeClr val="tx1"/>
        </a:solidFill>
        <a:latin typeface="+mn-lt"/>
        <a:ea typeface="+mn-ea"/>
        <a:cs typeface="+mn-cs"/>
      </a:defRPr>
    </a:lvl3pPr>
    <a:lvl4pPr marL="937214" algn="l" defTabSz="312405" rtl="0" eaLnBrk="1" latinLnBrk="0" hangingPunct="1">
      <a:defRPr sz="1200" kern="1200">
        <a:solidFill>
          <a:schemeClr val="tx1"/>
        </a:solidFill>
        <a:latin typeface="+mn-lt"/>
        <a:ea typeface="+mn-ea"/>
        <a:cs typeface="+mn-cs"/>
      </a:defRPr>
    </a:lvl4pPr>
    <a:lvl5pPr marL="1249619" algn="l" defTabSz="312405" rtl="0" eaLnBrk="1" latinLnBrk="0" hangingPunct="1">
      <a:defRPr sz="1200" kern="1200">
        <a:solidFill>
          <a:schemeClr val="tx1"/>
        </a:solidFill>
        <a:latin typeface="+mn-lt"/>
        <a:ea typeface="+mn-ea"/>
        <a:cs typeface="+mn-cs"/>
      </a:defRPr>
    </a:lvl5pPr>
    <a:lvl6pPr marL="1562024" algn="l" defTabSz="312405" rtl="0" eaLnBrk="1" latinLnBrk="0" hangingPunct="1">
      <a:defRPr sz="1200" kern="1200">
        <a:solidFill>
          <a:schemeClr val="tx1"/>
        </a:solidFill>
        <a:latin typeface="+mn-lt"/>
        <a:ea typeface="+mn-ea"/>
        <a:cs typeface="+mn-cs"/>
      </a:defRPr>
    </a:lvl6pPr>
    <a:lvl7pPr marL="1874429" algn="l" defTabSz="312405" rtl="0" eaLnBrk="1" latinLnBrk="0" hangingPunct="1">
      <a:defRPr sz="1200" kern="1200">
        <a:solidFill>
          <a:schemeClr val="tx1"/>
        </a:solidFill>
        <a:latin typeface="+mn-lt"/>
        <a:ea typeface="+mn-ea"/>
        <a:cs typeface="+mn-cs"/>
      </a:defRPr>
    </a:lvl7pPr>
    <a:lvl8pPr marL="2186833" algn="l" defTabSz="312405" rtl="0" eaLnBrk="1" latinLnBrk="0" hangingPunct="1">
      <a:defRPr sz="1200" kern="1200">
        <a:solidFill>
          <a:schemeClr val="tx1"/>
        </a:solidFill>
        <a:latin typeface="+mn-lt"/>
        <a:ea typeface="+mn-ea"/>
        <a:cs typeface="+mn-cs"/>
      </a:defRPr>
    </a:lvl8pPr>
    <a:lvl9pPr marL="2499238" algn="l" defTabSz="312405" rtl="0" eaLnBrk="1" latinLnBrk="0" hangingPunct="1">
      <a:defRPr sz="12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9535">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958B"/>
    <a:srgbClr val="FF33CC"/>
    <a:srgbClr val="ED7D31"/>
    <a:srgbClr val="FCCC39"/>
    <a:srgbClr val="52BF96"/>
    <a:srgbClr val="666D64"/>
    <a:srgbClr val="5E6B60"/>
    <a:srgbClr val="64716A"/>
    <a:srgbClr val="48BC90"/>
    <a:srgbClr val="42B3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2756" autoAdjust="0"/>
    <p:restoredTop sz="94660"/>
  </p:normalViewPr>
  <p:slideViewPr>
    <p:cSldViewPr snapToGrid="0">
      <p:cViewPr>
        <p:scale>
          <a:sx n="30" d="100"/>
          <a:sy n="30" d="100"/>
        </p:scale>
        <p:origin x="-1980" y="1878"/>
      </p:cViewPr>
      <p:guideLst>
        <p:guide orient="horz" pos="9535"/>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9BFAF8-FAAE-44B6-A26A-0146308539CC}" type="doc">
      <dgm:prSet loTypeId="urn:microsoft.com/office/officeart/2005/8/layout/cycle2" loCatId="cycle" qsTypeId="urn:microsoft.com/office/officeart/2005/8/quickstyle/simple1" qsCatId="simple" csTypeId="urn:microsoft.com/office/officeart/2005/8/colors/accent1_2" csCatId="accent1" phldr="1"/>
      <dgm:spPr/>
      <dgm:t>
        <a:bodyPr/>
        <a:lstStyle/>
        <a:p>
          <a:pPr rtl="1"/>
          <a:endParaRPr lang="he-IL"/>
        </a:p>
      </dgm:t>
    </dgm:pt>
    <dgm:pt modelId="{509F0E60-4766-403B-8207-E157DF2CE766}">
      <dgm:prSet phldrT="[טקסט]"/>
      <dgm:spPr/>
      <dgm:t>
        <a:bodyPr/>
        <a:lstStyle/>
        <a:p>
          <a:pPr rtl="1"/>
          <a:r>
            <a:rPr lang="he-IL" dirty="0" smtClean="0"/>
            <a:t>ניתוח דרישות</a:t>
          </a:r>
          <a:endParaRPr lang="he-IL" dirty="0"/>
        </a:p>
      </dgm:t>
    </dgm:pt>
    <dgm:pt modelId="{AE11C0FA-01B4-4CEE-92BE-E69EA35C663C}" type="parTrans" cxnId="{120457A0-6C5F-4D96-840E-63A63B2AA3FF}">
      <dgm:prSet/>
      <dgm:spPr/>
      <dgm:t>
        <a:bodyPr/>
        <a:lstStyle/>
        <a:p>
          <a:pPr rtl="1"/>
          <a:endParaRPr lang="he-IL"/>
        </a:p>
      </dgm:t>
    </dgm:pt>
    <dgm:pt modelId="{E84BB1D2-BFF8-4E44-B30E-83A4F3200624}" type="sibTrans" cxnId="{120457A0-6C5F-4D96-840E-63A63B2AA3FF}">
      <dgm:prSet/>
      <dgm:spPr>
        <a:solidFill>
          <a:schemeClr val="accent2"/>
        </a:solidFill>
      </dgm:spPr>
      <dgm:t>
        <a:bodyPr/>
        <a:lstStyle/>
        <a:p>
          <a:pPr rtl="1"/>
          <a:endParaRPr lang="he-IL"/>
        </a:p>
      </dgm:t>
    </dgm:pt>
    <dgm:pt modelId="{B9D62A8F-0D17-41F5-A8E8-0C57014FFB13}">
      <dgm:prSet phldrT="[טקסט]"/>
      <dgm:spPr/>
      <dgm:t>
        <a:bodyPr/>
        <a:lstStyle/>
        <a:p>
          <a:pPr rtl="1"/>
          <a:r>
            <a:rPr lang="he-IL" dirty="0" smtClean="0"/>
            <a:t>תכנון</a:t>
          </a:r>
          <a:endParaRPr lang="he-IL" dirty="0"/>
        </a:p>
      </dgm:t>
    </dgm:pt>
    <dgm:pt modelId="{568035EA-2D51-4A70-9AEC-13714BC36966}" type="parTrans" cxnId="{76EAC7F6-0F98-4E10-A76D-A89337905B61}">
      <dgm:prSet/>
      <dgm:spPr/>
      <dgm:t>
        <a:bodyPr/>
        <a:lstStyle/>
        <a:p>
          <a:pPr rtl="1"/>
          <a:endParaRPr lang="he-IL"/>
        </a:p>
      </dgm:t>
    </dgm:pt>
    <dgm:pt modelId="{7C854FF3-9408-436C-BE31-B6012D2F3957}" type="sibTrans" cxnId="{76EAC7F6-0F98-4E10-A76D-A89337905B61}">
      <dgm:prSet/>
      <dgm:spPr>
        <a:solidFill>
          <a:schemeClr val="accent2"/>
        </a:solidFill>
      </dgm:spPr>
      <dgm:t>
        <a:bodyPr/>
        <a:lstStyle/>
        <a:p>
          <a:pPr rtl="1"/>
          <a:endParaRPr lang="he-IL"/>
        </a:p>
      </dgm:t>
    </dgm:pt>
    <dgm:pt modelId="{3B78C9D9-451F-4369-9B84-5B422F8D778F}">
      <dgm:prSet phldrT="[טקסט]"/>
      <dgm:spPr/>
      <dgm:t>
        <a:bodyPr/>
        <a:lstStyle/>
        <a:p>
          <a:pPr rtl="1"/>
          <a:r>
            <a:rPr lang="he-IL" dirty="0" smtClean="0"/>
            <a:t>מימוש</a:t>
          </a:r>
          <a:endParaRPr lang="he-IL" dirty="0"/>
        </a:p>
      </dgm:t>
    </dgm:pt>
    <dgm:pt modelId="{45CA9324-9707-4C11-A5EB-92CF73665FB6}" type="parTrans" cxnId="{574AC8B8-F77B-4740-8631-988C57869433}">
      <dgm:prSet/>
      <dgm:spPr/>
      <dgm:t>
        <a:bodyPr/>
        <a:lstStyle/>
        <a:p>
          <a:pPr rtl="1"/>
          <a:endParaRPr lang="he-IL"/>
        </a:p>
      </dgm:t>
    </dgm:pt>
    <dgm:pt modelId="{E644E965-AFF0-48AB-BEF7-E44F0632CC34}" type="sibTrans" cxnId="{574AC8B8-F77B-4740-8631-988C57869433}">
      <dgm:prSet/>
      <dgm:spPr>
        <a:solidFill>
          <a:schemeClr val="accent2"/>
        </a:solidFill>
      </dgm:spPr>
      <dgm:t>
        <a:bodyPr/>
        <a:lstStyle/>
        <a:p>
          <a:pPr rtl="1"/>
          <a:endParaRPr lang="he-IL"/>
        </a:p>
      </dgm:t>
    </dgm:pt>
    <dgm:pt modelId="{2BB96B4E-5BB2-487D-8CCF-A350A6B348D7}">
      <dgm:prSet phldrT="[טקסט]"/>
      <dgm:spPr/>
      <dgm:t>
        <a:bodyPr/>
        <a:lstStyle/>
        <a:p>
          <a:pPr rtl="1"/>
          <a:r>
            <a:rPr lang="he-IL" dirty="0" smtClean="0"/>
            <a:t>בדיקות</a:t>
          </a:r>
          <a:endParaRPr lang="he-IL" dirty="0"/>
        </a:p>
      </dgm:t>
    </dgm:pt>
    <dgm:pt modelId="{A9C9A220-40A3-405C-A9DF-7006BFAB0928}" type="parTrans" cxnId="{E9F79F83-E7DD-4FDA-913E-197911D9A235}">
      <dgm:prSet/>
      <dgm:spPr/>
      <dgm:t>
        <a:bodyPr/>
        <a:lstStyle/>
        <a:p>
          <a:pPr rtl="1"/>
          <a:endParaRPr lang="he-IL"/>
        </a:p>
      </dgm:t>
    </dgm:pt>
    <dgm:pt modelId="{A374074F-1579-45E2-8493-8FD27A3AB091}" type="sibTrans" cxnId="{E9F79F83-E7DD-4FDA-913E-197911D9A235}">
      <dgm:prSet/>
      <dgm:spPr>
        <a:solidFill>
          <a:schemeClr val="accent2"/>
        </a:solidFill>
      </dgm:spPr>
      <dgm:t>
        <a:bodyPr/>
        <a:lstStyle/>
        <a:p>
          <a:pPr rtl="1"/>
          <a:endParaRPr lang="he-IL"/>
        </a:p>
      </dgm:t>
    </dgm:pt>
    <dgm:pt modelId="{2AAC2115-FCC4-4683-AEA7-7342ADEAD4D7}">
      <dgm:prSet phldrT="[טקסט]"/>
      <dgm:spPr/>
      <dgm:t>
        <a:bodyPr/>
        <a:lstStyle/>
        <a:p>
          <a:pPr rtl="1"/>
          <a:r>
            <a:rPr lang="he-IL" dirty="0" smtClean="0"/>
            <a:t>הטמעה</a:t>
          </a:r>
        </a:p>
      </dgm:t>
    </dgm:pt>
    <dgm:pt modelId="{1BCEBF12-EA20-48A0-A252-C47A9349F48D}" type="parTrans" cxnId="{E16FF686-2C47-4846-A573-277CB692C006}">
      <dgm:prSet/>
      <dgm:spPr/>
      <dgm:t>
        <a:bodyPr/>
        <a:lstStyle/>
        <a:p>
          <a:pPr rtl="1"/>
          <a:endParaRPr lang="he-IL"/>
        </a:p>
      </dgm:t>
    </dgm:pt>
    <dgm:pt modelId="{F3431EEC-E1EB-442F-9589-9C1B2F29B1B3}" type="sibTrans" cxnId="{E16FF686-2C47-4846-A573-277CB692C006}">
      <dgm:prSet/>
      <dgm:spPr>
        <a:solidFill>
          <a:schemeClr val="accent2"/>
        </a:solidFill>
      </dgm:spPr>
      <dgm:t>
        <a:bodyPr/>
        <a:lstStyle/>
        <a:p>
          <a:pPr rtl="1"/>
          <a:endParaRPr lang="he-IL"/>
        </a:p>
      </dgm:t>
    </dgm:pt>
    <dgm:pt modelId="{88BBC846-39E0-4059-A11F-9B37C2AFCCFD}" type="pres">
      <dgm:prSet presAssocID="{2D9BFAF8-FAAE-44B6-A26A-0146308539CC}" presName="cycle" presStyleCnt="0">
        <dgm:presLayoutVars>
          <dgm:dir/>
          <dgm:resizeHandles val="exact"/>
        </dgm:presLayoutVars>
      </dgm:prSet>
      <dgm:spPr/>
      <dgm:t>
        <a:bodyPr/>
        <a:lstStyle/>
        <a:p>
          <a:pPr rtl="1"/>
          <a:endParaRPr lang="he-IL"/>
        </a:p>
      </dgm:t>
    </dgm:pt>
    <dgm:pt modelId="{A6B74B40-629C-4496-9A9D-E52CF94E0441}" type="pres">
      <dgm:prSet presAssocID="{509F0E60-4766-403B-8207-E157DF2CE766}" presName="node" presStyleLbl="node1" presStyleIdx="0" presStyleCnt="5">
        <dgm:presLayoutVars>
          <dgm:bulletEnabled val="1"/>
        </dgm:presLayoutVars>
      </dgm:prSet>
      <dgm:spPr/>
      <dgm:t>
        <a:bodyPr/>
        <a:lstStyle/>
        <a:p>
          <a:pPr rtl="1"/>
          <a:endParaRPr lang="he-IL"/>
        </a:p>
      </dgm:t>
    </dgm:pt>
    <dgm:pt modelId="{7B675FF9-5F37-4D38-A1C3-286D6E70916C}" type="pres">
      <dgm:prSet presAssocID="{E84BB1D2-BFF8-4E44-B30E-83A4F3200624}" presName="sibTrans" presStyleLbl="sibTrans2D1" presStyleIdx="0" presStyleCnt="5"/>
      <dgm:spPr/>
      <dgm:t>
        <a:bodyPr/>
        <a:lstStyle/>
        <a:p>
          <a:pPr rtl="1"/>
          <a:endParaRPr lang="he-IL"/>
        </a:p>
      </dgm:t>
    </dgm:pt>
    <dgm:pt modelId="{047F04B0-4AA1-4FDB-AD47-2ACBAACC8593}" type="pres">
      <dgm:prSet presAssocID="{E84BB1D2-BFF8-4E44-B30E-83A4F3200624}" presName="connectorText" presStyleLbl="sibTrans2D1" presStyleIdx="0" presStyleCnt="5"/>
      <dgm:spPr/>
      <dgm:t>
        <a:bodyPr/>
        <a:lstStyle/>
        <a:p>
          <a:pPr rtl="1"/>
          <a:endParaRPr lang="he-IL"/>
        </a:p>
      </dgm:t>
    </dgm:pt>
    <dgm:pt modelId="{A9376386-99A1-4364-84B8-CBA33C0B8CE2}" type="pres">
      <dgm:prSet presAssocID="{B9D62A8F-0D17-41F5-A8E8-0C57014FFB13}" presName="node" presStyleLbl="node1" presStyleIdx="1" presStyleCnt="5">
        <dgm:presLayoutVars>
          <dgm:bulletEnabled val="1"/>
        </dgm:presLayoutVars>
      </dgm:prSet>
      <dgm:spPr/>
      <dgm:t>
        <a:bodyPr/>
        <a:lstStyle/>
        <a:p>
          <a:pPr rtl="1"/>
          <a:endParaRPr lang="he-IL"/>
        </a:p>
      </dgm:t>
    </dgm:pt>
    <dgm:pt modelId="{F50D77BF-1657-41BD-A0B7-C44DFB9EF670}" type="pres">
      <dgm:prSet presAssocID="{7C854FF3-9408-436C-BE31-B6012D2F3957}" presName="sibTrans" presStyleLbl="sibTrans2D1" presStyleIdx="1" presStyleCnt="5"/>
      <dgm:spPr/>
      <dgm:t>
        <a:bodyPr/>
        <a:lstStyle/>
        <a:p>
          <a:pPr rtl="1"/>
          <a:endParaRPr lang="he-IL"/>
        </a:p>
      </dgm:t>
    </dgm:pt>
    <dgm:pt modelId="{0DAE980D-96B8-49D5-965E-0B0D4129BBBD}" type="pres">
      <dgm:prSet presAssocID="{7C854FF3-9408-436C-BE31-B6012D2F3957}" presName="connectorText" presStyleLbl="sibTrans2D1" presStyleIdx="1" presStyleCnt="5"/>
      <dgm:spPr/>
      <dgm:t>
        <a:bodyPr/>
        <a:lstStyle/>
        <a:p>
          <a:pPr rtl="1"/>
          <a:endParaRPr lang="he-IL"/>
        </a:p>
      </dgm:t>
    </dgm:pt>
    <dgm:pt modelId="{529EBC23-779E-4799-B0E1-2B8DED45B0B2}" type="pres">
      <dgm:prSet presAssocID="{3B78C9D9-451F-4369-9B84-5B422F8D778F}" presName="node" presStyleLbl="node1" presStyleIdx="2" presStyleCnt="5">
        <dgm:presLayoutVars>
          <dgm:bulletEnabled val="1"/>
        </dgm:presLayoutVars>
      </dgm:prSet>
      <dgm:spPr/>
      <dgm:t>
        <a:bodyPr/>
        <a:lstStyle/>
        <a:p>
          <a:pPr rtl="1"/>
          <a:endParaRPr lang="he-IL"/>
        </a:p>
      </dgm:t>
    </dgm:pt>
    <dgm:pt modelId="{88F5D71B-71F6-4E96-BAE9-DEEB5F2EDD2F}" type="pres">
      <dgm:prSet presAssocID="{E644E965-AFF0-48AB-BEF7-E44F0632CC34}" presName="sibTrans" presStyleLbl="sibTrans2D1" presStyleIdx="2" presStyleCnt="5"/>
      <dgm:spPr/>
      <dgm:t>
        <a:bodyPr/>
        <a:lstStyle/>
        <a:p>
          <a:pPr rtl="1"/>
          <a:endParaRPr lang="he-IL"/>
        </a:p>
      </dgm:t>
    </dgm:pt>
    <dgm:pt modelId="{9DA1E5D8-181F-4F12-AAC5-4705BEB3B53C}" type="pres">
      <dgm:prSet presAssocID="{E644E965-AFF0-48AB-BEF7-E44F0632CC34}" presName="connectorText" presStyleLbl="sibTrans2D1" presStyleIdx="2" presStyleCnt="5"/>
      <dgm:spPr/>
      <dgm:t>
        <a:bodyPr/>
        <a:lstStyle/>
        <a:p>
          <a:pPr rtl="1"/>
          <a:endParaRPr lang="he-IL"/>
        </a:p>
      </dgm:t>
    </dgm:pt>
    <dgm:pt modelId="{8307EF11-9C36-42E6-BF62-1103EE38623E}" type="pres">
      <dgm:prSet presAssocID="{2BB96B4E-5BB2-487D-8CCF-A350A6B348D7}" presName="node" presStyleLbl="node1" presStyleIdx="3" presStyleCnt="5">
        <dgm:presLayoutVars>
          <dgm:bulletEnabled val="1"/>
        </dgm:presLayoutVars>
      </dgm:prSet>
      <dgm:spPr/>
      <dgm:t>
        <a:bodyPr/>
        <a:lstStyle/>
        <a:p>
          <a:pPr rtl="1"/>
          <a:endParaRPr lang="he-IL"/>
        </a:p>
      </dgm:t>
    </dgm:pt>
    <dgm:pt modelId="{99AF5D10-41E8-4385-B884-0D63934F3091}" type="pres">
      <dgm:prSet presAssocID="{A374074F-1579-45E2-8493-8FD27A3AB091}" presName="sibTrans" presStyleLbl="sibTrans2D1" presStyleIdx="3" presStyleCnt="5"/>
      <dgm:spPr/>
      <dgm:t>
        <a:bodyPr/>
        <a:lstStyle/>
        <a:p>
          <a:pPr rtl="1"/>
          <a:endParaRPr lang="he-IL"/>
        </a:p>
      </dgm:t>
    </dgm:pt>
    <dgm:pt modelId="{D1D34CB1-D213-48AA-80BE-6CC832617446}" type="pres">
      <dgm:prSet presAssocID="{A374074F-1579-45E2-8493-8FD27A3AB091}" presName="connectorText" presStyleLbl="sibTrans2D1" presStyleIdx="3" presStyleCnt="5"/>
      <dgm:spPr/>
      <dgm:t>
        <a:bodyPr/>
        <a:lstStyle/>
        <a:p>
          <a:pPr rtl="1"/>
          <a:endParaRPr lang="he-IL"/>
        </a:p>
      </dgm:t>
    </dgm:pt>
    <dgm:pt modelId="{ED746169-8426-4AB0-BE11-B7A5FB646C4F}" type="pres">
      <dgm:prSet presAssocID="{2AAC2115-FCC4-4683-AEA7-7342ADEAD4D7}" presName="node" presStyleLbl="node1" presStyleIdx="4" presStyleCnt="5">
        <dgm:presLayoutVars>
          <dgm:bulletEnabled val="1"/>
        </dgm:presLayoutVars>
      </dgm:prSet>
      <dgm:spPr/>
      <dgm:t>
        <a:bodyPr/>
        <a:lstStyle/>
        <a:p>
          <a:pPr rtl="1"/>
          <a:endParaRPr lang="he-IL"/>
        </a:p>
      </dgm:t>
    </dgm:pt>
    <dgm:pt modelId="{C8CD2F14-EE5B-4A98-A291-F930B1B12D14}" type="pres">
      <dgm:prSet presAssocID="{F3431EEC-E1EB-442F-9589-9C1B2F29B1B3}" presName="sibTrans" presStyleLbl="sibTrans2D1" presStyleIdx="4" presStyleCnt="5"/>
      <dgm:spPr/>
      <dgm:t>
        <a:bodyPr/>
        <a:lstStyle/>
        <a:p>
          <a:pPr rtl="1"/>
          <a:endParaRPr lang="he-IL"/>
        </a:p>
      </dgm:t>
    </dgm:pt>
    <dgm:pt modelId="{5F140450-B40A-40F1-8A35-7210AD37E88A}" type="pres">
      <dgm:prSet presAssocID="{F3431EEC-E1EB-442F-9589-9C1B2F29B1B3}" presName="connectorText" presStyleLbl="sibTrans2D1" presStyleIdx="4" presStyleCnt="5"/>
      <dgm:spPr/>
      <dgm:t>
        <a:bodyPr/>
        <a:lstStyle/>
        <a:p>
          <a:pPr rtl="1"/>
          <a:endParaRPr lang="he-IL"/>
        </a:p>
      </dgm:t>
    </dgm:pt>
  </dgm:ptLst>
  <dgm:cxnLst>
    <dgm:cxn modelId="{93CC43BE-F442-41E8-A098-158A0102E79D}" type="presOf" srcId="{E644E965-AFF0-48AB-BEF7-E44F0632CC34}" destId="{9DA1E5D8-181F-4F12-AAC5-4705BEB3B53C}" srcOrd="1" destOrd="0" presId="urn:microsoft.com/office/officeart/2005/8/layout/cycle2"/>
    <dgm:cxn modelId="{E9F79F83-E7DD-4FDA-913E-197911D9A235}" srcId="{2D9BFAF8-FAAE-44B6-A26A-0146308539CC}" destId="{2BB96B4E-5BB2-487D-8CCF-A350A6B348D7}" srcOrd="3" destOrd="0" parTransId="{A9C9A220-40A3-405C-A9DF-7006BFAB0928}" sibTransId="{A374074F-1579-45E2-8493-8FD27A3AB091}"/>
    <dgm:cxn modelId="{1B4AA4E3-F4B8-48A4-9E42-D3A4F9DF948C}" type="presOf" srcId="{E84BB1D2-BFF8-4E44-B30E-83A4F3200624}" destId="{047F04B0-4AA1-4FDB-AD47-2ACBAACC8593}" srcOrd="1" destOrd="0" presId="urn:microsoft.com/office/officeart/2005/8/layout/cycle2"/>
    <dgm:cxn modelId="{BAA8D329-D280-424D-B7BE-D606E816560F}" type="presOf" srcId="{E644E965-AFF0-48AB-BEF7-E44F0632CC34}" destId="{88F5D71B-71F6-4E96-BAE9-DEEB5F2EDD2F}" srcOrd="0" destOrd="0" presId="urn:microsoft.com/office/officeart/2005/8/layout/cycle2"/>
    <dgm:cxn modelId="{B5309001-D880-4A94-A9C9-8E0CBD9144F9}" type="presOf" srcId="{2AAC2115-FCC4-4683-AEA7-7342ADEAD4D7}" destId="{ED746169-8426-4AB0-BE11-B7A5FB646C4F}" srcOrd="0" destOrd="0" presId="urn:microsoft.com/office/officeart/2005/8/layout/cycle2"/>
    <dgm:cxn modelId="{6F705264-68CC-4A85-A1ED-E24BB15DB691}" type="presOf" srcId="{2D9BFAF8-FAAE-44B6-A26A-0146308539CC}" destId="{88BBC846-39E0-4059-A11F-9B37C2AFCCFD}" srcOrd="0" destOrd="0" presId="urn:microsoft.com/office/officeart/2005/8/layout/cycle2"/>
    <dgm:cxn modelId="{1C528B2B-CC50-47C3-B44A-820E8DFA9309}" type="presOf" srcId="{7C854FF3-9408-436C-BE31-B6012D2F3957}" destId="{F50D77BF-1657-41BD-A0B7-C44DFB9EF670}" srcOrd="0" destOrd="0" presId="urn:microsoft.com/office/officeart/2005/8/layout/cycle2"/>
    <dgm:cxn modelId="{76EAC7F6-0F98-4E10-A76D-A89337905B61}" srcId="{2D9BFAF8-FAAE-44B6-A26A-0146308539CC}" destId="{B9D62A8F-0D17-41F5-A8E8-0C57014FFB13}" srcOrd="1" destOrd="0" parTransId="{568035EA-2D51-4A70-9AEC-13714BC36966}" sibTransId="{7C854FF3-9408-436C-BE31-B6012D2F3957}"/>
    <dgm:cxn modelId="{F5D45C6A-458B-4BE2-800A-8F457823257E}" type="presOf" srcId="{A374074F-1579-45E2-8493-8FD27A3AB091}" destId="{99AF5D10-41E8-4385-B884-0D63934F3091}" srcOrd="0" destOrd="0" presId="urn:microsoft.com/office/officeart/2005/8/layout/cycle2"/>
    <dgm:cxn modelId="{B46E0857-C6DD-41C9-A542-32E735D93AA1}" type="presOf" srcId="{509F0E60-4766-403B-8207-E157DF2CE766}" destId="{A6B74B40-629C-4496-9A9D-E52CF94E0441}" srcOrd="0" destOrd="0" presId="urn:microsoft.com/office/officeart/2005/8/layout/cycle2"/>
    <dgm:cxn modelId="{2E1C5FC0-65F3-42F2-96AF-DBC07125DAFD}" type="presOf" srcId="{B9D62A8F-0D17-41F5-A8E8-0C57014FFB13}" destId="{A9376386-99A1-4364-84B8-CBA33C0B8CE2}" srcOrd="0" destOrd="0" presId="urn:microsoft.com/office/officeart/2005/8/layout/cycle2"/>
    <dgm:cxn modelId="{E16FF686-2C47-4846-A573-277CB692C006}" srcId="{2D9BFAF8-FAAE-44B6-A26A-0146308539CC}" destId="{2AAC2115-FCC4-4683-AEA7-7342ADEAD4D7}" srcOrd="4" destOrd="0" parTransId="{1BCEBF12-EA20-48A0-A252-C47A9349F48D}" sibTransId="{F3431EEC-E1EB-442F-9589-9C1B2F29B1B3}"/>
    <dgm:cxn modelId="{75B80839-621B-452A-BCF3-A83572BF7109}" type="presOf" srcId="{F3431EEC-E1EB-442F-9589-9C1B2F29B1B3}" destId="{5F140450-B40A-40F1-8A35-7210AD37E88A}" srcOrd="1" destOrd="0" presId="urn:microsoft.com/office/officeart/2005/8/layout/cycle2"/>
    <dgm:cxn modelId="{29400E41-9E53-4699-9FB7-933FDB43A0A9}" type="presOf" srcId="{A374074F-1579-45E2-8493-8FD27A3AB091}" destId="{D1D34CB1-D213-48AA-80BE-6CC832617446}" srcOrd="1" destOrd="0" presId="urn:microsoft.com/office/officeart/2005/8/layout/cycle2"/>
    <dgm:cxn modelId="{FDDACB9D-6E6E-4F48-8DEF-CC78CE3650A2}" type="presOf" srcId="{2BB96B4E-5BB2-487D-8CCF-A350A6B348D7}" destId="{8307EF11-9C36-42E6-BF62-1103EE38623E}" srcOrd="0" destOrd="0" presId="urn:microsoft.com/office/officeart/2005/8/layout/cycle2"/>
    <dgm:cxn modelId="{02F01E1D-727D-45C9-B290-ABED285CB1BD}" type="presOf" srcId="{3B78C9D9-451F-4369-9B84-5B422F8D778F}" destId="{529EBC23-779E-4799-B0E1-2B8DED45B0B2}" srcOrd="0" destOrd="0" presId="urn:microsoft.com/office/officeart/2005/8/layout/cycle2"/>
    <dgm:cxn modelId="{7C763F5A-07DD-4D37-8DA1-208A580F42DE}" type="presOf" srcId="{E84BB1D2-BFF8-4E44-B30E-83A4F3200624}" destId="{7B675FF9-5F37-4D38-A1C3-286D6E70916C}" srcOrd="0" destOrd="0" presId="urn:microsoft.com/office/officeart/2005/8/layout/cycle2"/>
    <dgm:cxn modelId="{120457A0-6C5F-4D96-840E-63A63B2AA3FF}" srcId="{2D9BFAF8-FAAE-44B6-A26A-0146308539CC}" destId="{509F0E60-4766-403B-8207-E157DF2CE766}" srcOrd="0" destOrd="0" parTransId="{AE11C0FA-01B4-4CEE-92BE-E69EA35C663C}" sibTransId="{E84BB1D2-BFF8-4E44-B30E-83A4F3200624}"/>
    <dgm:cxn modelId="{6AC59117-B11F-4D2C-B70F-DD988A5B122B}" type="presOf" srcId="{F3431EEC-E1EB-442F-9589-9C1B2F29B1B3}" destId="{C8CD2F14-EE5B-4A98-A291-F930B1B12D14}" srcOrd="0" destOrd="0" presId="urn:microsoft.com/office/officeart/2005/8/layout/cycle2"/>
    <dgm:cxn modelId="{309705E0-5F5C-49AC-A9DD-DF2557E0BB9B}" type="presOf" srcId="{7C854FF3-9408-436C-BE31-B6012D2F3957}" destId="{0DAE980D-96B8-49D5-965E-0B0D4129BBBD}" srcOrd="1" destOrd="0" presId="urn:microsoft.com/office/officeart/2005/8/layout/cycle2"/>
    <dgm:cxn modelId="{574AC8B8-F77B-4740-8631-988C57869433}" srcId="{2D9BFAF8-FAAE-44B6-A26A-0146308539CC}" destId="{3B78C9D9-451F-4369-9B84-5B422F8D778F}" srcOrd="2" destOrd="0" parTransId="{45CA9324-9707-4C11-A5EB-92CF73665FB6}" sibTransId="{E644E965-AFF0-48AB-BEF7-E44F0632CC34}"/>
    <dgm:cxn modelId="{98F963FD-D952-44AA-897B-646A63EBCABB}" type="presParOf" srcId="{88BBC846-39E0-4059-A11F-9B37C2AFCCFD}" destId="{A6B74B40-629C-4496-9A9D-E52CF94E0441}" srcOrd="0" destOrd="0" presId="urn:microsoft.com/office/officeart/2005/8/layout/cycle2"/>
    <dgm:cxn modelId="{22E8FCCF-543F-4779-BAFF-09BC2CE60690}" type="presParOf" srcId="{88BBC846-39E0-4059-A11F-9B37C2AFCCFD}" destId="{7B675FF9-5F37-4D38-A1C3-286D6E70916C}" srcOrd="1" destOrd="0" presId="urn:microsoft.com/office/officeart/2005/8/layout/cycle2"/>
    <dgm:cxn modelId="{EDF5216F-F331-470A-8E40-4297DB2B3305}" type="presParOf" srcId="{7B675FF9-5F37-4D38-A1C3-286D6E70916C}" destId="{047F04B0-4AA1-4FDB-AD47-2ACBAACC8593}" srcOrd="0" destOrd="0" presId="urn:microsoft.com/office/officeart/2005/8/layout/cycle2"/>
    <dgm:cxn modelId="{E07DF33A-8D1F-4701-960D-B550A590AA23}" type="presParOf" srcId="{88BBC846-39E0-4059-A11F-9B37C2AFCCFD}" destId="{A9376386-99A1-4364-84B8-CBA33C0B8CE2}" srcOrd="2" destOrd="0" presId="urn:microsoft.com/office/officeart/2005/8/layout/cycle2"/>
    <dgm:cxn modelId="{1B120AB0-2337-4D72-8CA7-58570CBD9C17}" type="presParOf" srcId="{88BBC846-39E0-4059-A11F-9B37C2AFCCFD}" destId="{F50D77BF-1657-41BD-A0B7-C44DFB9EF670}" srcOrd="3" destOrd="0" presId="urn:microsoft.com/office/officeart/2005/8/layout/cycle2"/>
    <dgm:cxn modelId="{B89F0E27-729E-4F8E-ADFF-E162FAC5F8D0}" type="presParOf" srcId="{F50D77BF-1657-41BD-A0B7-C44DFB9EF670}" destId="{0DAE980D-96B8-49D5-965E-0B0D4129BBBD}" srcOrd="0" destOrd="0" presId="urn:microsoft.com/office/officeart/2005/8/layout/cycle2"/>
    <dgm:cxn modelId="{BEDEF894-24AC-4A37-843D-5D05221725B8}" type="presParOf" srcId="{88BBC846-39E0-4059-A11F-9B37C2AFCCFD}" destId="{529EBC23-779E-4799-B0E1-2B8DED45B0B2}" srcOrd="4" destOrd="0" presId="urn:microsoft.com/office/officeart/2005/8/layout/cycle2"/>
    <dgm:cxn modelId="{B28203E7-0448-449C-B03E-1E4EEB4DCDA2}" type="presParOf" srcId="{88BBC846-39E0-4059-A11F-9B37C2AFCCFD}" destId="{88F5D71B-71F6-4E96-BAE9-DEEB5F2EDD2F}" srcOrd="5" destOrd="0" presId="urn:microsoft.com/office/officeart/2005/8/layout/cycle2"/>
    <dgm:cxn modelId="{4F9AD974-EF05-401C-B7ED-328334F6B088}" type="presParOf" srcId="{88F5D71B-71F6-4E96-BAE9-DEEB5F2EDD2F}" destId="{9DA1E5D8-181F-4F12-AAC5-4705BEB3B53C}" srcOrd="0" destOrd="0" presId="urn:microsoft.com/office/officeart/2005/8/layout/cycle2"/>
    <dgm:cxn modelId="{7D6C2392-5418-426C-96EC-4F8613210F54}" type="presParOf" srcId="{88BBC846-39E0-4059-A11F-9B37C2AFCCFD}" destId="{8307EF11-9C36-42E6-BF62-1103EE38623E}" srcOrd="6" destOrd="0" presId="urn:microsoft.com/office/officeart/2005/8/layout/cycle2"/>
    <dgm:cxn modelId="{D2BEED51-5278-436B-8CB5-DE958BA839D3}" type="presParOf" srcId="{88BBC846-39E0-4059-A11F-9B37C2AFCCFD}" destId="{99AF5D10-41E8-4385-B884-0D63934F3091}" srcOrd="7" destOrd="0" presId="urn:microsoft.com/office/officeart/2005/8/layout/cycle2"/>
    <dgm:cxn modelId="{FEB57C88-5847-4002-B6AA-AAB1465D2516}" type="presParOf" srcId="{99AF5D10-41E8-4385-B884-0D63934F3091}" destId="{D1D34CB1-D213-48AA-80BE-6CC832617446}" srcOrd="0" destOrd="0" presId="urn:microsoft.com/office/officeart/2005/8/layout/cycle2"/>
    <dgm:cxn modelId="{40A44CC9-3A97-4F11-8E3A-BC01253312C5}" type="presParOf" srcId="{88BBC846-39E0-4059-A11F-9B37C2AFCCFD}" destId="{ED746169-8426-4AB0-BE11-B7A5FB646C4F}" srcOrd="8" destOrd="0" presId="urn:microsoft.com/office/officeart/2005/8/layout/cycle2"/>
    <dgm:cxn modelId="{8640D1AD-E648-4630-9ACA-DF3F5520DBBD}" type="presParOf" srcId="{88BBC846-39E0-4059-A11F-9B37C2AFCCFD}" destId="{C8CD2F14-EE5B-4A98-A291-F930B1B12D14}" srcOrd="9" destOrd="0" presId="urn:microsoft.com/office/officeart/2005/8/layout/cycle2"/>
    <dgm:cxn modelId="{FAED0E7A-4B33-4DDF-8C73-5B0221784912}" type="presParOf" srcId="{C8CD2F14-EE5B-4A98-A291-F930B1B12D14}" destId="{5F140450-B40A-40F1-8A35-7210AD37E88A}" srcOrd="0" destOrd="0" presId="urn:microsoft.com/office/officeart/2005/8/layout/cycle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74B40-629C-4496-9A9D-E52CF94E0441}">
      <dsp:nvSpPr>
        <dsp:cNvPr id="0" name=""/>
        <dsp:cNvSpPr/>
      </dsp:nvSpPr>
      <dsp:spPr>
        <a:xfrm>
          <a:off x="2545380" y="1338"/>
          <a:ext cx="1142948" cy="114294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1">
            <a:lnSpc>
              <a:spcPct val="90000"/>
            </a:lnSpc>
            <a:spcBef>
              <a:spcPct val="0"/>
            </a:spcBef>
            <a:spcAft>
              <a:spcPct val="35000"/>
            </a:spcAft>
          </a:pPr>
          <a:r>
            <a:rPr lang="he-IL" sz="2000" kern="1200" dirty="0" smtClean="0"/>
            <a:t>ניתוח דרישות</a:t>
          </a:r>
          <a:endParaRPr lang="he-IL" sz="2000" kern="1200" dirty="0"/>
        </a:p>
      </dsp:txBody>
      <dsp:txXfrm>
        <a:off x="2712761" y="168719"/>
        <a:ext cx="808186" cy="808186"/>
      </dsp:txXfrm>
    </dsp:sp>
    <dsp:sp modelId="{7B675FF9-5F37-4D38-A1C3-286D6E70916C}">
      <dsp:nvSpPr>
        <dsp:cNvPr id="0" name=""/>
        <dsp:cNvSpPr/>
      </dsp:nvSpPr>
      <dsp:spPr>
        <a:xfrm rot="2160000">
          <a:off x="3652005" y="878818"/>
          <a:ext cx="302994" cy="385745"/>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rtl="1">
            <a:lnSpc>
              <a:spcPct val="90000"/>
            </a:lnSpc>
            <a:spcBef>
              <a:spcPct val="0"/>
            </a:spcBef>
            <a:spcAft>
              <a:spcPct val="35000"/>
            </a:spcAft>
          </a:pPr>
          <a:endParaRPr lang="he-IL" sz="1600" kern="1200"/>
        </a:p>
      </dsp:txBody>
      <dsp:txXfrm>
        <a:off x="3660685" y="929253"/>
        <a:ext cx="212096" cy="231447"/>
      </dsp:txXfrm>
    </dsp:sp>
    <dsp:sp modelId="{A9376386-99A1-4364-84B8-CBA33C0B8CE2}">
      <dsp:nvSpPr>
        <dsp:cNvPr id="0" name=""/>
        <dsp:cNvSpPr/>
      </dsp:nvSpPr>
      <dsp:spPr>
        <a:xfrm>
          <a:off x="3932550" y="1009176"/>
          <a:ext cx="1142948" cy="114294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1">
            <a:lnSpc>
              <a:spcPct val="90000"/>
            </a:lnSpc>
            <a:spcBef>
              <a:spcPct val="0"/>
            </a:spcBef>
            <a:spcAft>
              <a:spcPct val="35000"/>
            </a:spcAft>
          </a:pPr>
          <a:r>
            <a:rPr lang="he-IL" sz="2000" kern="1200" dirty="0" smtClean="0"/>
            <a:t>תכנון</a:t>
          </a:r>
          <a:endParaRPr lang="he-IL" sz="2000" kern="1200" dirty="0"/>
        </a:p>
      </dsp:txBody>
      <dsp:txXfrm>
        <a:off x="4099931" y="1176557"/>
        <a:ext cx="808186" cy="808186"/>
      </dsp:txXfrm>
    </dsp:sp>
    <dsp:sp modelId="{F50D77BF-1657-41BD-A0B7-C44DFB9EF670}">
      <dsp:nvSpPr>
        <dsp:cNvPr id="0" name=""/>
        <dsp:cNvSpPr/>
      </dsp:nvSpPr>
      <dsp:spPr>
        <a:xfrm rot="6480000">
          <a:off x="4090251" y="2194980"/>
          <a:ext cx="302994" cy="385745"/>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rtl="1">
            <a:lnSpc>
              <a:spcPct val="90000"/>
            </a:lnSpc>
            <a:spcBef>
              <a:spcPct val="0"/>
            </a:spcBef>
            <a:spcAft>
              <a:spcPct val="35000"/>
            </a:spcAft>
          </a:pPr>
          <a:endParaRPr lang="he-IL" sz="1600" kern="1200"/>
        </a:p>
      </dsp:txBody>
      <dsp:txXfrm rot="10800000">
        <a:off x="4149745" y="2228904"/>
        <a:ext cx="212096" cy="231447"/>
      </dsp:txXfrm>
    </dsp:sp>
    <dsp:sp modelId="{529EBC23-779E-4799-B0E1-2B8DED45B0B2}">
      <dsp:nvSpPr>
        <dsp:cNvPr id="0" name=""/>
        <dsp:cNvSpPr/>
      </dsp:nvSpPr>
      <dsp:spPr>
        <a:xfrm>
          <a:off x="3402699" y="2639892"/>
          <a:ext cx="1142948" cy="114294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1">
            <a:lnSpc>
              <a:spcPct val="90000"/>
            </a:lnSpc>
            <a:spcBef>
              <a:spcPct val="0"/>
            </a:spcBef>
            <a:spcAft>
              <a:spcPct val="35000"/>
            </a:spcAft>
          </a:pPr>
          <a:r>
            <a:rPr lang="he-IL" sz="2000" kern="1200" dirty="0" smtClean="0"/>
            <a:t>מימוש</a:t>
          </a:r>
          <a:endParaRPr lang="he-IL" sz="2000" kern="1200" dirty="0"/>
        </a:p>
      </dsp:txBody>
      <dsp:txXfrm>
        <a:off x="3570080" y="2807273"/>
        <a:ext cx="808186" cy="808186"/>
      </dsp:txXfrm>
    </dsp:sp>
    <dsp:sp modelId="{88F5D71B-71F6-4E96-BAE9-DEEB5F2EDD2F}">
      <dsp:nvSpPr>
        <dsp:cNvPr id="0" name=""/>
        <dsp:cNvSpPr/>
      </dsp:nvSpPr>
      <dsp:spPr>
        <a:xfrm rot="10800000">
          <a:off x="2973932" y="3018494"/>
          <a:ext cx="302994" cy="385745"/>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rtl="1">
            <a:lnSpc>
              <a:spcPct val="90000"/>
            </a:lnSpc>
            <a:spcBef>
              <a:spcPct val="0"/>
            </a:spcBef>
            <a:spcAft>
              <a:spcPct val="35000"/>
            </a:spcAft>
          </a:pPr>
          <a:endParaRPr lang="he-IL" sz="1600" kern="1200"/>
        </a:p>
      </dsp:txBody>
      <dsp:txXfrm rot="10800000">
        <a:off x="3064830" y="3095643"/>
        <a:ext cx="212096" cy="231447"/>
      </dsp:txXfrm>
    </dsp:sp>
    <dsp:sp modelId="{8307EF11-9C36-42E6-BF62-1103EE38623E}">
      <dsp:nvSpPr>
        <dsp:cNvPr id="0" name=""/>
        <dsp:cNvSpPr/>
      </dsp:nvSpPr>
      <dsp:spPr>
        <a:xfrm>
          <a:off x="1688062" y="2639892"/>
          <a:ext cx="1142948" cy="114294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1">
            <a:lnSpc>
              <a:spcPct val="90000"/>
            </a:lnSpc>
            <a:spcBef>
              <a:spcPct val="0"/>
            </a:spcBef>
            <a:spcAft>
              <a:spcPct val="35000"/>
            </a:spcAft>
          </a:pPr>
          <a:r>
            <a:rPr lang="he-IL" sz="2000" kern="1200" dirty="0" smtClean="0"/>
            <a:t>בדיקות</a:t>
          </a:r>
          <a:endParaRPr lang="he-IL" sz="2000" kern="1200" dirty="0"/>
        </a:p>
      </dsp:txBody>
      <dsp:txXfrm>
        <a:off x="1855443" y="2807273"/>
        <a:ext cx="808186" cy="808186"/>
      </dsp:txXfrm>
    </dsp:sp>
    <dsp:sp modelId="{99AF5D10-41E8-4385-B884-0D63934F3091}">
      <dsp:nvSpPr>
        <dsp:cNvPr id="0" name=""/>
        <dsp:cNvSpPr/>
      </dsp:nvSpPr>
      <dsp:spPr>
        <a:xfrm rot="15120000">
          <a:off x="1845763" y="2211291"/>
          <a:ext cx="302994" cy="385745"/>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rtl="1">
            <a:lnSpc>
              <a:spcPct val="90000"/>
            </a:lnSpc>
            <a:spcBef>
              <a:spcPct val="0"/>
            </a:spcBef>
            <a:spcAft>
              <a:spcPct val="35000"/>
            </a:spcAft>
          </a:pPr>
          <a:endParaRPr lang="he-IL" sz="1600" kern="1200"/>
        </a:p>
      </dsp:txBody>
      <dsp:txXfrm rot="10800000">
        <a:off x="1905257" y="2331665"/>
        <a:ext cx="212096" cy="231447"/>
      </dsp:txXfrm>
    </dsp:sp>
    <dsp:sp modelId="{ED746169-8426-4AB0-BE11-B7A5FB646C4F}">
      <dsp:nvSpPr>
        <dsp:cNvPr id="0" name=""/>
        <dsp:cNvSpPr/>
      </dsp:nvSpPr>
      <dsp:spPr>
        <a:xfrm>
          <a:off x="1158210" y="1009176"/>
          <a:ext cx="1142948" cy="114294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1">
            <a:lnSpc>
              <a:spcPct val="90000"/>
            </a:lnSpc>
            <a:spcBef>
              <a:spcPct val="0"/>
            </a:spcBef>
            <a:spcAft>
              <a:spcPct val="35000"/>
            </a:spcAft>
          </a:pPr>
          <a:r>
            <a:rPr lang="he-IL" sz="2000" kern="1200" dirty="0" smtClean="0"/>
            <a:t>הטמעה</a:t>
          </a:r>
        </a:p>
      </dsp:txBody>
      <dsp:txXfrm>
        <a:off x="1325591" y="1176557"/>
        <a:ext cx="808186" cy="808186"/>
      </dsp:txXfrm>
    </dsp:sp>
    <dsp:sp modelId="{C8CD2F14-EE5B-4A98-A291-F930B1B12D14}">
      <dsp:nvSpPr>
        <dsp:cNvPr id="0" name=""/>
        <dsp:cNvSpPr/>
      </dsp:nvSpPr>
      <dsp:spPr>
        <a:xfrm rot="19440000">
          <a:off x="2264834" y="888899"/>
          <a:ext cx="302994" cy="385745"/>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rtl="1">
            <a:lnSpc>
              <a:spcPct val="90000"/>
            </a:lnSpc>
            <a:spcBef>
              <a:spcPct val="0"/>
            </a:spcBef>
            <a:spcAft>
              <a:spcPct val="35000"/>
            </a:spcAft>
          </a:pPr>
          <a:endParaRPr lang="he-IL" sz="1600" kern="1200"/>
        </a:p>
      </dsp:txBody>
      <dsp:txXfrm>
        <a:off x="2273514" y="992762"/>
        <a:ext cx="212096" cy="231447"/>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73549" y="4954766"/>
            <a:ext cx="16041291" cy="10540259"/>
          </a:xfrm>
        </p:spPr>
        <p:txBody>
          <a:bodyPr anchor="b"/>
          <a:lstStyle>
            <a:lvl1pPr algn="ctr">
              <a:defRPr sz="10900"/>
            </a:lvl1pPr>
          </a:lstStyle>
          <a:p>
            <a:r>
              <a:rPr lang="en-US" smtClean="0"/>
              <a:t>Click to edit Master title style</a:t>
            </a:r>
            <a:endParaRPr lang="en-AU"/>
          </a:p>
        </p:txBody>
      </p:sp>
      <p:sp>
        <p:nvSpPr>
          <p:cNvPr id="3" name="Subtitle 2"/>
          <p:cNvSpPr>
            <a:spLocks noGrp="1"/>
          </p:cNvSpPr>
          <p:nvPr>
            <p:ph type="subTitle" idx="1"/>
          </p:nvPr>
        </p:nvSpPr>
        <p:spPr>
          <a:xfrm>
            <a:off x="2673549" y="15901497"/>
            <a:ext cx="16041291" cy="7309500"/>
          </a:xfrm>
        </p:spPr>
        <p:txBody>
          <a:bodyPr/>
          <a:lstStyle>
            <a:lvl1pPr marL="0" indent="0" algn="ctr">
              <a:buNone/>
              <a:defRPr sz="4400"/>
            </a:lvl1pPr>
            <a:lvl2pPr marL="830184" indent="0" algn="ctr">
              <a:buNone/>
              <a:defRPr sz="3600"/>
            </a:lvl2pPr>
            <a:lvl3pPr marL="1660369" indent="0" algn="ctr">
              <a:buNone/>
              <a:defRPr sz="3300"/>
            </a:lvl3pPr>
            <a:lvl4pPr marL="2490553" indent="0" algn="ctr">
              <a:buNone/>
              <a:defRPr sz="2900"/>
            </a:lvl4pPr>
            <a:lvl5pPr marL="3320738" indent="0" algn="ctr">
              <a:buNone/>
              <a:defRPr sz="2900"/>
            </a:lvl5pPr>
            <a:lvl6pPr marL="4150922" indent="0" algn="ctr">
              <a:buNone/>
              <a:defRPr sz="2900"/>
            </a:lvl6pPr>
            <a:lvl7pPr marL="4981107" indent="0" algn="ctr">
              <a:buNone/>
              <a:defRPr sz="2900"/>
            </a:lvl7pPr>
            <a:lvl8pPr marL="5811291" indent="0" algn="ctr">
              <a:buNone/>
              <a:defRPr sz="2900"/>
            </a:lvl8pPr>
            <a:lvl9pPr marL="6641475" indent="0" algn="ctr">
              <a:buNone/>
              <a:defRPr sz="29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48A87A34-81AB-432B-8DAE-1953F412C126}" type="datetimeFigureOut">
              <a:rPr lang="en-US" smtClean="0"/>
              <a:pPr/>
              <a:t>5/26/2015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21117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8A87A34-81AB-432B-8DAE-1953F412C126}" type="datetimeFigureOut">
              <a:rPr lang="en-US" smtClean="0"/>
              <a:pPr/>
              <a:t>5/26/2015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97036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6065" y="1611875"/>
            <a:ext cx="4611871" cy="25656844"/>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1470452" y="1611875"/>
            <a:ext cx="13568258" cy="256568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8A87A34-81AB-432B-8DAE-1953F412C126}" type="datetimeFigureOut">
              <a:rPr lang="en-US" smtClean="0"/>
              <a:pPr/>
              <a:t>5/26/2015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9710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8A87A34-81AB-432B-8DAE-1953F412C126}" type="datetimeFigureOut">
              <a:rPr lang="en-US" smtClean="0"/>
              <a:pPr/>
              <a:t>5/26/2015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14417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9311" y="7547783"/>
            <a:ext cx="18447485" cy="12593645"/>
          </a:xfrm>
        </p:spPr>
        <p:txBody>
          <a:bodyPr anchor="b"/>
          <a:lstStyle>
            <a:lvl1pPr>
              <a:defRPr sz="10900"/>
            </a:lvl1pPr>
          </a:lstStyle>
          <a:p>
            <a:r>
              <a:rPr lang="en-US" smtClean="0"/>
              <a:t>Click to edit Master title style</a:t>
            </a:r>
            <a:endParaRPr lang="en-AU"/>
          </a:p>
        </p:txBody>
      </p:sp>
      <p:sp>
        <p:nvSpPr>
          <p:cNvPr id="3" name="Text Placeholder 2"/>
          <p:cNvSpPr>
            <a:spLocks noGrp="1"/>
          </p:cNvSpPr>
          <p:nvPr>
            <p:ph type="body" idx="1"/>
          </p:nvPr>
        </p:nvSpPr>
        <p:spPr>
          <a:xfrm>
            <a:off x="1459311" y="20260569"/>
            <a:ext cx="18447485" cy="6622700"/>
          </a:xfrm>
        </p:spPr>
        <p:txBody>
          <a:bodyPr/>
          <a:lstStyle>
            <a:lvl1pPr marL="0" indent="0">
              <a:buNone/>
              <a:defRPr sz="4400">
                <a:solidFill>
                  <a:schemeClr val="tx1">
                    <a:tint val="75000"/>
                  </a:schemeClr>
                </a:solidFill>
              </a:defRPr>
            </a:lvl1pPr>
            <a:lvl2pPr marL="830184" indent="0">
              <a:buNone/>
              <a:defRPr sz="3600">
                <a:solidFill>
                  <a:schemeClr val="tx1">
                    <a:tint val="75000"/>
                  </a:schemeClr>
                </a:solidFill>
              </a:defRPr>
            </a:lvl2pPr>
            <a:lvl3pPr marL="1660369" indent="0">
              <a:buNone/>
              <a:defRPr sz="3300">
                <a:solidFill>
                  <a:schemeClr val="tx1">
                    <a:tint val="75000"/>
                  </a:schemeClr>
                </a:solidFill>
              </a:defRPr>
            </a:lvl3pPr>
            <a:lvl4pPr marL="2490553" indent="0">
              <a:buNone/>
              <a:defRPr sz="2900">
                <a:solidFill>
                  <a:schemeClr val="tx1">
                    <a:tint val="75000"/>
                  </a:schemeClr>
                </a:solidFill>
              </a:defRPr>
            </a:lvl4pPr>
            <a:lvl5pPr marL="3320738" indent="0">
              <a:buNone/>
              <a:defRPr sz="2900">
                <a:solidFill>
                  <a:schemeClr val="tx1">
                    <a:tint val="75000"/>
                  </a:schemeClr>
                </a:solidFill>
              </a:defRPr>
            </a:lvl5pPr>
            <a:lvl6pPr marL="4150922" indent="0">
              <a:buNone/>
              <a:defRPr sz="2900">
                <a:solidFill>
                  <a:schemeClr val="tx1">
                    <a:tint val="75000"/>
                  </a:schemeClr>
                </a:solidFill>
              </a:defRPr>
            </a:lvl6pPr>
            <a:lvl7pPr marL="4981107" indent="0">
              <a:buNone/>
              <a:defRPr sz="2900">
                <a:solidFill>
                  <a:schemeClr val="tx1">
                    <a:tint val="75000"/>
                  </a:schemeClr>
                </a:solidFill>
              </a:defRPr>
            </a:lvl7pPr>
            <a:lvl8pPr marL="5811291" indent="0">
              <a:buNone/>
              <a:defRPr sz="2900">
                <a:solidFill>
                  <a:schemeClr val="tx1">
                    <a:tint val="75000"/>
                  </a:schemeClr>
                </a:solidFill>
              </a:defRPr>
            </a:lvl8pPr>
            <a:lvl9pPr marL="6641475" indent="0">
              <a:buNone/>
              <a:defRPr sz="2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8789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1470452" y="8059374"/>
            <a:ext cx="9090065" cy="1920934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10827872" y="8059374"/>
            <a:ext cx="9090065" cy="1920934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48A87A34-81AB-432B-8DAE-1953F412C126}" type="datetimeFigureOut">
              <a:rPr lang="en-US" smtClean="0"/>
              <a:pPr/>
              <a:t>5/26/2015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20544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3237" y="1611877"/>
            <a:ext cx="18447485" cy="5851808"/>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1473238" y="7421635"/>
            <a:ext cx="9048290" cy="3637228"/>
          </a:xfrm>
        </p:spPr>
        <p:txBody>
          <a:bodyPr anchor="b"/>
          <a:lstStyle>
            <a:lvl1pPr marL="0" indent="0">
              <a:buNone/>
              <a:defRPr sz="4400" b="1"/>
            </a:lvl1pPr>
            <a:lvl2pPr marL="830184" indent="0">
              <a:buNone/>
              <a:defRPr sz="3600" b="1"/>
            </a:lvl2pPr>
            <a:lvl3pPr marL="1660369" indent="0">
              <a:buNone/>
              <a:defRPr sz="3300" b="1"/>
            </a:lvl3pPr>
            <a:lvl4pPr marL="2490553" indent="0">
              <a:buNone/>
              <a:defRPr sz="2900" b="1"/>
            </a:lvl4pPr>
            <a:lvl5pPr marL="3320738" indent="0">
              <a:buNone/>
              <a:defRPr sz="2900" b="1"/>
            </a:lvl5pPr>
            <a:lvl6pPr marL="4150922" indent="0">
              <a:buNone/>
              <a:defRPr sz="2900" b="1"/>
            </a:lvl6pPr>
            <a:lvl7pPr marL="4981107" indent="0">
              <a:buNone/>
              <a:defRPr sz="2900" b="1"/>
            </a:lvl7pPr>
            <a:lvl8pPr marL="5811291" indent="0">
              <a:buNone/>
              <a:defRPr sz="2900" b="1"/>
            </a:lvl8pPr>
            <a:lvl9pPr marL="6641475" indent="0">
              <a:buNone/>
              <a:defRPr sz="2900" b="1"/>
            </a:lvl9pPr>
          </a:lstStyle>
          <a:p>
            <a:pPr lvl="0"/>
            <a:r>
              <a:rPr lang="en-US" smtClean="0"/>
              <a:t>Click to edit Master text styles</a:t>
            </a:r>
          </a:p>
        </p:txBody>
      </p:sp>
      <p:sp>
        <p:nvSpPr>
          <p:cNvPr id="4" name="Content Placeholder 3"/>
          <p:cNvSpPr>
            <a:spLocks noGrp="1"/>
          </p:cNvSpPr>
          <p:nvPr>
            <p:ph sz="half" idx="2"/>
          </p:nvPr>
        </p:nvSpPr>
        <p:spPr>
          <a:xfrm>
            <a:off x="1473238" y="11058863"/>
            <a:ext cx="9048290" cy="1626592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10827872" y="7421635"/>
            <a:ext cx="9092850" cy="3637228"/>
          </a:xfrm>
        </p:spPr>
        <p:txBody>
          <a:bodyPr anchor="b"/>
          <a:lstStyle>
            <a:lvl1pPr marL="0" indent="0">
              <a:buNone/>
              <a:defRPr sz="4400" b="1"/>
            </a:lvl1pPr>
            <a:lvl2pPr marL="830184" indent="0">
              <a:buNone/>
              <a:defRPr sz="3600" b="1"/>
            </a:lvl2pPr>
            <a:lvl3pPr marL="1660369" indent="0">
              <a:buNone/>
              <a:defRPr sz="3300" b="1"/>
            </a:lvl3pPr>
            <a:lvl4pPr marL="2490553" indent="0">
              <a:buNone/>
              <a:defRPr sz="2900" b="1"/>
            </a:lvl4pPr>
            <a:lvl5pPr marL="3320738" indent="0">
              <a:buNone/>
              <a:defRPr sz="2900" b="1"/>
            </a:lvl5pPr>
            <a:lvl6pPr marL="4150922" indent="0">
              <a:buNone/>
              <a:defRPr sz="2900" b="1"/>
            </a:lvl6pPr>
            <a:lvl7pPr marL="4981107" indent="0">
              <a:buNone/>
              <a:defRPr sz="2900" b="1"/>
            </a:lvl7pPr>
            <a:lvl8pPr marL="5811291" indent="0">
              <a:buNone/>
              <a:defRPr sz="2900" b="1"/>
            </a:lvl8pPr>
            <a:lvl9pPr marL="6641475" indent="0">
              <a:buNone/>
              <a:defRPr sz="2900" b="1"/>
            </a:lvl9pPr>
          </a:lstStyle>
          <a:p>
            <a:pPr lvl="0"/>
            <a:r>
              <a:rPr lang="en-US" smtClean="0"/>
              <a:t>Click to edit Master text styles</a:t>
            </a:r>
          </a:p>
        </p:txBody>
      </p:sp>
      <p:sp>
        <p:nvSpPr>
          <p:cNvPr id="6" name="Content Placeholder 5"/>
          <p:cNvSpPr>
            <a:spLocks noGrp="1"/>
          </p:cNvSpPr>
          <p:nvPr>
            <p:ph sz="quarter" idx="4"/>
          </p:nvPr>
        </p:nvSpPr>
        <p:spPr>
          <a:xfrm>
            <a:off x="10827872" y="11058863"/>
            <a:ext cx="9092850" cy="1626592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48A87A34-81AB-432B-8DAE-1953F412C126}" type="datetimeFigureOut">
              <a:rPr lang="en-US" smtClean="0"/>
              <a:pPr/>
              <a:t>5/26/2015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14566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48A87A34-81AB-432B-8DAE-1953F412C126}" type="datetimeFigureOut">
              <a:rPr lang="en-US" smtClean="0"/>
              <a:pPr/>
              <a:t>5/26/2015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98621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5/26/2015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61823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239" y="2018348"/>
            <a:ext cx="6898311" cy="7064216"/>
          </a:xfrm>
        </p:spPr>
        <p:txBody>
          <a:bodyPr anchor="b"/>
          <a:lstStyle>
            <a:lvl1pPr>
              <a:defRPr sz="5800"/>
            </a:lvl1pPr>
          </a:lstStyle>
          <a:p>
            <a:r>
              <a:rPr lang="en-US" smtClean="0"/>
              <a:t>Click to edit Master title style</a:t>
            </a:r>
            <a:endParaRPr lang="en-AU"/>
          </a:p>
        </p:txBody>
      </p:sp>
      <p:sp>
        <p:nvSpPr>
          <p:cNvPr id="3" name="Content Placeholder 2"/>
          <p:cNvSpPr>
            <a:spLocks noGrp="1"/>
          </p:cNvSpPr>
          <p:nvPr>
            <p:ph idx="1"/>
          </p:nvPr>
        </p:nvSpPr>
        <p:spPr>
          <a:xfrm>
            <a:off x="9092850" y="4359072"/>
            <a:ext cx="10827872" cy="21515024"/>
          </a:xfrm>
        </p:spPr>
        <p:txBody>
          <a:bodyPr/>
          <a:lstStyle>
            <a:lvl1pPr>
              <a:defRPr sz="5800"/>
            </a:lvl1pPr>
            <a:lvl2pPr>
              <a:defRPr sz="5100"/>
            </a:lvl2pPr>
            <a:lvl3pPr>
              <a:defRPr sz="44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1473239" y="9082564"/>
            <a:ext cx="6898311" cy="16826573"/>
          </a:xfrm>
        </p:spPr>
        <p:txBody>
          <a:bodyPr/>
          <a:lstStyle>
            <a:lvl1pPr marL="0" indent="0">
              <a:buNone/>
              <a:defRPr sz="2900"/>
            </a:lvl1pPr>
            <a:lvl2pPr marL="830184" indent="0">
              <a:buNone/>
              <a:defRPr sz="2500"/>
            </a:lvl2pPr>
            <a:lvl3pPr marL="1660369" indent="0">
              <a:buNone/>
              <a:defRPr sz="2200"/>
            </a:lvl3pPr>
            <a:lvl4pPr marL="2490553" indent="0">
              <a:buNone/>
              <a:defRPr sz="1800"/>
            </a:lvl4pPr>
            <a:lvl5pPr marL="3320738" indent="0">
              <a:buNone/>
              <a:defRPr sz="1800"/>
            </a:lvl5pPr>
            <a:lvl6pPr marL="4150922" indent="0">
              <a:buNone/>
              <a:defRPr sz="1800"/>
            </a:lvl6pPr>
            <a:lvl7pPr marL="4981107" indent="0">
              <a:buNone/>
              <a:defRPr sz="1800"/>
            </a:lvl7pPr>
            <a:lvl8pPr marL="5811291" indent="0">
              <a:buNone/>
              <a:defRPr sz="1800"/>
            </a:lvl8pPr>
            <a:lvl9pPr marL="6641475"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57697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239" y="2018348"/>
            <a:ext cx="6898311" cy="7064216"/>
          </a:xfrm>
        </p:spPr>
        <p:txBody>
          <a:bodyPr anchor="b"/>
          <a:lstStyle>
            <a:lvl1pPr>
              <a:defRPr sz="5800"/>
            </a:lvl1pPr>
          </a:lstStyle>
          <a:p>
            <a:r>
              <a:rPr lang="en-US" smtClean="0"/>
              <a:t>Click to edit Master title style</a:t>
            </a:r>
            <a:endParaRPr lang="en-AU"/>
          </a:p>
        </p:txBody>
      </p:sp>
      <p:sp>
        <p:nvSpPr>
          <p:cNvPr id="3" name="Picture Placeholder 2"/>
          <p:cNvSpPr>
            <a:spLocks noGrp="1"/>
          </p:cNvSpPr>
          <p:nvPr>
            <p:ph type="pic" idx="1"/>
          </p:nvPr>
        </p:nvSpPr>
        <p:spPr>
          <a:xfrm>
            <a:off x="9092850" y="4359072"/>
            <a:ext cx="10827872" cy="21515024"/>
          </a:xfrm>
        </p:spPr>
        <p:txBody>
          <a:bodyPr/>
          <a:lstStyle>
            <a:lvl1pPr marL="0" indent="0">
              <a:buNone/>
              <a:defRPr sz="5800"/>
            </a:lvl1pPr>
            <a:lvl2pPr marL="830184" indent="0">
              <a:buNone/>
              <a:defRPr sz="5100"/>
            </a:lvl2pPr>
            <a:lvl3pPr marL="1660369" indent="0">
              <a:buNone/>
              <a:defRPr sz="4400"/>
            </a:lvl3pPr>
            <a:lvl4pPr marL="2490553" indent="0">
              <a:buNone/>
              <a:defRPr sz="3600"/>
            </a:lvl4pPr>
            <a:lvl5pPr marL="3320738" indent="0">
              <a:buNone/>
              <a:defRPr sz="3600"/>
            </a:lvl5pPr>
            <a:lvl6pPr marL="4150922" indent="0">
              <a:buNone/>
              <a:defRPr sz="3600"/>
            </a:lvl6pPr>
            <a:lvl7pPr marL="4981107" indent="0">
              <a:buNone/>
              <a:defRPr sz="3600"/>
            </a:lvl7pPr>
            <a:lvl8pPr marL="5811291" indent="0">
              <a:buNone/>
              <a:defRPr sz="3600"/>
            </a:lvl8pPr>
            <a:lvl9pPr marL="6641475" indent="0">
              <a:buNone/>
              <a:defRPr sz="3600"/>
            </a:lvl9pPr>
          </a:lstStyle>
          <a:p>
            <a:endParaRPr lang="en-AU"/>
          </a:p>
        </p:txBody>
      </p:sp>
      <p:sp>
        <p:nvSpPr>
          <p:cNvPr id="4" name="Text Placeholder 3"/>
          <p:cNvSpPr>
            <a:spLocks noGrp="1"/>
          </p:cNvSpPr>
          <p:nvPr>
            <p:ph type="body" sz="half" idx="2"/>
          </p:nvPr>
        </p:nvSpPr>
        <p:spPr>
          <a:xfrm>
            <a:off x="1473239" y="9082564"/>
            <a:ext cx="6898311" cy="16826573"/>
          </a:xfrm>
        </p:spPr>
        <p:txBody>
          <a:bodyPr/>
          <a:lstStyle>
            <a:lvl1pPr marL="0" indent="0">
              <a:buNone/>
              <a:defRPr sz="2900"/>
            </a:lvl1pPr>
            <a:lvl2pPr marL="830184" indent="0">
              <a:buNone/>
              <a:defRPr sz="2500"/>
            </a:lvl2pPr>
            <a:lvl3pPr marL="1660369" indent="0">
              <a:buNone/>
              <a:defRPr sz="2200"/>
            </a:lvl3pPr>
            <a:lvl4pPr marL="2490553" indent="0">
              <a:buNone/>
              <a:defRPr sz="1800"/>
            </a:lvl4pPr>
            <a:lvl5pPr marL="3320738" indent="0">
              <a:buNone/>
              <a:defRPr sz="1800"/>
            </a:lvl5pPr>
            <a:lvl6pPr marL="4150922" indent="0">
              <a:buNone/>
              <a:defRPr sz="1800"/>
            </a:lvl6pPr>
            <a:lvl7pPr marL="4981107" indent="0">
              <a:buNone/>
              <a:defRPr sz="1800"/>
            </a:lvl7pPr>
            <a:lvl8pPr marL="5811291" indent="0">
              <a:buNone/>
              <a:defRPr sz="1800"/>
            </a:lvl8pPr>
            <a:lvl9pPr marL="6641475"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10387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452" y="1611877"/>
            <a:ext cx="18447485" cy="5851808"/>
          </a:xfrm>
          <a:prstGeom prst="rect">
            <a:avLst/>
          </a:prstGeom>
        </p:spPr>
        <p:txBody>
          <a:bodyPr vert="horz" lIns="62481" tIns="31240" rIns="62481" bIns="3124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1470452" y="8059374"/>
            <a:ext cx="18447485" cy="19209345"/>
          </a:xfrm>
          <a:prstGeom prst="rect">
            <a:avLst/>
          </a:prstGeom>
        </p:spPr>
        <p:txBody>
          <a:bodyPr vert="horz" lIns="62481" tIns="31240" rIns="62481" bIns="3124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1470452" y="28060639"/>
            <a:ext cx="4812387" cy="1611875"/>
          </a:xfrm>
          <a:prstGeom prst="rect">
            <a:avLst/>
          </a:prstGeom>
        </p:spPr>
        <p:txBody>
          <a:bodyPr vert="horz" lIns="62481" tIns="31240" rIns="62481" bIns="31240" rtlCol="0" anchor="ctr"/>
          <a:lstStyle>
            <a:lvl1pPr algn="l">
              <a:defRPr sz="2200">
                <a:solidFill>
                  <a:schemeClr val="tx1">
                    <a:tint val="75000"/>
                  </a:schemeClr>
                </a:solidFill>
              </a:defRPr>
            </a:lvl1pPr>
          </a:lstStyle>
          <a:p>
            <a:fld id="{48A87A34-81AB-432B-8DAE-1953F412C126}" type="datetimeFigureOut">
              <a:rPr lang="en-US" smtClean="0"/>
              <a:pPr/>
              <a:t>5/26/2015</a:t>
            </a:fld>
            <a:endParaRPr lang="en-US" dirty="0"/>
          </a:p>
        </p:txBody>
      </p:sp>
      <p:sp>
        <p:nvSpPr>
          <p:cNvPr id="5" name="Footer Placeholder 4"/>
          <p:cNvSpPr>
            <a:spLocks noGrp="1"/>
          </p:cNvSpPr>
          <p:nvPr>
            <p:ph type="ftr" sz="quarter" idx="3"/>
          </p:nvPr>
        </p:nvSpPr>
        <p:spPr>
          <a:xfrm>
            <a:off x="7084904" y="28060639"/>
            <a:ext cx="7218581" cy="1611875"/>
          </a:xfrm>
          <a:prstGeom prst="rect">
            <a:avLst/>
          </a:prstGeom>
        </p:spPr>
        <p:txBody>
          <a:bodyPr vert="horz" lIns="62481" tIns="31240" rIns="62481" bIns="31240" rtlCol="0" anchor="ctr"/>
          <a:lstStyle>
            <a:lvl1pPr algn="ctr">
              <a:defRPr sz="2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105549" y="28060639"/>
            <a:ext cx="4812387" cy="1611875"/>
          </a:xfrm>
          <a:prstGeom prst="rect">
            <a:avLst/>
          </a:prstGeom>
        </p:spPr>
        <p:txBody>
          <a:bodyPr vert="horz" lIns="62481" tIns="31240" rIns="62481" bIns="31240" rtlCol="0" anchor="ctr"/>
          <a:lstStyle>
            <a:lvl1pPr algn="r">
              <a:defRPr sz="2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15619838"/>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Lst>
  <p:txStyles>
    <p:titleStyle>
      <a:lvl1pPr algn="l" defTabSz="1660369" rtl="0" eaLnBrk="1" latinLnBrk="0" hangingPunct="1">
        <a:lnSpc>
          <a:spcPct val="90000"/>
        </a:lnSpc>
        <a:spcBef>
          <a:spcPct val="0"/>
        </a:spcBef>
        <a:buNone/>
        <a:defRPr sz="8000" kern="1200">
          <a:solidFill>
            <a:schemeClr val="tx1"/>
          </a:solidFill>
          <a:latin typeface="+mj-lt"/>
          <a:ea typeface="+mj-ea"/>
          <a:cs typeface="+mj-cs"/>
        </a:defRPr>
      </a:lvl1pPr>
    </p:titleStyle>
    <p:bodyStyle>
      <a:lvl1pPr marL="415092" indent="-415092" algn="l" defTabSz="1660369" rtl="0" eaLnBrk="1" latinLnBrk="0" hangingPunct="1">
        <a:lnSpc>
          <a:spcPct val="90000"/>
        </a:lnSpc>
        <a:spcBef>
          <a:spcPts val="1816"/>
        </a:spcBef>
        <a:buFont typeface="Arial" panose="020B0604020202020204" pitchFamily="34" charset="0"/>
        <a:buChar char="•"/>
        <a:defRPr sz="5100" kern="1200">
          <a:solidFill>
            <a:schemeClr val="tx1"/>
          </a:solidFill>
          <a:latin typeface="+mn-lt"/>
          <a:ea typeface="+mn-ea"/>
          <a:cs typeface="+mn-cs"/>
        </a:defRPr>
      </a:lvl1pPr>
      <a:lvl2pPr marL="1245277" indent="-415092" algn="l" defTabSz="1660369" rtl="0" eaLnBrk="1" latinLnBrk="0" hangingPunct="1">
        <a:lnSpc>
          <a:spcPct val="90000"/>
        </a:lnSpc>
        <a:spcBef>
          <a:spcPts val="908"/>
        </a:spcBef>
        <a:buFont typeface="Arial" panose="020B0604020202020204" pitchFamily="34" charset="0"/>
        <a:buChar char="•"/>
        <a:defRPr sz="4400" kern="1200">
          <a:solidFill>
            <a:schemeClr val="tx1"/>
          </a:solidFill>
          <a:latin typeface="+mn-lt"/>
          <a:ea typeface="+mn-ea"/>
          <a:cs typeface="+mn-cs"/>
        </a:defRPr>
      </a:lvl2pPr>
      <a:lvl3pPr marL="2075461" indent="-415092" algn="l" defTabSz="1660369" rtl="0" eaLnBrk="1" latinLnBrk="0" hangingPunct="1">
        <a:lnSpc>
          <a:spcPct val="90000"/>
        </a:lnSpc>
        <a:spcBef>
          <a:spcPts val="908"/>
        </a:spcBef>
        <a:buFont typeface="Arial" panose="020B0604020202020204" pitchFamily="34" charset="0"/>
        <a:buChar char="•"/>
        <a:defRPr sz="3600" kern="1200">
          <a:solidFill>
            <a:schemeClr val="tx1"/>
          </a:solidFill>
          <a:latin typeface="+mn-lt"/>
          <a:ea typeface="+mn-ea"/>
          <a:cs typeface="+mn-cs"/>
        </a:defRPr>
      </a:lvl3pPr>
      <a:lvl4pPr marL="2905645" indent="-415092" algn="l" defTabSz="1660369" rtl="0" eaLnBrk="1" latinLnBrk="0" hangingPunct="1">
        <a:lnSpc>
          <a:spcPct val="90000"/>
        </a:lnSpc>
        <a:spcBef>
          <a:spcPts val="908"/>
        </a:spcBef>
        <a:buFont typeface="Arial" panose="020B0604020202020204" pitchFamily="34" charset="0"/>
        <a:buChar char="•"/>
        <a:defRPr sz="3300" kern="1200">
          <a:solidFill>
            <a:schemeClr val="tx1"/>
          </a:solidFill>
          <a:latin typeface="+mn-lt"/>
          <a:ea typeface="+mn-ea"/>
          <a:cs typeface="+mn-cs"/>
        </a:defRPr>
      </a:lvl4pPr>
      <a:lvl5pPr marL="3735830" indent="-415092" algn="l" defTabSz="1660369" rtl="0" eaLnBrk="1" latinLnBrk="0" hangingPunct="1">
        <a:lnSpc>
          <a:spcPct val="90000"/>
        </a:lnSpc>
        <a:spcBef>
          <a:spcPts val="908"/>
        </a:spcBef>
        <a:buFont typeface="Arial" panose="020B0604020202020204" pitchFamily="34" charset="0"/>
        <a:buChar char="•"/>
        <a:defRPr sz="3300" kern="1200">
          <a:solidFill>
            <a:schemeClr val="tx1"/>
          </a:solidFill>
          <a:latin typeface="+mn-lt"/>
          <a:ea typeface="+mn-ea"/>
          <a:cs typeface="+mn-cs"/>
        </a:defRPr>
      </a:lvl5pPr>
      <a:lvl6pPr marL="4566014" indent="-415092" algn="l" defTabSz="1660369" rtl="0" eaLnBrk="1" latinLnBrk="0" hangingPunct="1">
        <a:lnSpc>
          <a:spcPct val="90000"/>
        </a:lnSpc>
        <a:spcBef>
          <a:spcPts val="908"/>
        </a:spcBef>
        <a:buFont typeface="Arial" panose="020B0604020202020204" pitchFamily="34" charset="0"/>
        <a:buChar char="•"/>
        <a:defRPr sz="3300" kern="1200">
          <a:solidFill>
            <a:schemeClr val="tx1"/>
          </a:solidFill>
          <a:latin typeface="+mn-lt"/>
          <a:ea typeface="+mn-ea"/>
          <a:cs typeface="+mn-cs"/>
        </a:defRPr>
      </a:lvl6pPr>
      <a:lvl7pPr marL="5396198" indent="-415092" algn="l" defTabSz="1660369" rtl="0" eaLnBrk="1" latinLnBrk="0" hangingPunct="1">
        <a:lnSpc>
          <a:spcPct val="90000"/>
        </a:lnSpc>
        <a:spcBef>
          <a:spcPts val="908"/>
        </a:spcBef>
        <a:buFont typeface="Arial" panose="020B0604020202020204" pitchFamily="34" charset="0"/>
        <a:buChar char="•"/>
        <a:defRPr sz="3300" kern="1200">
          <a:solidFill>
            <a:schemeClr val="tx1"/>
          </a:solidFill>
          <a:latin typeface="+mn-lt"/>
          <a:ea typeface="+mn-ea"/>
          <a:cs typeface="+mn-cs"/>
        </a:defRPr>
      </a:lvl7pPr>
      <a:lvl8pPr marL="6226383" indent="-415092" algn="l" defTabSz="1660369" rtl="0" eaLnBrk="1" latinLnBrk="0" hangingPunct="1">
        <a:lnSpc>
          <a:spcPct val="90000"/>
        </a:lnSpc>
        <a:spcBef>
          <a:spcPts val="908"/>
        </a:spcBef>
        <a:buFont typeface="Arial" panose="020B0604020202020204" pitchFamily="34" charset="0"/>
        <a:buChar char="•"/>
        <a:defRPr sz="3300" kern="1200">
          <a:solidFill>
            <a:schemeClr val="tx1"/>
          </a:solidFill>
          <a:latin typeface="+mn-lt"/>
          <a:ea typeface="+mn-ea"/>
          <a:cs typeface="+mn-cs"/>
        </a:defRPr>
      </a:lvl8pPr>
      <a:lvl9pPr marL="7056568" indent="-415092" algn="l" defTabSz="1660369" rtl="0" eaLnBrk="1" latinLnBrk="0" hangingPunct="1">
        <a:lnSpc>
          <a:spcPct val="90000"/>
        </a:lnSpc>
        <a:spcBef>
          <a:spcPts val="908"/>
        </a:spcBef>
        <a:buFont typeface="Arial" panose="020B0604020202020204" pitchFamily="34" charset="0"/>
        <a:buChar char="•"/>
        <a:defRPr sz="3300" kern="1200">
          <a:solidFill>
            <a:schemeClr val="tx1"/>
          </a:solidFill>
          <a:latin typeface="+mn-lt"/>
          <a:ea typeface="+mn-ea"/>
          <a:cs typeface="+mn-cs"/>
        </a:defRPr>
      </a:lvl9pPr>
    </p:bodyStyle>
    <p:otherStyle>
      <a:defPPr>
        <a:defRPr lang="en-US"/>
      </a:defPPr>
      <a:lvl1pPr marL="0" algn="l" defTabSz="1660369" rtl="0" eaLnBrk="1" latinLnBrk="0" hangingPunct="1">
        <a:defRPr sz="3300" kern="1200">
          <a:solidFill>
            <a:schemeClr val="tx1"/>
          </a:solidFill>
          <a:latin typeface="+mn-lt"/>
          <a:ea typeface="+mn-ea"/>
          <a:cs typeface="+mn-cs"/>
        </a:defRPr>
      </a:lvl1pPr>
      <a:lvl2pPr marL="830184" algn="l" defTabSz="1660369" rtl="0" eaLnBrk="1" latinLnBrk="0" hangingPunct="1">
        <a:defRPr sz="3300" kern="1200">
          <a:solidFill>
            <a:schemeClr val="tx1"/>
          </a:solidFill>
          <a:latin typeface="+mn-lt"/>
          <a:ea typeface="+mn-ea"/>
          <a:cs typeface="+mn-cs"/>
        </a:defRPr>
      </a:lvl2pPr>
      <a:lvl3pPr marL="1660369" algn="l" defTabSz="1660369" rtl="0" eaLnBrk="1" latinLnBrk="0" hangingPunct="1">
        <a:defRPr sz="3300" kern="1200">
          <a:solidFill>
            <a:schemeClr val="tx1"/>
          </a:solidFill>
          <a:latin typeface="+mn-lt"/>
          <a:ea typeface="+mn-ea"/>
          <a:cs typeface="+mn-cs"/>
        </a:defRPr>
      </a:lvl3pPr>
      <a:lvl4pPr marL="2490553" algn="l" defTabSz="1660369" rtl="0" eaLnBrk="1" latinLnBrk="0" hangingPunct="1">
        <a:defRPr sz="3300" kern="1200">
          <a:solidFill>
            <a:schemeClr val="tx1"/>
          </a:solidFill>
          <a:latin typeface="+mn-lt"/>
          <a:ea typeface="+mn-ea"/>
          <a:cs typeface="+mn-cs"/>
        </a:defRPr>
      </a:lvl4pPr>
      <a:lvl5pPr marL="3320738" algn="l" defTabSz="1660369" rtl="0" eaLnBrk="1" latinLnBrk="0" hangingPunct="1">
        <a:defRPr sz="3300" kern="1200">
          <a:solidFill>
            <a:schemeClr val="tx1"/>
          </a:solidFill>
          <a:latin typeface="+mn-lt"/>
          <a:ea typeface="+mn-ea"/>
          <a:cs typeface="+mn-cs"/>
        </a:defRPr>
      </a:lvl5pPr>
      <a:lvl6pPr marL="4150922" algn="l" defTabSz="1660369" rtl="0" eaLnBrk="1" latinLnBrk="0" hangingPunct="1">
        <a:defRPr sz="3300" kern="1200">
          <a:solidFill>
            <a:schemeClr val="tx1"/>
          </a:solidFill>
          <a:latin typeface="+mn-lt"/>
          <a:ea typeface="+mn-ea"/>
          <a:cs typeface="+mn-cs"/>
        </a:defRPr>
      </a:lvl6pPr>
      <a:lvl7pPr marL="4981107" algn="l" defTabSz="1660369" rtl="0" eaLnBrk="1" latinLnBrk="0" hangingPunct="1">
        <a:defRPr sz="3300" kern="1200">
          <a:solidFill>
            <a:schemeClr val="tx1"/>
          </a:solidFill>
          <a:latin typeface="+mn-lt"/>
          <a:ea typeface="+mn-ea"/>
          <a:cs typeface="+mn-cs"/>
        </a:defRPr>
      </a:lvl7pPr>
      <a:lvl8pPr marL="5811291" algn="l" defTabSz="1660369" rtl="0" eaLnBrk="1" latinLnBrk="0" hangingPunct="1">
        <a:defRPr sz="3300" kern="1200">
          <a:solidFill>
            <a:schemeClr val="tx1"/>
          </a:solidFill>
          <a:latin typeface="+mn-lt"/>
          <a:ea typeface="+mn-ea"/>
          <a:cs typeface="+mn-cs"/>
        </a:defRPr>
      </a:lvl8pPr>
      <a:lvl9pPr marL="6641475" algn="l" defTabSz="1660369" rtl="0" eaLnBrk="1" latinLnBrk="0" hangingPunct="1">
        <a:defRPr sz="3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1.xml"/><Relationship Id="rId13" Type="http://schemas.openxmlformats.org/officeDocument/2006/relationships/image" Target="../media/image7.jpeg"/><Relationship Id="rId18" Type="http://schemas.openxmlformats.org/officeDocument/2006/relationships/image" Target="../media/image12.png"/><Relationship Id="rId26" Type="http://schemas.openxmlformats.org/officeDocument/2006/relationships/image" Target="../media/image20.jpg"/><Relationship Id="rId39" Type="http://schemas.openxmlformats.org/officeDocument/2006/relationships/image" Target="../media/image33.PNG"/><Relationship Id="rId3" Type="http://schemas.openxmlformats.org/officeDocument/2006/relationships/image" Target="../media/image2.png"/><Relationship Id="rId21" Type="http://schemas.openxmlformats.org/officeDocument/2006/relationships/image" Target="../media/image15.PNG"/><Relationship Id="rId34" Type="http://schemas.openxmlformats.org/officeDocument/2006/relationships/image" Target="../media/image28.gif"/><Relationship Id="rId7" Type="http://schemas.openxmlformats.org/officeDocument/2006/relationships/image" Target="../media/image6.gif"/><Relationship Id="rId12" Type="http://schemas.microsoft.com/office/2007/relationships/diagramDrawing" Target="../diagrams/drawing1.xml"/><Relationship Id="rId17" Type="http://schemas.openxmlformats.org/officeDocument/2006/relationships/image" Target="../media/image11.jpg"/><Relationship Id="rId25" Type="http://schemas.openxmlformats.org/officeDocument/2006/relationships/image" Target="../media/image19.png"/><Relationship Id="rId33" Type="http://schemas.openxmlformats.org/officeDocument/2006/relationships/image" Target="../media/image27.jpeg"/><Relationship Id="rId38" Type="http://schemas.openxmlformats.org/officeDocument/2006/relationships/image" Target="../media/image32.PNG"/><Relationship Id="rId2" Type="http://schemas.openxmlformats.org/officeDocument/2006/relationships/image" Target="../media/image1.jpg"/><Relationship Id="rId16" Type="http://schemas.openxmlformats.org/officeDocument/2006/relationships/image" Target="../media/image10.png"/><Relationship Id="rId20" Type="http://schemas.openxmlformats.org/officeDocument/2006/relationships/image" Target="../media/image14.png"/><Relationship Id="rId29" Type="http://schemas.openxmlformats.org/officeDocument/2006/relationships/image" Target="../media/image23.jpe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diagramColors" Target="../diagrams/colors1.xml"/><Relationship Id="rId24" Type="http://schemas.openxmlformats.org/officeDocument/2006/relationships/image" Target="../media/image18.PNG"/><Relationship Id="rId32" Type="http://schemas.openxmlformats.org/officeDocument/2006/relationships/image" Target="../media/image26.jpg"/><Relationship Id="rId37" Type="http://schemas.openxmlformats.org/officeDocument/2006/relationships/image" Target="../media/image31.PNG"/><Relationship Id="rId40" Type="http://schemas.openxmlformats.org/officeDocument/2006/relationships/image" Target="../media/image34.jpeg"/><Relationship Id="rId5" Type="http://schemas.openxmlformats.org/officeDocument/2006/relationships/image" Target="../media/image4.png"/><Relationship Id="rId15" Type="http://schemas.openxmlformats.org/officeDocument/2006/relationships/image" Target="../media/image9.jpeg"/><Relationship Id="rId23" Type="http://schemas.openxmlformats.org/officeDocument/2006/relationships/image" Target="../media/image17.PNG"/><Relationship Id="rId28" Type="http://schemas.openxmlformats.org/officeDocument/2006/relationships/image" Target="../media/image22.jpg"/><Relationship Id="rId36" Type="http://schemas.openxmlformats.org/officeDocument/2006/relationships/image" Target="../media/image30.gif"/><Relationship Id="rId10" Type="http://schemas.openxmlformats.org/officeDocument/2006/relationships/diagramQuickStyle" Target="../diagrams/quickStyle1.xml"/><Relationship Id="rId19" Type="http://schemas.openxmlformats.org/officeDocument/2006/relationships/image" Target="../media/image13.png"/><Relationship Id="rId31" Type="http://schemas.openxmlformats.org/officeDocument/2006/relationships/image" Target="../media/image25.jpg"/><Relationship Id="rId4" Type="http://schemas.openxmlformats.org/officeDocument/2006/relationships/image" Target="../media/image3.jpeg"/><Relationship Id="rId9" Type="http://schemas.openxmlformats.org/officeDocument/2006/relationships/diagramLayout" Target="../diagrams/layout1.xml"/><Relationship Id="rId14" Type="http://schemas.openxmlformats.org/officeDocument/2006/relationships/image" Target="../media/image8.png"/><Relationship Id="rId22" Type="http://schemas.openxmlformats.org/officeDocument/2006/relationships/image" Target="../media/image16.PNG"/><Relationship Id="rId27" Type="http://schemas.openxmlformats.org/officeDocument/2006/relationships/image" Target="../media/image21.jpeg"/><Relationship Id="rId30" Type="http://schemas.openxmlformats.org/officeDocument/2006/relationships/image" Target="../media/image24.jpeg"/><Relationship Id="rId35" Type="http://schemas.openxmlformats.org/officeDocument/2006/relationships/image" Target="../media/image29.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p:cNvSpPr/>
          <p:nvPr/>
        </p:nvSpPr>
        <p:spPr>
          <a:xfrm>
            <a:off x="-4750" y="15905046"/>
            <a:ext cx="21388388" cy="11186286"/>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62481" tIns="31240" rIns="62481" bIns="31240" rtlCol="0" anchor="ctr"/>
          <a:lstStyle/>
          <a:p>
            <a:pPr lvl="1"/>
            <a:endParaRPr lang="en-AU" sz="2500" dirty="0">
              <a:solidFill>
                <a:srgbClr val="3B3B3B"/>
              </a:solidFill>
            </a:endParaRPr>
          </a:p>
        </p:txBody>
      </p:sp>
      <p:pic>
        <p:nvPicPr>
          <p:cNvPr id="6" name="תמונה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9245" y="21306623"/>
            <a:ext cx="1497359" cy="1483537"/>
          </a:xfrm>
          <a:prstGeom prst="rect">
            <a:avLst/>
          </a:prstGeom>
        </p:spPr>
        <p:style>
          <a:lnRef idx="2">
            <a:schemeClr val="dk1"/>
          </a:lnRef>
          <a:fillRef idx="1">
            <a:schemeClr val="lt1"/>
          </a:fillRef>
          <a:effectRef idx="0">
            <a:schemeClr val="dk1"/>
          </a:effectRef>
          <a:fontRef idx="minor">
            <a:schemeClr val="dk1"/>
          </a:fontRef>
        </p:style>
      </p:pic>
      <p:pic>
        <p:nvPicPr>
          <p:cNvPr id="12" name="תמונה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0916" y="13170376"/>
            <a:ext cx="763741" cy="763741"/>
          </a:xfrm>
          <a:prstGeom prst="rect">
            <a:avLst/>
          </a:prstGeom>
        </p:spPr>
      </p:pic>
      <p:pic>
        <p:nvPicPr>
          <p:cNvPr id="33" name="תמונה 32" descr="123456789.jpg"/>
          <p:cNvPicPr>
            <a:picLocks noChangeAspect="1"/>
          </p:cNvPicPr>
          <p:nvPr/>
        </p:nvPicPr>
        <p:blipFill>
          <a:blip r:embed="rId4">
            <a:lum bright="12000"/>
          </a:blip>
          <a:stretch>
            <a:fillRect/>
          </a:stretch>
        </p:blipFill>
        <p:spPr>
          <a:xfrm rot="19987341">
            <a:off x="9112992" y="8333816"/>
            <a:ext cx="3161668" cy="1575764"/>
          </a:xfrm>
          <a:prstGeom prst="rect">
            <a:avLst/>
          </a:prstGeom>
        </p:spPr>
      </p:pic>
      <p:pic>
        <p:nvPicPr>
          <p:cNvPr id="93" name="תמונה 92" descr="לוגו-גשר-חברת2י.png"/>
          <p:cNvPicPr>
            <a:picLocks noChangeAspect="1"/>
          </p:cNvPicPr>
          <p:nvPr/>
        </p:nvPicPr>
        <p:blipFill>
          <a:blip r:embed="rId5">
            <a:lum bright="40000" contrast="-30000"/>
          </a:blip>
          <a:stretch>
            <a:fillRect/>
          </a:stretch>
        </p:blipFill>
        <p:spPr>
          <a:xfrm rot="20856659">
            <a:off x="776326" y="4512342"/>
            <a:ext cx="6561472" cy="5650865"/>
          </a:xfrm>
          <a:prstGeom prst="rect">
            <a:avLst/>
          </a:prstGeom>
        </p:spPr>
      </p:pic>
      <p:sp>
        <p:nvSpPr>
          <p:cNvPr id="76" name="Flowchart: Process 3"/>
          <p:cNvSpPr/>
          <p:nvPr/>
        </p:nvSpPr>
        <p:spPr>
          <a:xfrm>
            <a:off x="0" y="0"/>
            <a:ext cx="21388388" cy="4071489"/>
          </a:xfrm>
          <a:prstGeom prst="flowChartProcess">
            <a:avLst/>
          </a:prstGeom>
          <a:solidFill>
            <a:schemeClr val="tx1">
              <a:lumMod val="75000"/>
              <a:lumOff val="25000"/>
            </a:schemeClr>
          </a:solidFill>
          <a:ln>
            <a:solidFill>
              <a:srgbClr val="3B3B3B"/>
            </a:solidFill>
          </a:ln>
        </p:spPr>
        <p:style>
          <a:lnRef idx="2">
            <a:schemeClr val="dk1">
              <a:shade val="50000"/>
            </a:schemeClr>
          </a:lnRef>
          <a:fillRef idx="1">
            <a:schemeClr val="dk1"/>
          </a:fillRef>
          <a:effectRef idx="0">
            <a:schemeClr val="dk1"/>
          </a:effectRef>
          <a:fontRef idx="minor">
            <a:schemeClr val="lt1"/>
          </a:fontRef>
        </p:style>
        <p:txBody>
          <a:bodyPr lIns="62481" tIns="31240" rIns="62481" bIns="31240" rtlCol="0" anchor="ctr"/>
          <a:lstStyle/>
          <a:p>
            <a:pPr algn="ctr"/>
            <a:endParaRPr lang="en-AU"/>
          </a:p>
        </p:txBody>
      </p:sp>
      <p:sp>
        <p:nvSpPr>
          <p:cNvPr id="77" name="TextBox 76"/>
          <p:cNvSpPr txBox="1"/>
          <p:nvPr/>
        </p:nvSpPr>
        <p:spPr>
          <a:xfrm>
            <a:off x="12978521" y="5039555"/>
            <a:ext cx="5830377" cy="678643"/>
          </a:xfrm>
          <a:prstGeom prst="rect">
            <a:avLst/>
          </a:prstGeom>
          <a:noFill/>
        </p:spPr>
        <p:txBody>
          <a:bodyPr wrap="square" lIns="62481" tIns="31240" rIns="62481" bIns="31240" rtlCol="1">
            <a:spAutoFit/>
          </a:bodyPr>
          <a:lstStyle/>
          <a:p>
            <a:pPr algn="r" rtl="1"/>
            <a:r>
              <a:rPr lang="he-IL" sz="4000" dirty="0" smtClean="0"/>
              <a:t> </a:t>
            </a:r>
            <a:r>
              <a:rPr lang="he-IL" sz="4000" b="1" dirty="0" smtClean="0"/>
              <a:t>"גשר חברתי"</a:t>
            </a:r>
            <a:endParaRPr lang="he-IL" sz="4000" b="1" dirty="0"/>
          </a:p>
        </p:txBody>
      </p:sp>
      <p:sp>
        <p:nvSpPr>
          <p:cNvPr id="87" name="TextBox 86"/>
          <p:cNvSpPr txBox="1"/>
          <p:nvPr/>
        </p:nvSpPr>
        <p:spPr>
          <a:xfrm>
            <a:off x="13040957" y="5762852"/>
            <a:ext cx="7369757" cy="5603068"/>
          </a:xfrm>
          <a:prstGeom prst="rect">
            <a:avLst/>
          </a:prstGeom>
          <a:noFill/>
        </p:spPr>
        <p:txBody>
          <a:bodyPr wrap="square" lIns="62481" tIns="31240" rIns="62481" bIns="31240" rtlCol="1">
            <a:spAutoFit/>
          </a:bodyPr>
          <a:lstStyle/>
          <a:p>
            <a:pPr algn="r" rtl="1">
              <a:buFont typeface="Arial" pitchFamily="34" charset="0"/>
              <a:buChar char="•"/>
            </a:pPr>
            <a:r>
              <a:rPr lang="he-IL" sz="3000" dirty="0" smtClean="0"/>
              <a:t> עמותת "גשר חברתי" היא עמותה שמטרה ליצור שינוי בפני החברה הישראלית, העמותה דואגת לפשט לצעירים שמעוניינים להתנדב את הדרך לאותה התנדבות ולהעניק לו את התחושה שהוא יוצר שינוי גדול בהשקעה ממוקדת בפעולת ההתנדבות ולא בבירוקרטיה מסביב.</a:t>
            </a:r>
          </a:p>
          <a:p>
            <a:pPr algn="r" rtl="1"/>
            <a:endParaRPr lang="en-US" sz="3000" dirty="0" smtClean="0"/>
          </a:p>
          <a:p>
            <a:pPr algn="r" rtl="1">
              <a:buFont typeface="Arial" pitchFamily="34" charset="0"/>
              <a:buChar char="•"/>
            </a:pPr>
            <a:r>
              <a:rPr lang="he-IL" sz="3000" dirty="0" smtClean="0"/>
              <a:t>העמותה משתפת פעולה עם כ-30 עמותות. בניהן עמותות מרכזיות כגון "הסוכנות היהודית", "יד עזר לחבר" ו-"</a:t>
            </a:r>
            <a:r>
              <a:rPr lang="he-IL" sz="3000" dirty="0" err="1" smtClean="0"/>
              <a:t>ויצו</a:t>
            </a:r>
            <a:r>
              <a:rPr lang="he-IL" sz="3000" dirty="0" smtClean="0"/>
              <a:t>".</a:t>
            </a:r>
          </a:p>
          <a:p>
            <a:pPr algn="r" rtl="1"/>
            <a:r>
              <a:rPr lang="he-IL" sz="3000" dirty="0" smtClean="0"/>
              <a:t>מאגר המתנדבים כיום מונה כ-1000 מתנדבים רשומים.</a:t>
            </a:r>
            <a:endParaRPr lang="en-US" sz="3000" dirty="0" smtClean="0"/>
          </a:p>
        </p:txBody>
      </p:sp>
      <p:sp>
        <p:nvSpPr>
          <p:cNvPr id="88" name="TextBox 87"/>
          <p:cNvSpPr txBox="1"/>
          <p:nvPr/>
        </p:nvSpPr>
        <p:spPr>
          <a:xfrm>
            <a:off x="15820300" y="11954375"/>
            <a:ext cx="2905023" cy="678643"/>
          </a:xfrm>
          <a:prstGeom prst="rect">
            <a:avLst/>
          </a:prstGeom>
          <a:noFill/>
        </p:spPr>
        <p:txBody>
          <a:bodyPr wrap="square" lIns="62481" tIns="31240" rIns="62481" bIns="31240" rtlCol="1">
            <a:spAutoFit/>
          </a:bodyPr>
          <a:lstStyle/>
          <a:p>
            <a:pPr algn="r" rtl="1"/>
            <a:r>
              <a:rPr lang="he-IL" sz="4000" b="1" dirty="0" smtClean="0"/>
              <a:t>המצב הקיים:</a:t>
            </a:r>
            <a:endParaRPr lang="he-IL" sz="4000" b="1" dirty="0"/>
          </a:p>
        </p:txBody>
      </p:sp>
      <p:sp>
        <p:nvSpPr>
          <p:cNvPr id="89" name="TextBox 88"/>
          <p:cNvSpPr txBox="1"/>
          <p:nvPr/>
        </p:nvSpPr>
        <p:spPr>
          <a:xfrm>
            <a:off x="12978521" y="12824570"/>
            <a:ext cx="7464849" cy="2883516"/>
          </a:xfrm>
          <a:prstGeom prst="rect">
            <a:avLst/>
          </a:prstGeom>
          <a:noFill/>
        </p:spPr>
        <p:txBody>
          <a:bodyPr wrap="square" lIns="62481" tIns="31240" rIns="62481" bIns="31240" rtlCol="1">
            <a:spAutoFit/>
          </a:bodyPr>
          <a:lstStyle/>
          <a:p>
            <a:pPr marL="342900" lvl="0" indent="-342900" algn="r" defTabSz="914400" rtl="1">
              <a:lnSpc>
                <a:spcPct val="90000"/>
              </a:lnSpc>
              <a:spcBef>
                <a:spcPts val="1000"/>
              </a:spcBef>
              <a:buFont typeface="Arial" panose="020B0604020202020204" pitchFamily="34" charset="0"/>
              <a:buChar char="•"/>
            </a:pPr>
            <a:r>
              <a:rPr lang="he-IL" sz="3000" dirty="0">
                <a:solidFill>
                  <a:prstClr val="black"/>
                </a:solidFill>
              </a:rPr>
              <a:t>ניהול המאגרים והשיבוצים נעשים בצורה ידנית .</a:t>
            </a:r>
          </a:p>
          <a:p>
            <a:pPr marL="342900" lvl="0" indent="-342900" algn="r" defTabSz="914400" rtl="1">
              <a:lnSpc>
                <a:spcPct val="90000"/>
              </a:lnSpc>
              <a:spcBef>
                <a:spcPts val="1000"/>
              </a:spcBef>
              <a:buFont typeface="Arial" panose="020B0604020202020204" pitchFamily="34" charset="0"/>
              <a:buChar char="•"/>
            </a:pPr>
            <a:r>
              <a:rPr lang="he-IL" sz="3000" dirty="0">
                <a:solidFill>
                  <a:prstClr val="black"/>
                </a:solidFill>
              </a:rPr>
              <a:t>אין משובים </a:t>
            </a:r>
            <a:r>
              <a:rPr lang="en-US" sz="3000" dirty="0">
                <a:solidFill>
                  <a:prstClr val="black"/>
                </a:solidFill>
              </a:rPr>
              <a:t>מ</a:t>
            </a:r>
            <a:r>
              <a:rPr lang="he-IL" sz="3000" dirty="0">
                <a:solidFill>
                  <a:prstClr val="black"/>
                </a:solidFill>
              </a:rPr>
              <a:t>הימניים מן המתנדבים או העמותות.</a:t>
            </a:r>
          </a:p>
          <a:p>
            <a:pPr marL="228600" lvl="0" indent="-228600" algn="r" defTabSz="914400" rtl="1">
              <a:lnSpc>
                <a:spcPct val="90000"/>
              </a:lnSpc>
              <a:spcBef>
                <a:spcPts val="1000"/>
              </a:spcBef>
              <a:buFont typeface="Arial" panose="020B0604020202020204" pitchFamily="34" charset="0"/>
              <a:buChar char="•"/>
            </a:pPr>
            <a:r>
              <a:rPr lang="he-IL" sz="3000" dirty="0" smtClean="0">
                <a:solidFill>
                  <a:prstClr val="black"/>
                </a:solidFill>
              </a:rPr>
              <a:t> פורטל </a:t>
            </a:r>
            <a:r>
              <a:rPr lang="he-IL" sz="3000" dirty="0">
                <a:solidFill>
                  <a:prstClr val="black"/>
                </a:solidFill>
              </a:rPr>
              <a:t>העמותה אינו מהווה כלי ניהול מוצלח </a:t>
            </a:r>
            <a:r>
              <a:rPr lang="he-IL" sz="3000" dirty="0" smtClean="0">
                <a:solidFill>
                  <a:prstClr val="black"/>
                </a:solidFill>
              </a:rPr>
              <a:t>לתמיכה בתהליכי </a:t>
            </a:r>
            <a:r>
              <a:rPr lang="he-IL" sz="3000" dirty="0">
                <a:solidFill>
                  <a:prstClr val="black"/>
                </a:solidFill>
              </a:rPr>
              <a:t>הארגון.</a:t>
            </a:r>
          </a:p>
          <a:p>
            <a:pPr algn="r"/>
            <a:endParaRPr lang="he-IL" sz="2500" dirty="0"/>
          </a:p>
        </p:txBody>
      </p:sp>
      <p:sp>
        <p:nvSpPr>
          <p:cNvPr id="91" name="TextBox 90"/>
          <p:cNvSpPr txBox="1"/>
          <p:nvPr/>
        </p:nvSpPr>
        <p:spPr>
          <a:xfrm>
            <a:off x="3415195" y="5298415"/>
            <a:ext cx="4539884" cy="678643"/>
          </a:xfrm>
          <a:prstGeom prst="rect">
            <a:avLst/>
          </a:prstGeom>
          <a:noFill/>
        </p:spPr>
        <p:txBody>
          <a:bodyPr wrap="square" lIns="62481" tIns="31240" rIns="62481" bIns="31240" rtlCol="1">
            <a:spAutoFit/>
          </a:bodyPr>
          <a:lstStyle/>
          <a:p>
            <a:pPr algn="r" rtl="1"/>
            <a:r>
              <a:rPr lang="he-IL" sz="4000" b="1" dirty="0"/>
              <a:t> מטרות הפרויקט:</a:t>
            </a:r>
            <a:endParaRPr lang="en-US" sz="4000" b="1" dirty="0"/>
          </a:p>
        </p:txBody>
      </p:sp>
      <p:sp>
        <p:nvSpPr>
          <p:cNvPr id="92" name="TextBox 91"/>
          <p:cNvSpPr txBox="1"/>
          <p:nvPr/>
        </p:nvSpPr>
        <p:spPr>
          <a:xfrm>
            <a:off x="450877" y="6118546"/>
            <a:ext cx="7646121" cy="2366285"/>
          </a:xfrm>
          <a:prstGeom prst="rect">
            <a:avLst/>
          </a:prstGeom>
          <a:noFill/>
        </p:spPr>
        <p:txBody>
          <a:bodyPr wrap="square" lIns="62481" tIns="31240" rIns="62481" bIns="31240" rtlCol="1">
            <a:spAutoFit/>
          </a:bodyPr>
          <a:lstStyle/>
          <a:p>
            <a:pPr marL="285750" lvl="0" indent="-285750" algn="r" defTabSz="914400" rtl="1">
              <a:lnSpc>
                <a:spcPct val="90000"/>
              </a:lnSpc>
              <a:spcBef>
                <a:spcPts val="1000"/>
              </a:spcBef>
              <a:buFont typeface="Arial" panose="020B0604020202020204" pitchFamily="34" charset="0"/>
              <a:buChar char="•"/>
            </a:pPr>
            <a:r>
              <a:rPr lang="he-IL" sz="3000" dirty="0" smtClean="0">
                <a:solidFill>
                  <a:prstClr val="black"/>
                </a:solidFill>
              </a:rPr>
              <a:t>מחשוב </a:t>
            </a:r>
            <a:r>
              <a:rPr lang="he-IL" sz="3000" dirty="0">
                <a:solidFill>
                  <a:prstClr val="black"/>
                </a:solidFill>
              </a:rPr>
              <a:t>תהליכי הארגון- מניירת למחשב</a:t>
            </a:r>
          </a:p>
          <a:p>
            <a:pPr marL="285750" lvl="0" indent="-285750" algn="r" defTabSz="914400" rtl="1">
              <a:lnSpc>
                <a:spcPct val="90000"/>
              </a:lnSpc>
              <a:spcBef>
                <a:spcPts val="1000"/>
              </a:spcBef>
              <a:buFont typeface="Arial" panose="020B0604020202020204" pitchFamily="34" charset="0"/>
              <a:buChar char="•"/>
            </a:pPr>
            <a:r>
              <a:rPr lang="he-IL" sz="3000" dirty="0">
                <a:solidFill>
                  <a:prstClr val="black"/>
                </a:solidFill>
              </a:rPr>
              <a:t>שיפור וייעול תהליכי הליבה.</a:t>
            </a:r>
          </a:p>
          <a:p>
            <a:pPr marL="285750" lvl="0" indent="-285750" algn="r" defTabSz="914400" rtl="1">
              <a:lnSpc>
                <a:spcPct val="90000"/>
              </a:lnSpc>
              <a:spcBef>
                <a:spcPts val="1000"/>
              </a:spcBef>
              <a:buFont typeface="Arial" panose="020B0604020202020204" pitchFamily="34" charset="0"/>
              <a:buChar char="•"/>
            </a:pPr>
            <a:r>
              <a:rPr lang="he-IL" sz="3000" dirty="0">
                <a:solidFill>
                  <a:prstClr val="black"/>
                </a:solidFill>
              </a:rPr>
              <a:t>פיתוח מערכת מבוססת אינטרנט שתתמוך בצוות וצרכיהם</a:t>
            </a:r>
            <a:r>
              <a:rPr lang="he-IL" sz="3000" dirty="0" smtClean="0">
                <a:solidFill>
                  <a:prstClr val="black"/>
                </a:solidFill>
              </a:rPr>
              <a:t>.</a:t>
            </a:r>
            <a:endParaRPr lang="he-IL" sz="3000" dirty="0">
              <a:solidFill>
                <a:prstClr val="black"/>
              </a:solidFill>
            </a:endParaRPr>
          </a:p>
          <a:p>
            <a:pPr algn="r"/>
            <a:endParaRPr lang="he-IL" sz="2500" dirty="0"/>
          </a:p>
        </p:txBody>
      </p:sp>
      <p:pic>
        <p:nvPicPr>
          <p:cNvPr id="30" name="תמונה 29" descr="Image111111.jpg"/>
          <p:cNvPicPr>
            <a:picLocks noChangeAspect="1"/>
          </p:cNvPicPr>
          <p:nvPr/>
        </p:nvPicPr>
        <p:blipFill>
          <a:blip r:embed="rId6"/>
          <a:stretch>
            <a:fillRect/>
          </a:stretch>
        </p:blipFill>
        <p:spPr>
          <a:xfrm>
            <a:off x="0" y="0"/>
            <a:ext cx="21388388" cy="3102898"/>
          </a:xfrm>
          <a:prstGeom prst="rect">
            <a:avLst/>
          </a:prstGeom>
        </p:spPr>
      </p:pic>
      <p:sp>
        <p:nvSpPr>
          <p:cNvPr id="35" name="מלבן 34"/>
          <p:cNvSpPr/>
          <p:nvPr/>
        </p:nvSpPr>
        <p:spPr>
          <a:xfrm>
            <a:off x="6441478" y="3155143"/>
            <a:ext cx="14558072" cy="894087"/>
          </a:xfrm>
          <a:prstGeom prst="rect">
            <a:avLst/>
          </a:prstGeom>
        </p:spPr>
        <p:txBody>
          <a:bodyPr wrap="square" lIns="62481" tIns="31240" rIns="62481" bIns="31240">
            <a:spAutoFit/>
          </a:bodyPr>
          <a:lstStyle/>
          <a:p>
            <a:pPr algn="r" rtl="1"/>
            <a:r>
              <a:rPr lang="he-IL" sz="2700" b="1" dirty="0" smtClean="0">
                <a:solidFill>
                  <a:schemeClr val="bg1"/>
                </a:solidFill>
              </a:rPr>
              <a:t>	מריאן </a:t>
            </a:r>
            <a:r>
              <a:rPr lang="he-IL" sz="2700" b="1" dirty="0" err="1" smtClean="0">
                <a:solidFill>
                  <a:schemeClr val="bg1"/>
                </a:solidFill>
              </a:rPr>
              <a:t>מייבסקי</a:t>
            </a:r>
            <a:r>
              <a:rPr lang="he-IL" sz="2700" b="1" dirty="0" smtClean="0">
                <a:solidFill>
                  <a:schemeClr val="bg1"/>
                </a:solidFill>
              </a:rPr>
              <a:t>	</a:t>
            </a:r>
            <a:r>
              <a:rPr lang="en-US" sz="2700" b="1" dirty="0" smtClean="0">
                <a:solidFill>
                  <a:schemeClr val="bg1"/>
                </a:solidFill>
              </a:rPr>
              <a:t> 												</a:t>
            </a:r>
            <a:r>
              <a:rPr lang="he-IL" sz="2700" b="1" dirty="0" smtClean="0">
                <a:solidFill>
                  <a:schemeClr val="bg1"/>
                </a:solidFill>
              </a:rPr>
              <a:t>	</a:t>
            </a:r>
            <a:r>
              <a:rPr lang="en-US" sz="2700" b="1" dirty="0" smtClean="0">
                <a:solidFill>
                  <a:schemeClr val="bg1"/>
                </a:solidFill>
              </a:rPr>
              <a:t> </a:t>
            </a:r>
            <a:r>
              <a:rPr lang="he-IL" sz="2700" b="1" dirty="0" smtClean="0">
                <a:solidFill>
                  <a:schemeClr val="bg1"/>
                </a:solidFill>
              </a:rPr>
              <a:t>					מנחה אקדמית: ד"ר פנינה סופר</a:t>
            </a:r>
          </a:p>
          <a:p>
            <a:pPr algn="r" rtl="1"/>
            <a:r>
              <a:rPr lang="he-IL" sz="2700" b="1" dirty="0" smtClean="0">
                <a:solidFill>
                  <a:schemeClr val="bg1"/>
                </a:solidFill>
              </a:rPr>
              <a:t>	עידו </a:t>
            </a:r>
            <a:r>
              <a:rPr lang="he-IL" sz="2700" b="1" dirty="0" err="1" smtClean="0">
                <a:solidFill>
                  <a:schemeClr val="bg1"/>
                </a:solidFill>
              </a:rPr>
              <a:t>גרנדיר</a:t>
            </a:r>
            <a:r>
              <a:rPr lang="he-IL" sz="2700" b="1" dirty="0" smtClean="0">
                <a:solidFill>
                  <a:schemeClr val="bg1"/>
                </a:solidFill>
              </a:rPr>
              <a:t>		</a:t>
            </a:r>
            <a:endParaRPr lang="en-US" sz="2700" b="1" dirty="0">
              <a:solidFill>
                <a:schemeClr val="bg1"/>
              </a:solidFill>
            </a:endParaRPr>
          </a:p>
        </p:txBody>
      </p:sp>
      <p:sp>
        <p:nvSpPr>
          <p:cNvPr id="2" name="TextBox 1"/>
          <p:cNvSpPr txBox="1"/>
          <p:nvPr/>
        </p:nvSpPr>
        <p:spPr>
          <a:xfrm>
            <a:off x="1205699" y="10709247"/>
            <a:ext cx="6737276" cy="4760278"/>
          </a:xfrm>
          <a:prstGeom prst="rect">
            <a:avLst/>
          </a:prstGeom>
          <a:noFill/>
        </p:spPr>
        <p:txBody>
          <a:bodyPr wrap="square" rtlCol="1">
            <a:spAutoFit/>
          </a:bodyPr>
          <a:lstStyle/>
          <a:p>
            <a:pPr marL="285750" lvl="0" indent="-285750" algn="r" defTabSz="914400" rtl="1">
              <a:spcBef>
                <a:spcPts val="1000"/>
              </a:spcBef>
              <a:buFont typeface="Arial" panose="020B0604020202020204" pitchFamily="34" charset="0"/>
              <a:buChar char="•"/>
            </a:pPr>
            <a:r>
              <a:rPr lang="he-IL" sz="3000" dirty="0" smtClean="0">
                <a:solidFill>
                  <a:prstClr val="black"/>
                </a:solidFill>
              </a:rPr>
              <a:t>מערכת מבוססת אינטרנט</a:t>
            </a:r>
          </a:p>
          <a:p>
            <a:pPr marL="285750" lvl="0" indent="-285750" algn="r" defTabSz="914400" rtl="1">
              <a:spcBef>
                <a:spcPts val="1000"/>
              </a:spcBef>
              <a:buFont typeface="Arial" panose="020B0604020202020204" pitchFamily="34" charset="0"/>
              <a:buChar char="•"/>
            </a:pPr>
            <a:r>
              <a:rPr lang="he-IL" sz="3000" dirty="0" smtClean="0">
                <a:solidFill>
                  <a:prstClr val="black"/>
                </a:solidFill>
              </a:rPr>
              <a:t>ניהול עובדים, מתנדבים ועמותות </a:t>
            </a:r>
          </a:p>
          <a:p>
            <a:pPr marL="285750" lvl="0" indent="-285750" algn="r" defTabSz="914400" rtl="1">
              <a:spcBef>
                <a:spcPts val="1000"/>
              </a:spcBef>
              <a:buFont typeface="Arial" panose="020B0604020202020204" pitchFamily="34" charset="0"/>
              <a:buChar char="•"/>
            </a:pPr>
            <a:r>
              <a:rPr lang="he-IL" sz="3000" dirty="0" smtClean="0">
                <a:solidFill>
                  <a:prstClr val="black"/>
                </a:solidFill>
              </a:rPr>
              <a:t>ניהול התאמת מתנדב לעמותה  </a:t>
            </a:r>
            <a:r>
              <a:rPr lang="en-US" sz="3000" b="1" dirty="0" smtClean="0">
                <a:solidFill>
                  <a:prstClr val="black"/>
                </a:solidFill>
              </a:rPr>
              <a:t>Recommender system</a:t>
            </a:r>
            <a:r>
              <a:rPr lang="he-IL" sz="3000" b="1" dirty="0" smtClean="0">
                <a:solidFill>
                  <a:prstClr val="black"/>
                </a:solidFill>
              </a:rPr>
              <a:t>. – </a:t>
            </a:r>
            <a:r>
              <a:rPr lang="he-IL" sz="3000" dirty="0" smtClean="0">
                <a:solidFill>
                  <a:prstClr val="black"/>
                </a:solidFill>
              </a:rPr>
              <a:t>מערכת המלצה מבוססת משובים.</a:t>
            </a:r>
            <a:endParaRPr lang="he-IL" sz="3000" b="1" dirty="0" smtClean="0">
              <a:solidFill>
                <a:prstClr val="black"/>
              </a:solidFill>
            </a:endParaRPr>
          </a:p>
          <a:p>
            <a:pPr marL="285750" lvl="0" indent="-285750" algn="r" defTabSz="914400" rtl="1">
              <a:spcBef>
                <a:spcPts val="1000"/>
              </a:spcBef>
              <a:buFont typeface="Arial" panose="020B0604020202020204" pitchFamily="34" charset="0"/>
              <a:buChar char="•"/>
            </a:pPr>
            <a:r>
              <a:rPr lang="he-IL" sz="3000" dirty="0" smtClean="0">
                <a:solidFill>
                  <a:prstClr val="black"/>
                </a:solidFill>
              </a:rPr>
              <a:t>דו"חות</a:t>
            </a:r>
            <a:r>
              <a:rPr lang="en-US" sz="3000" dirty="0" smtClean="0">
                <a:solidFill>
                  <a:prstClr val="black"/>
                </a:solidFill>
              </a:rPr>
              <a:t> </a:t>
            </a:r>
            <a:r>
              <a:rPr lang="he-IL" sz="3000" dirty="0" smtClean="0">
                <a:solidFill>
                  <a:prstClr val="black"/>
                </a:solidFill>
              </a:rPr>
              <a:t>מצב שונים המשקפים את מצב העמותה </a:t>
            </a:r>
          </a:p>
          <a:p>
            <a:pPr marL="285750" lvl="0" indent="-285750" algn="r" defTabSz="914400" rtl="1">
              <a:spcBef>
                <a:spcPts val="1000"/>
              </a:spcBef>
              <a:buFont typeface="Arial" panose="020B0604020202020204" pitchFamily="34" charset="0"/>
              <a:buChar char="•"/>
            </a:pPr>
            <a:r>
              <a:rPr lang="he-IL" sz="3000" dirty="0" smtClean="0">
                <a:solidFill>
                  <a:prstClr val="black"/>
                </a:solidFill>
              </a:rPr>
              <a:t>טפסי קליטה ומשוב מול העמותות ומתנדבים.</a:t>
            </a:r>
          </a:p>
        </p:txBody>
      </p:sp>
      <p:sp>
        <p:nvSpPr>
          <p:cNvPr id="48" name="TextBox 47"/>
          <p:cNvSpPr txBox="1"/>
          <p:nvPr/>
        </p:nvSpPr>
        <p:spPr>
          <a:xfrm>
            <a:off x="3147285" y="9511704"/>
            <a:ext cx="4539884" cy="1294196"/>
          </a:xfrm>
          <a:prstGeom prst="rect">
            <a:avLst/>
          </a:prstGeom>
          <a:noFill/>
        </p:spPr>
        <p:txBody>
          <a:bodyPr wrap="square" lIns="62481" tIns="31240" rIns="62481" bIns="31240" rtlCol="1">
            <a:spAutoFit/>
          </a:bodyPr>
          <a:lstStyle/>
          <a:p>
            <a:pPr algn="r" rtl="1"/>
            <a:r>
              <a:rPr lang="he-IL" sz="4000" b="1" dirty="0"/>
              <a:t>פתרונות במסגרת הפרויקט</a:t>
            </a:r>
            <a:endParaRPr lang="en-US" sz="4000" b="1" dirty="0"/>
          </a:p>
        </p:txBody>
      </p:sp>
      <p:sp>
        <p:nvSpPr>
          <p:cNvPr id="51" name="TextBox 50"/>
          <p:cNvSpPr txBox="1"/>
          <p:nvPr/>
        </p:nvSpPr>
        <p:spPr>
          <a:xfrm>
            <a:off x="17881779" y="17513053"/>
            <a:ext cx="2189459" cy="1294196"/>
          </a:xfrm>
          <a:prstGeom prst="rect">
            <a:avLst/>
          </a:prstGeom>
          <a:noFill/>
        </p:spPr>
        <p:txBody>
          <a:bodyPr wrap="square" lIns="62481" tIns="31240" rIns="62481" bIns="31240" rtlCol="1">
            <a:spAutoFit/>
          </a:bodyPr>
          <a:lstStyle/>
          <a:p>
            <a:pPr algn="r" rtl="1"/>
            <a:r>
              <a:rPr lang="he-IL" sz="4000" b="1" dirty="0" smtClean="0"/>
              <a:t>מודל </a:t>
            </a:r>
            <a:r>
              <a:rPr lang="en-US" sz="4000" b="1" dirty="0" smtClean="0"/>
              <a:t>Agile</a:t>
            </a:r>
            <a:endParaRPr lang="en-US" sz="4000" b="1" dirty="0"/>
          </a:p>
        </p:txBody>
      </p:sp>
      <p:pic>
        <p:nvPicPr>
          <p:cNvPr id="52" name="Picture 13" descr="logo-uni1.gif"/>
          <p:cNvPicPr>
            <a:picLocks noChangeAspect="1"/>
          </p:cNvPicPr>
          <p:nvPr/>
        </p:nvPicPr>
        <p:blipFill>
          <a:blip r:embed="rId7" cstate="print"/>
          <a:stretch>
            <a:fillRect/>
          </a:stretch>
        </p:blipFill>
        <p:spPr>
          <a:xfrm>
            <a:off x="17495960" y="404460"/>
            <a:ext cx="3895350" cy="2588027"/>
          </a:xfrm>
          <a:prstGeom prst="rect">
            <a:avLst/>
          </a:prstGeom>
        </p:spPr>
      </p:pic>
      <p:sp>
        <p:nvSpPr>
          <p:cNvPr id="29" name="מלבן 28"/>
          <p:cNvSpPr/>
          <p:nvPr/>
        </p:nvSpPr>
        <p:spPr>
          <a:xfrm>
            <a:off x="2461726" y="3920406"/>
            <a:ext cx="16325849" cy="984885"/>
          </a:xfrm>
          <a:prstGeom prst="rect">
            <a:avLst/>
          </a:prstGeom>
          <a:noFill/>
        </p:spPr>
        <p:txBody>
          <a:bodyPr wrap="square" lIns="91440" tIns="45720" rIns="91440" bIns="45720">
            <a:spAutoFit/>
          </a:bodyPr>
          <a:lstStyle/>
          <a:p>
            <a:pPr algn="ctr"/>
            <a:r>
              <a:rPr lang="en-US" sz="5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Recommender System</a:t>
            </a:r>
            <a:endParaRPr lang="he-IL" sz="5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graphicFrame>
        <p:nvGraphicFramePr>
          <p:cNvPr id="44" name="דיאגרמה 43"/>
          <p:cNvGraphicFramePr/>
          <p:nvPr>
            <p:extLst>
              <p:ext uri="{D42A27DB-BD31-4B8C-83A1-F6EECF244321}">
                <p14:modId xmlns:p14="http://schemas.microsoft.com/office/powerpoint/2010/main" val="2161109224"/>
              </p:ext>
            </p:extLst>
          </p:nvPr>
        </p:nvGraphicFramePr>
        <p:xfrm>
          <a:off x="13297858" y="16250186"/>
          <a:ext cx="6233710" cy="378417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4" name="TextBox 33"/>
          <p:cNvSpPr txBox="1"/>
          <p:nvPr/>
        </p:nvSpPr>
        <p:spPr>
          <a:xfrm>
            <a:off x="10599801" y="17446783"/>
            <a:ext cx="2984076" cy="1294196"/>
          </a:xfrm>
          <a:prstGeom prst="rect">
            <a:avLst/>
          </a:prstGeom>
          <a:noFill/>
        </p:spPr>
        <p:txBody>
          <a:bodyPr wrap="square" lIns="62481" tIns="31240" rIns="62481" bIns="31240" rtlCol="1">
            <a:spAutoFit/>
          </a:bodyPr>
          <a:lstStyle/>
          <a:p>
            <a:pPr algn="r" rtl="1"/>
            <a:r>
              <a:rPr lang="he-IL" sz="4000" b="1" dirty="0" smtClean="0"/>
              <a:t>ארכיטקטורת המערכת</a:t>
            </a:r>
            <a:endParaRPr lang="en-US" sz="4000" b="1" dirty="0"/>
          </a:p>
        </p:txBody>
      </p:sp>
      <p:sp>
        <p:nvSpPr>
          <p:cNvPr id="62" name="מלבן מעוגל 61"/>
          <p:cNvSpPr/>
          <p:nvPr/>
        </p:nvSpPr>
        <p:spPr>
          <a:xfrm>
            <a:off x="14262148" y="16105979"/>
            <a:ext cx="6591871" cy="4141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72" name="תמונה 71" descr="css3.jpg"/>
          <p:cNvPicPr>
            <a:picLocks noChangeAspect="1"/>
          </p:cNvPicPr>
          <p:nvPr/>
        </p:nvPicPr>
        <p:blipFill>
          <a:blip r:embed="rId13"/>
          <a:stretch>
            <a:fillRect/>
          </a:stretch>
        </p:blipFill>
        <p:spPr>
          <a:xfrm>
            <a:off x="13567271" y="27498742"/>
            <a:ext cx="1154093" cy="1093899"/>
          </a:xfrm>
          <a:prstGeom prst="rect">
            <a:avLst/>
          </a:prstGeom>
        </p:spPr>
      </p:pic>
      <p:pic>
        <p:nvPicPr>
          <p:cNvPr id="73" name="תמונה 72" descr="HTML5_logo_and_wordmark.svg.png"/>
          <p:cNvPicPr>
            <a:picLocks noChangeAspect="1"/>
          </p:cNvPicPr>
          <p:nvPr/>
        </p:nvPicPr>
        <p:blipFill>
          <a:blip r:embed="rId14"/>
          <a:stretch>
            <a:fillRect/>
          </a:stretch>
        </p:blipFill>
        <p:spPr>
          <a:xfrm>
            <a:off x="15312374" y="27518906"/>
            <a:ext cx="1023529" cy="1086563"/>
          </a:xfrm>
          <a:prstGeom prst="rect">
            <a:avLst/>
          </a:prstGeom>
        </p:spPr>
      </p:pic>
      <p:pic>
        <p:nvPicPr>
          <p:cNvPr id="74" name="תמונה 73" descr="index.jpg"/>
          <p:cNvPicPr>
            <a:picLocks noChangeAspect="1"/>
          </p:cNvPicPr>
          <p:nvPr/>
        </p:nvPicPr>
        <p:blipFill>
          <a:blip r:embed="rId15"/>
          <a:stretch>
            <a:fillRect/>
          </a:stretch>
        </p:blipFill>
        <p:spPr>
          <a:xfrm rot="19941798">
            <a:off x="4352513" y="28278586"/>
            <a:ext cx="1989202" cy="1089694"/>
          </a:xfrm>
          <a:prstGeom prst="rect">
            <a:avLst/>
          </a:prstGeom>
        </p:spPr>
      </p:pic>
      <p:pic>
        <p:nvPicPr>
          <p:cNvPr id="75" name="תמונה 7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1823213" y="27470698"/>
            <a:ext cx="1106650" cy="1106650"/>
          </a:xfrm>
          <a:prstGeom prst="rect">
            <a:avLst/>
          </a:prstGeom>
        </p:spPr>
      </p:pic>
      <p:pic>
        <p:nvPicPr>
          <p:cNvPr id="78" name="תמונה 77"/>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rot="19968606">
            <a:off x="961685" y="28248811"/>
            <a:ext cx="3227330" cy="790804"/>
          </a:xfrm>
          <a:prstGeom prst="rect">
            <a:avLst/>
          </a:prstGeom>
        </p:spPr>
      </p:pic>
      <p:sp>
        <p:nvSpPr>
          <p:cNvPr id="79" name="מלבן מעוגל 78"/>
          <p:cNvSpPr/>
          <p:nvPr/>
        </p:nvSpPr>
        <p:spPr>
          <a:xfrm>
            <a:off x="439229" y="27273739"/>
            <a:ext cx="20414790" cy="2688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0" name="תמונה 7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rot="19927214">
            <a:off x="17005774" y="27899095"/>
            <a:ext cx="2736496" cy="1368248"/>
          </a:xfrm>
          <a:prstGeom prst="rect">
            <a:avLst/>
          </a:prstGeom>
        </p:spPr>
      </p:pic>
      <p:pic>
        <p:nvPicPr>
          <p:cNvPr id="81" name="תמונה 8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942975" y="28771746"/>
            <a:ext cx="2693583" cy="1243192"/>
          </a:xfrm>
          <a:prstGeom prst="rect">
            <a:avLst/>
          </a:prstGeom>
        </p:spPr>
      </p:pic>
      <p:pic>
        <p:nvPicPr>
          <p:cNvPr id="82" name="תמונה 8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2213462" y="28896426"/>
            <a:ext cx="3633818" cy="1024680"/>
          </a:xfrm>
          <a:prstGeom prst="rect">
            <a:avLst/>
          </a:prstGeom>
        </p:spPr>
      </p:pic>
      <p:sp>
        <p:nvSpPr>
          <p:cNvPr id="83" name="מלבן מעוגל 82"/>
          <p:cNvSpPr/>
          <p:nvPr/>
        </p:nvSpPr>
        <p:spPr>
          <a:xfrm>
            <a:off x="12835544" y="4964923"/>
            <a:ext cx="8018545" cy="66388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4" name="מלבן מעוגל 83"/>
          <p:cNvSpPr/>
          <p:nvPr/>
        </p:nvSpPr>
        <p:spPr>
          <a:xfrm>
            <a:off x="12891010" y="11877938"/>
            <a:ext cx="7963009" cy="36294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5" name="מלבן מעוגל 84"/>
          <p:cNvSpPr/>
          <p:nvPr/>
        </p:nvSpPr>
        <p:spPr>
          <a:xfrm>
            <a:off x="439228" y="4868620"/>
            <a:ext cx="8144316" cy="42785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6" name="מלבן מעוגל 85"/>
          <p:cNvSpPr/>
          <p:nvPr/>
        </p:nvSpPr>
        <p:spPr>
          <a:xfrm>
            <a:off x="464457" y="9421710"/>
            <a:ext cx="8121965" cy="615371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90" name="תמונה 89"/>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rot="20852981">
            <a:off x="14088381" y="21490121"/>
            <a:ext cx="3946706" cy="1907943"/>
          </a:xfrm>
          <a:prstGeom prst="rect">
            <a:avLst/>
          </a:prstGeom>
          <a:ln>
            <a:noFill/>
          </a:ln>
          <a:effectLst>
            <a:outerShdw blurRad="292100" dist="139700" dir="2700000" algn="tl" rotWithShape="0">
              <a:srgbClr val="333333">
                <a:alpha val="65000"/>
              </a:srgbClr>
            </a:outerShdw>
          </a:effectLst>
        </p:spPr>
      </p:pic>
      <p:pic>
        <p:nvPicPr>
          <p:cNvPr id="94" name="תמונה 93"/>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rot="20852981">
            <a:off x="14163928" y="22418047"/>
            <a:ext cx="3871157" cy="1899866"/>
          </a:xfrm>
          <a:prstGeom prst="rect">
            <a:avLst/>
          </a:prstGeom>
          <a:ln>
            <a:noFill/>
          </a:ln>
          <a:effectLst>
            <a:outerShdw blurRad="292100" dist="139700" dir="2700000" algn="tl" rotWithShape="0">
              <a:srgbClr val="333333">
                <a:alpha val="65000"/>
              </a:srgbClr>
            </a:outerShdw>
          </a:effectLst>
        </p:spPr>
      </p:pic>
      <p:pic>
        <p:nvPicPr>
          <p:cNvPr id="95" name="תמונה 94"/>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rot="20852981">
            <a:off x="14088379" y="23295605"/>
            <a:ext cx="3920814" cy="1899377"/>
          </a:xfrm>
          <a:prstGeom prst="rect">
            <a:avLst/>
          </a:prstGeom>
          <a:ln>
            <a:noFill/>
          </a:ln>
          <a:effectLst>
            <a:outerShdw blurRad="292100" dist="139700" dir="2700000" algn="tl" rotWithShape="0">
              <a:srgbClr val="333333">
                <a:alpha val="65000"/>
              </a:srgbClr>
            </a:outerShdw>
          </a:effectLst>
        </p:spPr>
      </p:pic>
      <p:pic>
        <p:nvPicPr>
          <p:cNvPr id="96" name="תמונה 9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rot="20852981">
            <a:off x="14162468" y="24051624"/>
            <a:ext cx="3837771" cy="1888304"/>
          </a:xfrm>
          <a:prstGeom prst="rect">
            <a:avLst/>
          </a:prstGeom>
          <a:ln>
            <a:noFill/>
          </a:ln>
          <a:effectLst>
            <a:outerShdw blurRad="292100" dist="139700" dir="2700000" algn="tl" rotWithShape="0">
              <a:srgbClr val="333333">
                <a:alpha val="65000"/>
              </a:srgbClr>
            </a:outerShdw>
          </a:effectLst>
        </p:spPr>
      </p:pic>
      <p:sp>
        <p:nvSpPr>
          <p:cNvPr id="97" name="מלבן מעוגל 96"/>
          <p:cNvSpPr/>
          <p:nvPr/>
        </p:nvSpPr>
        <p:spPr>
          <a:xfrm>
            <a:off x="13509523" y="20670070"/>
            <a:ext cx="7344496" cy="62462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8" name="מלבן מעוגל 97"/>
          <p:cNvSpPr/>
          <p:nvPr/>
        </p:nvSpPr>
        <p:spPr>
          <a:xfrm>
            <a:off x="460247" y="16105979"/>
            <a:ext cx="13378903" cy="4141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99" name="מציין מיקום תוכן 14"/>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3038858" y="19040803"/>
            <a:ext cx="1055872" cy="931992"/>
          </a:xfrm>
          <a:prstGeom prst="rect">
            <a:avLst/>
          </a:prstGeom>
        </p:spPr>
      </p:pic>
      <p:pic>
        <p:nvPicPr>
          <p:cNvPr id="100" name="תמונה 99"/>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250032" y="18596248"/>
            <a:ext cx="1363404" cy="1612861"/>
          </a:xfrm>
          <a:prstGeom prst="rect">
            <a:avLst/>
          </a:prstGeom>
        </p:spPr>
      </p:pic>
      <p:pic>
        <p:nvPicPr>
          <p:cNvPr id="101" name="תמונה 100"/>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7998066" y="18835929"/>
            <a:ext cx="1551533" cy="1027125"/>
          </a:xfrm>
          <a:prstGeom prst="rect">
            <a:avLst/>
          </a:prstGeom>
        </p:spPr>
      </p:pic>
      <p:pic>
        <p:nvPicPr>
          <p:cNvPr id="102" name="תמונה 101"/>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751920" y="16742701"/>
            <a:ext cx="738410" cy="648879"/>
          </a:xfrm>
          <a:prstGeom prst="rect">
            <a:avLst/>
          </a:prstGeom>
        </p:spPr>
      </p:pic>
      <p:pic>
        <p:nvPicPr>
          <p:cNvPr id="103" name="תמונה 102"/>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9692407" y="16783288"/>
            <a:ext cx="877017" cy="665744"/>
          </a:xfrm>
          <a:prstGeom prst="rect">
            <a:avLst/>
          </a:prstGeom>
        </p:spPr>
      </p:pic>
      <p:pic>
        <p:nvPicPr>
          <p:cNvPr id="104" name="תמונה 103"/>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2399626" y="16599020"/>
            <a:ext cx="2003035" cy="1060817"/>
          </a:xfrm>
          <a:prstGeom prst="rect">
            <a:avLst/>
          </a:prstGeom>
        </p:spPr>
      </p:pic>
      <p:pic>
        <p:nvPicPr>
          <p:cNvPr id="105" name="תמונה 104"/>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7364409" y="16622606"/>
            <a:ext cx="1233925" cy="1009688"/>
          </a:xfrm>
          <a:prstGeom prst="rect">
            <a:avLst/>
          </a:prstGeom>
        </p:spPr>
      </p:pic>
      <p:pic>
        <p:nvPicPr>
          <p:cNvPr id="106" name="תמונה 105"/>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333339" y="16716312"/>
            <a:ext cx="1223833" cy="1080247"/>
          </a:xfrm>
          <a:prstGeom prst="rect">
            <a:avLst/>
          </a:prstGeom>
        </p:spPr>
      </p:pic>
      <p:pic>
        <p:nvPicPr>
          <p:cNvPr id="107" name="תמונה 106"/>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4290658" y="19286563"/>
            <a:ext cx="711454" cy="259456"/>
          </a:xfrm>
          <a:prstGeom prst="rect">
            <a:avLst/>
          </a:prstGeom>
        </p:spPr>
      </p:pic>
      <p:pic>
        <p:nvPicPr>
          <p:cNvPr id="108" name="תמונה 107"/>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8710140" y="16871442"/>
            <a:ext cx="711454" cy="259456"/>
          </a:xfrm>
          <a:prstGeom prst="rect">
            <a:avLst/>
          </a:prstGeom>
        </p:spPr>
      </p:pic>
      <p:pic>
        <p:nvPicPr>
          <p:cNvPr id="109" name="תמונה 108"/>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1613158" y="16876428"/>
            <a:ext cx="711454" cy="259456"/>
          </a:xfrm>
          <a:prstGeom prst="rect">
            <a:avLst/>
          </a:prstGeom>
        </p:spPr>
      </p:pic>
      <p:pic>
        <p:nvPicPr>
          <p:cNvPr id="110" name="תמונה 109"/>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rot="5400000">
            <a:off x="5685993" y="18002220"/>
            <a:ext cx="518527" cy="302387"/>
          </a:xfrm>
          <a:prstGeom prst="rect">
            <a:avLst/>
          </a:prstGeom>
        </p:spPr>
      </p:pic>
      <p:pic>
        <p:nvPicPr>
          <p:cNvPr id="111" name="תמונה 110"/>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rot="1337106">
            <a:off x="4499136" y="17052336"/>
            <a:ext cx="771237" cy="283403"/>
          </a:xfrm>
          <a:prstGeom prst="rect">
            <a:avLst/>
          </a:prstGeom>
        </p:spPr>
      </p:pic>
      <p:pic>
        <p:nvPicPr>
          <p:cNvPr id="112" name="תמונה 111"/>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rot="20307722">
            <a:off x="6530043" y="16976504"/>
            <a:ext cx="771237" cy="283403"/>
          </a:xfrm>
          <a:prstGeom prst="rect">
            <a:avLst/>
          </a:prstGeom>
        </p:spPr>
      </p:pic>
      <p:pic>
        <p:nvPicPr>
          <p:cNvPr id="113" name="תמונה 112"/>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rot="2052690">
            <a:off x="7213881" y="18433819"/>
            <a:ext cx="771237" cy="283403"/>
          </a:xfrm>
          <a:prstGeom prst="rect">
            <a:avLst/>
          </a:prstGeom>
        </p:spPr>
      </p:pic>
      <p:sp>
        <p:nvSpPr>
          <p:cNvPr id="114" name="TextBox 113"/>
          <p:cNvSpPr txBox="1"/>
          <p:nvPr/>
        </p:nvSpPr>
        <p:spPr>
          <a:xfrm>
            <a:off x="7128181" y="16249792"/>
            <a:ext cx="2085021" cy="369332"/>
          </a:xfrm>
          <a:prstGeom prst="rect">
            <a:avLst/>
          </a:prstGeom>
          <a:noFill/>
        </p:spPr>
        <p:txBody>
          <a:bodyPr wrap="square" rtlCol="1">
            <a:spAutoFit/>
          </a:bodyPr>
          <a:lstStyle/>
          <a:p>
            <a:pPr algn="l" rtl="0"/>
            <a:r>
              <a:rPr lang="en-US" sz="1800" b="1" dirty="0" smtClean="0"/>
              <a:t>Association module</a:t>
            </a:r>
            <a:endParaRPr lang="he-IL" sz="1800" b="1" dirty="0"/>
          </a:p>
        </p:txBody>
      </p:sp>
      <p:sp>
        <p:nvSpPr>
          <p:cNvPr id="115" name="TextBox 114"/>
          <p:cNvSpPr txBox="1"/>
          <p:nvPr/>
        </p:nvSpPr>
        <p:spPr>
          <a:xfrm>
            <a:off x="2417916" y="16229688"/>
            <a:ext cx="2069427" cy="369332"/>
          </a:xfrm>
          <a:prstGeom prst="rect">
            <a:avLst/>
          </a:prstGeom>
          <a:noFill/>
        </p:spPr>
        <p:txBody>
          <a:bodyPr wrap="square" rtlCol="1">
            <a:spAutoFit/>
          </a:bodyPr>
          <a:lstStyle/>
          <a:p>
            <a:pPr algn="l" rtl="0"/>
            <a:r>
              <a:rPr lang="en-US" sz="1800" b="1" dirty="0" smtClean="0"/>
              <a:t>Volunteer module</a:t>
            </a:r>
            <a:endParaRPr lang="he-IL" sz="1800" b="1" dirty="0"/>
          </a:p>
        </p:txBody>
      </p:sp>
      <p:sp>
        <p:nvSpPr>
          <p:cNvPr id="116" name="TextBox 115"/>
          <p:cNvSpPr txBox="1"/>
          <p:nvPr/>
        </p:nvSpPr>
        <p:spPr>
          <a:xfrm>
            <a:off x="4723571" y="16161641"/>
            <a:ext cx="2354196" cy="646331"/>
          </a:xfrm>
          <a:prstGeom prst="rect">
            <a:avLst/>
          </a:prstGeom>
          <a:noFill/>
        </p:spPr>
        <p:txBody>
          <a:bodyPr wrap="square" rtlCol="1">
            <a:spAutoFit/>
          </a:bodyPr>
          <a:lstStyle/>
          <a:p>
            <a:pPr algn="l" rtl="0"/>
            <a:r>
              <a:rPr lang="en-US" sz="1800" b="1" dirty="0" smtClean="0"/>
              <a:t>System: manage, feedback, re-matching</a:t>
            </a:r>
            <a:endParaRPr lang="he-IL" sz="1800" b="1" dirty="0"/>
          </a:p>
        </p:txBody>
      </p:sp>
      <p:sp>
        <p:nvSpPr>
          <p:cNvPr id="117" name="TextBox 116"/>
          <p:cNvSpPr txBox="1"/>
          <p:nvPr/>
        </p:nvSpPr>
        <p:spPr>
          <a:xfrm>
            <a:off x="7921292" y="18392457"/>
            <a:ext cx="2078241" cy="369332"/>
          </a:xfrm>
          <a:prstGeom prst="rect">
            <a:avLst/>
          </a:prstGeom>
          <a:noFill/>
        </p:spPr>
        <p:txBody>
          <a:bodyPr wrap="square" rtlCol="1">
            <a:spAutoFit/>
          </a:bodyPr>
          <a:lstStyle/>
          <a:p>
            <a:pPr algn="l" rtl="0"/>
            <a:r>
              <a:rPr lang="en-US" sz="1800" b="1" dirty="0" smtClean="0"/>
              <a:t>Matching algorithm</a:t>
            </a:r>
            <a:endParaRPr lang="he-IL" sz="1800" b="1" dirty="0"/>
          </a:p>
        </p:txBody>
      </p:sp>
      <p:sp>
        <p:nvSpPr>
          <p:cNvPr id="118" name="מלבן מעוגל 117"/>
          <p:cNvSpPr/>
          <p:nvPr/>
        </p:nvSpPr>
        <p:spPr>
          <a:xfrm>
            <a:off x="463328" y="20670070"/>
            <a:ext cx="12577629" cy="62462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2" name="TextBox 121"/>
          <p:cNvSpPr txBox="1"/>
          <p:nvPr/>
        </p:nvSpPr>
        <p:spPr>
          <a:xfrm>
            <a:off x="18011775" y="20865252"/>
            <a:ext cx="2567671" cy="2833079"/>
          </a:xfrm>
          <a:prstGeom prst="rect">
            <a:avLst/>
          </a:prstGeom>
          <a:noFill/>
        </p:spPr>
        <p:txBody>
          <a:bodyPr wrap="square" lIns="62481" tIns="31240" rIns="62481" bIns="31240" rtlCol="1">
            <a:spAutoFit/>
          </a:bodyPr>
          <a:lstStyle/>
          <a:p>
            <a:pPr algn="r" rtl="1"/>
            <a:r>
              <a:rPr lang="he-IL" sz="4000" b="1" dirty="0" smtClean="0"/>
              <a:t>   מודולים:</a:t>
            </a:r>
          </a:p>
          <a:p>
            <a:pPr marL="514350" indent="-514350" algn="r" rtl="1">
              <a:buFont typeface="+mj-lt"/>
              <a:buAutoNum type="arabicPeriod"/>
            </a:pPr>
            <a:r>
              <a:rPr lang="he-IL" sz="2800" b="1" dirty="0" smtClean="0"/>
              <a:t>מסך ראשי</a:t>
            </a:r>
            <a:endParaRPr lang="he-IL" sz="2800" b="1" dirty="0"/>
          </a:p>
          <a:p>
            <a:pPr marL="514350" indent="-514350" algn="r" rtl="1">
              <a:buFont typeface="+mj-lt"/>
              <a:buAutoNum type="arabicPeriod"/>
            </a:pPr>
            <a:r>
              <a:rPr lang="he-IL" sz="2800" b="1" dirty="0" smtClean="0"/>
              <a:t>עובדים</a:t>
            </a:r>
          </a:p>
          <a:p>
            <a:pPr marL="514350" indent="-514350" algn="r" rtl="1">
              <a:buFont typeface="+mj-lt"/>
              <a:buAutoNum type="arabicPeriod"/>
            </a:pPr>
            <a:r>
              <a:rPr lang="he-IL" sz="2800" b="1" dirty="0" smtClean="0"/>
              <a:t>מתנדבים</a:t>
            </a:r>
          </a:p>
          <a:p>
            <a:pPr marL="514350" indent="-514350" algn="r" rtl="1">
              <a:buFont typeface="+mj-lt"/>
              <a:buAutoNum type="arabicPeriod"/>
            </a:pPr>
            <a:r>
              <a:rPr lang="he-IL" sz="2800" b="1" dirty="0" smtClean="0"/>
              <a:t>עמותות</a:t>
            </a:r>
          </a:p>
          <a:p>
            <a:pPr marL="514350" indent="-514350" algn="r" rtl="1">
              <a:buFont typeface="+mj-lt"/>
              <a:buAutoNum type="arabicPeriod"/>
            </a:pPr>
            <a:r>
              <a:rPr lang="he-IL" sz="2800" b="1" dirty="0" smtClean="0"/>
              <a:t>שיבוצים*</a:t>
            </a:r>
          </a:p>
        </p:txBody>
      </p:sp>
      <p:sp>
        <p:nvSpPr>
          <p:cNvPr id="123" name="TextBox 122"/>
          <p:cNvSpPr txBox="1"/>
          <p:nvPr/>
        </p:nvSpPr>
        <p:spPr>
          <a:xfrm>
            <a:off x="8522840" y="20881311"/>
            <a:ext cx="3952623" cy="678643"/>
          </a:xfrm>
          <a:prstGeom prst="rect">
            <a:avLst/>
          </a:prstGeom>
          <a:noFill/>
        </p:spPr>
        <p:txBody>
          <a:bodyPr wrap="square" lIns="62481" tIns="31240" rIns="62481" bIns="31240" rtlCol="1">
            <a:spAutoFit/>
          </a:bodyPr>
          <a:lstStyle/>
          <a:p>
            <a:pPr algn="r" rtl="1"/>
            <a:r>
              <a:rPr lang="he-IL" sz="4000" b="1" dirty="0" smtClean="0"/>
              <a:t>מודולים בפיתוח:</a:t>
            </a:r>
            <a:endParaRPr lang="en-US" sz="4000" b="1" dirty="0"/>
          </a:p>
        </p:txBody>
      </p:sp>
      <p:sp>
        <p:nvSpPr>
          <p:cNvPr id="3" name="TextBox 2"/>
          <p:cNvSpPr txBox="1"/>
          <p:nvPr/>
        </p:nvSpPr>
        <p:spPr>
          <a:xfrm>
            <a:off x="8480910" y="21607722"/>
            <a:ext cx="4428236" cy="4031873"/>
          </a:xfrm>
          <a:prstGeom prst="rect">
            <a:avLst/>
          </a:prstGeom>
          <a:noFill/>
        </p:spPr>
        <p:txBody>
          <a:bodyPr wrap="square" rtlCol="1">
            <a:spAutoFit/>
          </a:bodyPr>
          <a:lstStyle/>
          <a:p>
            <a:pPr marL="457200" indent="-457200" algn="r" rtl="1">
              <a:buFont typeface="+mj-lt"/>
              <a:buAutoNum type="arabicPeriod"/>
            </a:pPr>
            <a:r>
              <a:rPr lang="he-IL" sz="2400" b="1" dirty="0" smtClean="0"/>
              <a:t>שיבוצים – מתקדם: חישוב התאמה לאחר מתן פידבקים</a:t>
            </a:r>
          </a:p>
          <a:p>
            <a:pPr marL="457200" indent="-457200" algn="r" rtl="1">
              <a:buFont typeface="+mj-lt"/>
              <a:buAutoNum type="arabicPeriod"/>
            </a:pPr>
            <a:r>
              <a:rPr lang="he-IL" sz="2400" b="1" dirty="0" smtClean="0"/>
              <a:t>פידבקים – העמותה והמתנדב יתנו משוב באמצעות טפסים אלקטרונים, המערכת תדע להתחשב בהם בעת השיבוץ מחדש ובכך לגרום להתאמה מיטבית.</a:t>
            </a:r>
          </a:p>
          <a:p>
            <a:pPr marL="457200" indent="-457200" algn="r" rtl="1">
              <a:buFont typeface="+mj-lt"/>
              <a:buAutoNum type="arabicPeriod"/>
            </a:pPr>
            <a:r>
              <a:rPr lang="he-IL" sz="2400" b="1" dirty="0" smtClean="0"/>
              <a:t>דוחות – מגוון דוחות עבור עמותת גשר חברתי</a:t>
            </a:r>
            <a:r>
              <a:rPr lang="he-IL" sz="2800" b="1" dirty="0" smtClean="0"/>
              <a:t>.</a:t>
            </a:r>
          </a:p>
          <a:p>
            <a:pPr algn="r"/>
            <a:endParaRPr lang="he-IL" dirty="0"/>
          </a:p>
        </p:txBody>
      </p:sp>
      <p:pic>
        <p:nvPicPr>
          <p:cNvPr id="5" name="תמונה 4"/>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5387081" y="23789809"/>
            <a:ext cx="2154900" cy="1579707"/>
          </a:xfrm>
          <a:prstGeom prst="rect">
            <a:avLst/>
          </a:prstGeom>
        </p:spPr>
        <p:style>
          <a:lnRef idx="2">
            <a:schemeClr val="dk1"/>
          </a:lnRef>
          <a:fillRef idx="1">
            <a:schemeClr val="lt1"/>
          </a:fillRef>
          <a:effectRef idx="0">
            <a:schemeClr val="dk1"/>
          </a:effectRef>
          <a:fontRef idx="minor">
            <a:schemeClr val="dk1"/>
          </a:fontRef>
        </p:style>
      </p:pic>
      <p:pic>
        <p:nvPicPr>
          <p:cNvPr id="7" name="תמונה 6"/>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4280022" y="21484062"/>
            <a:ext cx="2210427" cy="1197743"/>
          </a:xfrm>
          <a:prstGeom prst="rect">
            <a:avLst/>
          </a:prstGeom>
        </p:spPr>
        <p:style>
          <a:lnRef idx="2">
            <a:schemeClr val="dk1"/>
          </a:lnRef>
          <a:fillRef idx="1">
            <a:schemeClr val="lt1"/>
          </a:fillRef>
          <a:effectRef idx="0">
            <a:schemeClr val="dk1"/>
          </a:effectRef>
          <a:fontRef idx="minor">
            <a:schemeClr val="dk1"/>
          </a:fontRef>
        </p:style>
      </p:pic>
      <p:pic>
        <p:nvPicPr>
          <p:cNvPr id="119" name="תמונה 118"/>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6138282" y="20844407"/>
            <a:ext cx="868753" cy="272573"/>
          </a:xfrm>
          <a:prstGeom prst="rect">
            <a:avLst/>
          </a:prstGeom>
        </p:spPr>
      </p:pic>
      <p:pic>
        <p:nvPicPr>
          <p:cNvPr id="120" name="תמונה 119"/>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rot="14407465">
            <a:off x="4506908" y="23136339"/>
            <a:ext cx="868753" cy="272573"/>
          </a:xfrm>
          <a:prstGeom prst="rect">
            <a:avLst/>
          </a:prstGeom>
        </p:spPr>
      </p:pic>
      <p:pic>
        <p:nvPicPr>
          <p:cNvPr id="121" name="תמונה 120"/>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rot="6367144">
            <a:off x="7001263" y="23168042"/>
            <a:ext cx="868756" cy="272574"/>
          </a:xfrm>
          <a:prstGeom prst="rect">
            <a:avLst/>
          </a:prstGeom>
        </p:spPr>
      </p:pic>
      <p:pic>
        <p:nvPicPr>
          <p:cNvPr id="8" name="תמונה 7"/>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1140135" y="24932178"/>
            <a:ext cx="3417116" cy="1783385"/>
          </a:xfrm>
          <a:prstGeom prst="rect">
            <a:avLst/>
          </a:prstGeom>
        </p:spPr>
        <p:style>
          <a:lnRef idx="2">
            <a:schemeClr val="dk1"/>
          </a:lnRef>
          <a:fillRef idx="1">
            <a:schemeClr val="lt1"/>
          </a:fillRef>
          <a:effectRef idx="0">
            <a:schemeClr val="dk1"/>
          </a:effectRef>
          <a:fontRef idx="minor">
            <a:schemeClr val="dk1"/>
          </a:fontRef>
        </p:style>
      </p:pic>
      <p:pic>
        <p:nvPicPr>
          <p:cNvPr id="9" name="תמונה 8"/>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754431" y="22827923"/>
            <a:ext cx="3190949" cy="1746870"/>
          </a:xfrm>
          <a:prstGeom prst="rect">
            <a:avLst/>
          </a:prstGeom>
        </p:spPr>
        <p:style>
          <a:lnRef idx="2">
            <a:schemeClr val="dk1"/>
          </a:lnRef>
          <a:fillRef idx="1">
            <a:schemeClr val="lt1"/>
          </a:fillRef>
          <a:effectRef idx="0">
            <a:schemeClr val="dk1"/>
          </a:effectRef>
          <a:fontRef idx="minor">
            <a:schemeClr val="dk1"/>
          </a:fontRef>
        </p:style>
      </p:pic>
      <p:pic>
        <p:nvPicPr>
          <p:cNvPr id="10" name="תמונה 9"/>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832645" y="21187068"/>
            <a:ext cx="3349731" cy="1338457"/>
          </a:xfrm>
          <a:prstGeom prst="rect">
            <a:avLst/>
          </a:prstGeom>
        </p:spPr>
        <p:style>
          <a:lnRef idx="2">
            <a:schemeClr val="dk1"/>
          </a:lnRef>
          <a:fillRef idx="1">
            <a:schemeClr val="lt1"/>
          </a:fillRef>
          <a:effectRef idx="0">
            <a:schemeClr val="dk1"/>
          </a:effectRef>
          <a:fontRef idx="minor">
            <a:schemeClr val="dk1"/>
          </a:fontRef>
        </p:style>
      </p:pic>
      <p:pic>
        <p:nvPicPr>
          <p:cNvPr id="131" name="תמונה 130" descr="images.jpg"/>
          <p:cNvPicPr>
            <a:picLocks noChangeAspect="1"/>
          </p:cNvPicPr>
          <p:nvPr/>
        </p:nvPicPr>
        <p:blipFill>
          <a:blip r:embed="rId40">
            <a:lum bright="16000" contrast="21000"/>
          </a:blip>
          <a:stretch>
            <a:fillRect/>
          </a:stretch>
        </p:blipFill>
        <p:spPr>
          <a:xfrm>
            <a:off x="7921219" y="27567590"/>
            <a:ext cx="2715339" cy="965134"/>
          </a:xfrm>
          <a:prstGeom prst="rect">
            <a:avLst/>
          </a:prstGeom>
        </p:spPr>
      </p:pic>
      <p:pic>
        <p:nvPicPr>
          <p:cNvPr id="132" name="תמונה 131"/>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10795210" y="13138648"/>
            <a:ext cx="1091948" cy="828898"/>
          </a:xfrm>
          <a:prstGeom prst="rect">
            <a:avLst/>
          </a:prstGeom>
        </p:spPr>
      </p:pic>
      <p:pic>
        <p:nvPicPr>
          <p:cNvPr id="133" name="תמונה 132"/>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9479650" y="13153824"/>
            <a:ext cx="911492" cy="800975"/>
          </a:xfrm>
          <a:prstGeom prst="rect">
            <a:avLst/>
          </a:prstGeom>
        </p:spPr>
      </p:pic>
      <p:sp>
        <p:nvSpPr>
          <p:cNvPr id="134" name="מלבן מעוגל 133"/>
          <p:cNvSpPr/>
          <p:nvPr/>
        </p:nvSpPr>
        <p:spPr>
          <a:xfrm>
            <a:off x="9305477" y="13038969"/>
            <a:ext cx="2786362" cy="10665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35" name="תמונה 134"/>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9061824" y="5537794"/>
            <a:ext cx="1268401" cy="1114609"/>
          </a:xfrm>
          <a:prstGeom prst="rect">
            <a:avLst/>
          </a:prstGeom>
        </p:spPr>
      </p:pic>
      <p:pic>
        <p:nvPicPr>
          <p:cNvPr id="136" name="תמונה 135"/>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10865095" y="5537148"/>
            <a:ext cx="1468329" cy="1114609"/>
          </a:xfrm>
          <a:prstGeom prst="rect">
            <a:avLst/>
          </a:prstGeom>
        </p:spPr>
      </p:pic>
      <p:sp>
        <p:nvSpPr>
          <p:cNvPr id="13" name="חץ למטה 12"/>
          <p:cNvSpPr/>
          <p:nvPr/>
        </p:nvSpPr>
        <p:spPr>
          <a:xfrm rot="19716209">
            <a:off x="9806338" y="6908821"/>
            <a:ext cx="365010" cy="13567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7" name="חץ למטה 136"/>
          <p:cNvSpPr/>
          <p:nvPr/>
        </p:nvSpPr>
        <p:spPr>
          <a:xfrm rot="1957732">
            <a:off x="11257918" y="6899782"/>
            <a:ext cx="365010" cy="13567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8" name="חץ למטה 137"/>
          <p:cNvSpPr/>
          <p:nvPr/>
        </p:nvSpPr>
        <p:spPr>
          <a:xfrm>
            <a:off x="10511321" y="11544178"/>
            <a:ext cx="353774" cy="9742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9" name="מלבן מעוגל 138"/>
          <p:cNvSpPr/>
          <p:nvPr/>
        </p:nvSpPr>
        <p:spPr>
          <a:xfrm>
            <a:off x="8893914" y="4908612"/>
            <a:ext cx="3632699" cy="94982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40" name="תמונה 139"/>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10920938" y="9466787"/>
            <a:ext cx="1223833" cy="1080247"/>
          </a:xfrm>
          <a:prstGeom prst="rect">
            <a:avLst/>
          </a:prstGeom>
        </p:spPr>
      </p:pic>
      <p:sp>
        <p:nvSpPr>
          <p:cNvPr id="141" name="TextBox 140"/>
          <p:cNvSpPr txBox="1"/>
          <p:nvPr/>
        </p:nvSpPr>
        <p:spPr>
          <a:xfrm>
            <a:off x="8959562" y="10671682"/>
            <a:ext cx="3513519" cy="707886"/>
          </a:xfrm>
          <a:prstGeom prst="rect">
            <a:avLst/>
          </a:prstGeom>
          <a:noFill/>
        </p:spPr>
        <p:txBody>
          <a:bodyPr wrap="square" rtlCol="1">
            <a:spAutoFit/>
          </a:bodyPr>
          <a:lstStyle/>
          <a:p>
            <a:pPr algn="ctr"/>
            <a:r>
              <a:rPr lang="en-US" sz="2000" b="1" dirty="0" smtClean="0"/>
              <a:t>Recommender System</a:t>
            </a:r>
            <a:endParaRPr lang="he-IL" sz="2000" b="1" dirty="0" smtClean="0"/>
          </a:p>
          <a:p>
            <a:pPr algn="ctr"/>
            <a:r>
              <a:rPr lang="he-IL" sz="2000" b="1" dirty="0" smtClean="0"/>
              <a:t> ואלגוריתם התאמה</a:t>
            </a:r>
            <a:endParaRPr lang="he-IL" sz="2000" b="1" dirty="0"/>
          </a:p>
        </p:txBody>
      </p:sp>
      <p:sp>
        <p:nvSpPr>
          <p:cNvPr id="14" name="TextBox 13"/>
          <p:cNvSpPr txBox="1"/>
          <p:nvPr/>
        </p:nvSpPr>
        <p:spPr>
          <a:xfrm>
            <a:off x="10933741" y="5197871"/>
            <a:ext cx="1223833" cy="400110"/>
          </a:xfrm>
          <a:prstGeom prst="rect">
            <a:avLst/>
          </a:prstGeom>
          <a:noFill/>
        </p:spPr>
        <p:txBody>
          <a:bodyPr wrap="square" rtlCol="1">
            <a:spAutoFit/>
          </a:bodyPr>
          <a:lstStyle/>
          <a:p>
            <a:pPr algn="ctr" rtl="1"/>
            <a:r>
              <a:rPr lang="he-IL" sz="2000" dirty="0" smtClean="0"/>
              <a:t>עמותה</a:t>
            </a:r>
            <a:endParaRPr lang="he-IL" sz="2000" dirty="0"/>
          </a:p>
        </p:txBody>
      </p:sp>
      <p:sp>
        <p:nvSpPr>
          <p:cNvPr id="130" name="TextBox 129"/>
          <p:cNvSpPr txBox="1"/>
          <p:nvPr/>
        </p:nvSpPr>
        <p:spPr>
          <a:xfrm>
            <a:off x="9038550" y="5178822"/>
            <a:ext cx="1223833" cy="400110"/>
          </a:xfrm>
          <a:prstGeom prst="rect">
            <a:avLst/>
          </a:prstGeom>
          <a:noFill/>
        </p:spPr>
        <p:txBody>
          <a:bodyPr wrap="square" rtlCol="1">
            <a:spAutoFit/>
          </a:bodyPr>
          <a:lstStyle/>
          <a:p>
            <a:pPr algn="ctr" rtl="1"/>
            <a:r>
              <a:rPr lang="he-IL" sz="2000" dirty="0" smtClean="0"/>
              <a:t>מתנדב</a:t>
            </a:r>
            <a:endParaRPr lang="he-IL" dirty="0"/>
          </a:p>
        </p:txBody>
      </p:sp>
      <p:sp>
        <p:nvSpPr>
          <p:cNvPr id="15" name="TextBox 14"/>
          <p:cNvSpPr txBox="1"/>
          <p:nvPr/>
        </p:nvSpPr>
        <p:spPr>
          <a:xfrm>
            <a:off x="9973496" y="12613705"/>
            <a:ext cx="1405788" cy="400110"/>
          </a:xfrm>
          <a:prstGeom prst="rect">
            <a:avLst/>
          </a:prstGeom>
          <a:noFill/>
        </p:spPr>
        <p:txBody>
          <a:bodyPr wrap="square" rtlCol="1">
            <a:spAutoFit/>
          </a:bodyPr>
          <a:lstStyle/>
          <a:p>
            <a:pPr algn="ctr" rtl="1"/>
            <a:r>
              <a:rPr lang="he-IL" sz="2000" dirty="0" smtClean="0"/>
              <a:t>התנדבות</a:t>
            </a:r>
            <a:endParaRPr lang="he-IL" sz="2000" dirty="0"/>
          </a:p>
        </p:txBody>
      </p:sp>
    </p:spTree>
    <p:extLst>
      <p:ext uri="{BB962C8B-B14F-4D97-AF65-F5344CB8AC3E}">
        <p14:creationId xmlns:p14="http://schemas.microsoft.com/office/powerpoint/2010/main" val="3458909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2071</TotalTime>
  <Words>251</Words>
  <Application>Microsoft Office PowerPoint</Application>
  <PresentationFormat>מותאם אישית</PresentationFormat>
  <Paragraphs>48</Paragraphs>
  <Slides>1</Slides>
  <Notes>0</Notes>
  <HiddenSlides>0</HiddenSlides>
  <MMClips>0</MMClips>
  <ScaleCrop>false</ScaleCrop>
  <HeadingPairs>
    <vt:vector size="4" baseType="variant">
      <vt:variant>
        <vt:lpstr>ערכת נושא</vt:lpstr>
      </vt:variant>
      <vt:variant>
        <vt:i4>1</vt:i4>
      </vt:variant>
      <vt:variant>
        <vt:lpstr>כותרות שקופיות</vt:lpstr>
      </vt:variant>
      <vt:variant>
        <vt:i4>1</vt:i4>
      </vt:variant>
    </vt:vector>
  </HeadingPairs>
  <TitlesOfParts>
    <vt:vector size="2" baseType="lpstr">
      <vt:lpstr>Office Theme</vt:lpstr>
      <vt:lpstr>מצגת של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oren eli</dc:creator>
  <cp:lastModifiedBy>Mayevski</cp:lastModifiedBy>
  <cp:revision>224</cp:revision>
  <dcterms:created xsi:type="dcterms:W3CDTF">2014-05-16T13:33:26Z</dcterms:created>
  <dcterms:modified xsi:type="dcterms:W3CDTF">2015-05-26T10:40:02Z</dcterms:modified>
</cp:coreProperties>
</file>