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BBE-1F9D-4D63-826F-6B4055C8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23A6-066A-FF4B-E360-C9AF8BC9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941A-A01B-BA12-4630-D2991E92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7369-C0B4-D31A-DC64-8137B142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6D59-7A72-5E40-1F5E-64169BA4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C8E6-BABE-A65A-B549-F31B7C65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E668-7818-9197-602A-D193149C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CCE4-6768-FF78-5ECC-98DB1A93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70BE-3E9A-BC89-DBEE-524D109C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9422-F491-0438-B9C7-6A5F12E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F98F2-1918-A287-2BDB-42BC0456C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E372-1776-AC67-F510-EDDEE0F81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574D-F7DF-A20F-26DD-3FD5094D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8EE8-253C-D2FF-7FEB-84C2F127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3C84-06C1-C024-81CE-BA3172B8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C8DC-CC5B-72BB-BD87-B5A4FB10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17FC-E21F-31E9-A1F2-E859269A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44C5-A242-35C2-CC55-E102D357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B8FA-09C3-6B81-54FB-1DAEB6C8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4092-F2C6-69F5-603E-FDD9E99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A0D2-8EA4-261F-E978-67EFC0E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F3A93-1571-FAED-C09A-AEA80BA7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D4E7-AEC7-5DD2-C271-72B40C7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F9B0-56D4-9AF8-DCF7-9568ECE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D573-CEBC-C4B1-2F21-4D49913F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2445-6688-C59D-C132-516B269F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4CDE-CF16-5442-2376-E94E8BC22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5EB50-A60B-BEFE-DC11-68172C2F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6EE-2844-388E-A711-A59E75C0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DA38-2EBD-BF60-08D9-B5B6A611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936F-F3A2-CBFA-0DC0-174F8886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6308-A85E-B10E-890E-D147730F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8A84-874B-31E8-5C68-5CE5B106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B268-8CE5-527D-2725-A7B6892C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E162E-20B9-2EF7-F673-2D57ACD6D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A9615-F665-9B7E-C620-3CD48FBD7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281E8-9E9B-FAEB-3CCC-6D65C118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85D81-50C0-01A8-B951-545554AC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6A2F-26D8-7AD7-4228-A3C8C505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2E18-928A-6762-6621-BA53E12E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EFA3-94A4-C79F-8228-E93770FC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4AD3E-6BB8-54D1-23D9-C24C1661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6B27A-3C86-F422-3044-FA74A425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917B9-F1E1-ED4E-E66C-981FD4DF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263C8-9E78-7DCF-C509-BCF602D9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4F62-4382-874F-369E-F269F5E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82FB-0BA0-B5AE-7CCD-FA600341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14C6-7BED-AB70-7F48-7E948D0E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D5931-D121-2250-024A-B7E02C00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9903-F65E-FB91-5075-F1C9533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4C0F-CF16-35BC-13BB-BC8C6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0327F-FF4D-6BFA-B6A8-1A807C8E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E530-8BAF-59DB-0375-1A0EEA18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9707-2F6B-F697-482F-0AB622B6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63AA9-DC2B-20E8-9DA0-66922CD40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532F-9556-0FE9-EBD3-A5450A3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5EAB-1782-3A13-032A-0F1ED526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9BB93-F248-0AA7-C3EF-A7ABCB2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BDF30-985D-7C17-EA0B-E1105AE0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BDA7-98CF-27C7-0ACC-7498FD44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99D9-DE0C-30F0-98A4-11A2C5AC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FB86-4FD2-4A46-8981-30C0487396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33D8-41EE-6D3B-0FA9-60A9351B9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4ED2-B26F-97C3-23BF-8CAD33DC6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5886-D1A5-4E7D-BAA5-114405E9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C28476-B62F-EF7B-D648-B04686D25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54" y="2292290"/>
            <a:ext cx="2616334" cy="231151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1BC162F-DEAC-A62F-95EE-096A6243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99" y="2273240"/>
            <a:ext cx="2673487" cy="228611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2CE6B0B-27C9-919F-96F5-BA1584FDB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8" y="2273240"/>
            <a:ext cx="2673487" cy="2349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BF2F9-7CDF-1940-4F7B-90D5E09FAB6C}"/>
              </a:ext>
            </a:extLst>
          </p:cNvPr>
          <p:cNvSpPr txBox="1"/>
          <p:nvPr/>
        </p:nvSpPr>
        <p:spPr>
          <a:xfrm>
            <a:off x="2143432" y="4994787"/>
            <a:ext cx="882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 search		   Dijkstra Search		                A*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6B19D-4E44-2ED2-4BBA-51B0CEEFB7EB}"/>
              </a:ext>
            </a:extLst>
          </p:cNvPr>
          <p:cNvSpPr txBox="1"/>
          <p:nvPr/>
        </p:nvSpPr>
        <p:spPr>
          <a:xfrm>
            <a:off x="1474838" y="52820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Searches on all directions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38818-A39D-8985-84C8-EFEA9DDF0ACF}"/>
              </a:ext>
            </a:extLst>
          </p:cNvPr>
          <p:cNvSpPr txBox="1"/>
          <p:nvPr/>
        </p:nvSpPr>
        <p:spPr>
          <a:xfrm>
            <a:off x="4404851" y="5282070"/>
            <a:ext cx="3165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 is more narrowed down</a:t>
            </a:r>
          </a:p>
          <a:p>
            <a:r>
              <a:rPr lang="en-US" dirty="0"/>
              <a:t>using edge weights (or costs)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F74CF-44B4-C0E9-0499-C07AA5FABC71}"/>
              </a:ext>
            </a:extLst>
          </p:cNvPr>
          <p:cNvSpPr txBox="1"/>
          <p:nvPr/>
        </p:nvSpPr>
        <p:spPr>
          <a:xfrm>
            <a:off x="7806813" y="52995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Search is further enhanced by </a:t>
            </a:r>
          </a:p>
          <a:p>
            <a:r>
              <a:rPr lang="en-US" dirty="0"/>
              <a:t>narrowing down possible paths </a:t>
            </a:r>
          </a:p>
          <a:p>
            <a:r>
              <a:rPr lang="en-US" dirty="0"/>
              <a:t>to those with lowest costs and</a:t>
            </a:r>
          </a:p>
          <a:p>
            <a:r>
              <a:rPr lang="en-US" dirty="0"/>
              <a:t>least distance (Manhattan distance)</a:t>
            </a:r>
          </a:p>
        </p:txBody>
      </p:sp>
    </p:spTree>
    <p:extLst>
      <p:ext uri="{BB962C8B-B14F-4D97-AF65-F5344CB8AC3E}">
        <p14:creationId xmlns:p14="http://schemas.microsoft.com/office/powerpoint/2010/main" val="25637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Roya Salei</dc:creator>
  <cp:lastModifiedBy>Roya Salei</cp:lastModifiedBy>
  <cp:revision>1</cp:revision>
  <dcterms:created xsi:type="dcterms:W3CDTF">2022-10-28T23:14:37Z</dcterms:created>
  <dcterms:modified xsi:type="dcterms:W3CDTF">2022-10-28T23:23:46Z</dcterms:modified>
</cp:coreProperties>
</file>