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3" r:id="rId12"/>
    <p:sldId id="284" r:id="rId13"/>
    <p:sldId id="292" r:id="rId14"/>
    <p:sldId id="293" r:id="rId15"/>
    <p:sldId id="280" r:id="rId16"/>
    <p:sldId id="281" r:id="rId17"/>
    <p:sldId id="282" r:id="rId18"/>
    <p:sldId id="285" r:id="rId19"/>
    <p:sldId id="295" r:id="rId20"/>
    <p:sldId id="296" r:id="rId21"/>
    <p:sldId id="299" r:id="rId22"/>
    <p:sldId id="294" r:id="rId23"/>
    <p:sldId id="298" r:id="rId24"/>
    <p:sldId id="297" r:id="rId25"/>
    <p:sldId id="286" r:id="rId26"/>
    <p:sldId id="300" r:id="rId27"/>
    <p:sldId id="301" r:id="rId28"/>
    <p:sldId id="302" r:id="rId29"/>
    <p:sldId id="306" r:id="rId30"/>
    <p:sldId id="309" r:id="rId31"/>
    <p:sldId id="307" r:id="rId32"/>
    <p:sldId id="308" r:id="rId33"/>
    <p:sldId id="303" r:id="rId34"/>
    <p:sldId id="304" r:id="rId35"/>
    <p:sldId id="305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3F91"/>
    <a:srgbClr val="344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6"/>
    <p:restoredTop sz="95853"/>
  </p:normalViewPr>
  <p:slideViewPr>
    <p:cSldViewPr snapToGrid="0" snapToObjects="1">
      <p:cViewPr varScale="1">
        <p:scale>
          <a:sx n="82" d="100"/>
          <a:sy n="82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Jaiswal" userId="d65c85ca1ccd7878" providerId="LiveId" clId="{8F3A67A4-8C78-4120-A301-8A21F70A8519}"/>
    <pc:docChg chg="undo custSel addSld delSld modSld sldOrd">
      <pc:chgData name="Vaishnavi Jaiswal" userId="d65c85ca1ccd7878" providerId="LiveId" clId="{8F3A67A4-8C78-4120-A301-8A21F70A8519}" dt="2021-12-24T12:30:26.743" v="3915" actId="2711"/>
      <pc:docMkLst>
        <pc:docMk/>
      </pc:docMkLst>
      <pc:sldChg chg="modSp mod">
        <pc:chgData name="Vaishnavi Jaiswal" userId="d65c85ca1ccd7878" providerId="LiveId" clId="{8F3A67A4-8C78-4120-A301-8A21F70A8519}" dt="2021-12-24T12:30:26.743" v="3915" actId="2711"/>
        <pc:sldMkLst>
          <pc:docMk/>
          <pc:sldMk cId="960706795" sldId="257"/>
        </pc:sldMkLst>
        <pc:spChg chg="mod">
          <ac:chgData name="Vaishnavi Jaiswal" userId="d65c85ca1ccd7878" providerId="LiveId" clId="{8F3A67A4-8C78-4120-A301-8A21F70A8519}" dt="2021-12-24T12:30:26.743" v="3915" actId="2711"/>
          <ac:spMkLst>
            <pc:docMk/>
            <pc:sldMk cId="960706795" sldId="257"/>
            <ac:spMk id="2" creationId="{5E5CC681-719F-4D0E-933B-CC81ACFEB032}"/>
          </ac:spMkLst>
        </pc:spChg>
        <pc:spChg chg="mod">
          <ac:chgData name="Vaishnavi Jaiswal" userId="d65c85ca1ccd7878" providerId="LiveId" clId="{8F3A67A4-8C78-4120-A301-8A21F70A8519}" dt="2021-12-24T10:46:02.193" v="2522" actId="20577"/>
          <ac:spMkLst>
            <pc:docMk/>
            <pc:sldMk cId="960706795" sldId="257"/>
            <ac:spMk id="6" creationId="{727A54A6-B825-5441-812A-D374A66F0F1C}"/>
          </ac:spMkLst>
        </pc:spChg>
      </pc:sldChg>
      <pc:sldChg chg="modSp mod">
        <pc:chgData name="Vaishnavi Jaiswal" userId="d65c85ca1ccd7878" providerId="LiveId" clId="{8F3A67A4-8C78-4120-A301-8A21F70A8519}" dt="2021-12-24T10:45:55.708" v="2517" actId="20577"/>
        <pc:sldMkLst>
          <pc:docMk/>
          <pc:sldMk cId="2040111278" sldId="258"/>
        </pc:sldMkLst>
        <pc:spChg chg="mod">
          <ac:chgData name="Vaishnavi Jaiswal" userId="d65c85ca1ccd7878" providerId="LiveId" clId="{8F3A67A4-8C78-4120-A301-8A21F70A8519}" dt="2021-12-24T10:45:55.708" v="2517" actId="20577"/>
          <ac:spMkLst>
            <pc:docMk/>
            <pc:sldMk cId="2040111278" sldId="258"/>
            <ac:spMk id="6" creationId="{727A54A6-B825-5441-812A-D374A66F0F1C}"/>
          </ac:spMkLst>
        </pc:spChg>
      </pc:sldChg>
      <pc:sldChg chg="del">
        <pc:chgData name="Vaishnavi Jaiswal" userId="d65c85ca1ccd7878" providerId="LiveId" clId="{8F3A67A4-8C78-4120-A301-8A21F70A8519}" dt="2021-12-24T12:27:35.260" v="3913" actId="2696"/>
        <pc:sldMkLst>
          <pc:docMk/>
          <pc:sldMk cId="422946197" sldId="259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857762405" sldId="260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1245939633" sldId="261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1664300494" sldId="262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3614914503" sldId="263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3937726333" sldId="264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209114263" sldId="265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2051092742" sldId="266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4069228581" sldId="267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867961418" sldId="268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3763997949" sldId="269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1905289044" sldId="270"/>
        </pc:sldMkLst>
      </pc:sldChg>
      <pc:sldChg chg="del">
        <pc:chgData name="Vaishnavi Jaiswal" userId="d65c85ca1ccd7878" providerId="LiveId" clId="{8F3A67A4-8C78-4120-A301-8A21F70A8519}" dt="2021-12-24T12:27:57.456" v="3914" actId="47"/>
        <pc:sldMkLst>
          <pc:docMk/>
          <pc:sldMk cId="381163046" sldId="271"/>
        </pc:sldMkLst>
      </pc:sldChg>
      <pc:sldChg chg="modSp mod">
        <pc:chgData name="Vaishnavi Jaiswal" userId="d65c85ca1ccd7878" providerId="LiveId" clId="{8F3A67A4-8C78-4120-A301-8A21F70A8519}" dt="2021-12-24T10:48:34.249" v="2542" actId="14100"/>
        <pc:sldMkLst>
          <pc:docMk/>
          <pc:sldMk cId="426863839" sldId="272"/>
        </pc:sldMkLst>
        <pc:spChg chg="mod">
          <ac:chgData name="Vaishnavi Jaiswal" userId="d65c85ca1ccd7878" providerId="LiveId" clId="{8F3A67A4-8C78-4120-A301-8A21F70A8519}" dt="2021-12-24T10:45:48.640" v="2512" actId="20577"/>
          <ac:spMkLst>
            <pc:docMk/>
            <pc:sldMk cId="426863839" sldId="272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4T10:47:30.496" v="2533" actId="14100"/>
          <ac:spMkLst>
            <pc:docMk/>
            <pc:sldMk cId="426863839" sldId="272"/>
            <ac:spMk id="10" creationId="{ED495D0E-BDED-4F99-B8F5-737B2DFE42CA}"/>
          </ac:spMkLst>
        </pc:spChg>
        <pc:spChg chg="mod">
          <ac:chgData name="Vaishnavi Jaiswal" userId="d65c85ca1ccd7878" providerId="LiveId" clId="{8F3A67A4-8C78-4120-A301-8A21F70A8519}" dt="2021-12-24T10:48:04.551" v="2538" actId="1076"/>
          <ac:spMkLst>
            <pc:docMk/>
            <pc:sldMk cId="426863839" sldId="272"/>
            <ac:spMk id="11" creationId="{087167D1-8141-4757-A8B7-92245F1B1295}"/>
          </ac:spMkLst>
        </pc:spChg>
        <pc:picChg chg="mod modCrop">
          <ac:chgData name="Vaishnavi Jaiswal" userId="d65c85ca1ccd7878" providerId="LiveId" clId="{8F3A67A4-8C78-4120-A301-8A21F70A8519}" dt="2021-12-24T10:48:34.249" v="2542" actId="14100"/>
          <ac:picMkLst>
            <pc:docMk/>
            <pc:sldMk cId="426863839" sldId="272"/>
            <ac:picMk id="13" creationId="{BD3C40D5-2AA7-4434-9268-CF625E1E5BDF}"/>
          </ac:picMkLst>
        </pc:picChg>
      </pc:sldChg>
      <pc:sldChg chg="modSp mod">
        <pc:chgData name="Vaishnavi Jaiswal" userId="d65c85ca1ccd7878" providerId="LiveId" clId="{8F3A67A4-8C78-4120-A301-8A21F70A8519}" dt="2021-12-24T10:45:43.326" v="2507" actId="20577"/>
        <pc:sldMkLst>
          <pc:docMk/>
          <pc:sldMk cId="3015978019" sldId="273"/>
        </pc:sldMkLst>
        <pc:spChg chg="mod">
          <ac:chgData name="Vaishnavi Jaiswal" userId="d65c85ca1ccd7878" providerId="LiveId" clId="{8F3A67A4-8C78-4120-A301-8A21F70A8519}" dt="2021-12-24T10:45:43.326" v="2507" actId="20577"/>
          <ac:spMkLst>
            <pc:docMk/>
            <pc:sldMk cId="3015978019" sldId="273"/>
            <ac:spMk id="6" creationId="{727A54A6-B825-5441-812A-D374A66F0F1C}"/>
          </ac:spMkLst>
        </pc:spChg>
      </pc:sldChg>
      <pc:sldChg chg="addSp modSp mod">
        <pc:chgData name="Vaishnavi Jaiswal" userId="d65c85ca1ccd7878" providerId="LiveId" clId="{8F3A67A4-8C78-4120-A301-8A21F70A8519}" dt="2021-12-24T10:45:38.230" v="2502" actId="20577"/>
        <pc:sldMkLst>
          <pc:docMk/>
          <pc:sldMk cId="1508135146" sldId="274"/>
        </pc:sldMkLst>
        <pc:spChg chg="mod">
          <ac:chgData name="Vaishnavi Jaiswal" userId="d65c85ca1ccd7878" providerId="LiveId" clId="{8F3A67A4-8C78-4120-A301-8A21F70A8519}" dt="2021-12-24T10:45:38.230" v="2502" actId="20577"/>
          <ac:spMkLst>
            <pc:docMk/>
            <pc:sldMk cId="1508135146" sldId="274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0:26:59.793" v="479" actId="1076"/>
          <ac:spMkLst>
            <pc:docMk/>
            <pc:sldMk cId="1508135146" sldId="274"/>
            <ac:spMk id="7" creationId="{4E8B4FF2-18C9-4DBF-8A64-1C7009D1C8C4}"/>
          </ac:spMkLst>
        </pc:spChg>
        <pc:spChg chg="mod">
          <ac:chgData name="Vaishnavi Jaiswal" userId="d65c85ca1ccd7878" providerId="LiveId" clId="{8F3A67A4-8C78-4120-A301-8A21F70A8519}" dt="2021-12-23T20:17:55.426" v="32" actId="1076"/>
          <ac:spMkLst>
            <pc:docMk/>
            <pc:sldMk cId="1508135146" sldId="274"/>
            <ac:spMk id="9" creationId="{C7349061-5831-416C-AF3A-BB7854265615}"/>
          </ac:spMkLst>
        </pc:spChg>
      </pc:sldChg>
      <pc:sldChg chg="addSp modSp mod">
        <pc:chgData name="Vaishnavi Jaiswal" userId="d65c85ca1ccd7878" providerId="LiveId" clId="{8F3A67A4-8C78-4120-A301-8A21F70A8519}" dt="2021-12-24T10:45:32.580" v="2497" actId="20577"/>
        <pc:sldMkLst>
          <pc:docMk/>
          <pc:sldMk cId="3405009516" sldId="275"/>
        </pc:sldMkLst>
        <pc:spChg chg="mod">
          <ac:chgData name="Vaishnavi Jaiswal" userId="d65c85ca1ccd7878" providerId="LiveId" clId="{8F3A67A4-8C78-4120-A301-8A21F70A8519}" dt="2021-12-24T10:45:32.580" v="2497" actId="20577"/>
          <ac:spMkLst>
            <pc:docMk/>
            <pc:sldMk cId="3405009516" sldId="275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3T20:27:11.729" v="493" actId="20577"/>
          <ac:spMkLst>
            <pc:docMk/>
            <pc:sldMk cId="3405009516" sldId="275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0:31:10.036" v="581" actId="1076"/>
          <ac:spMkLst>
            <pc:docMk/>
            <pc:sldMk cId="3405009516" sldId="275"/>
            <ac:spMk id="10" creationId="{CBD1A98F-BBC1-4129-8C5C-627BD09198E1}"/>
          </ac:spMkLst>
        </pc:spChg>
        <pc:spChg chg="add mod">
          <ac:chgData name="Vaishnavi Jaiswal" userId="d65c85ca1ccd7878" providerId="LiveId" clId="{8F3A67A4-8C78-4120-A301-8A21F70A8519}" dt="2021-12-23T20:32:36.909" v="645" actId="20577"/>
          <ac:spMkLst>
            <pc:docMk/>
            <pc:sldMk cId="3405009516" sldId="275"/>
            <ac:spMk id="13" creationId="{7C016BBF-732C-402D-9269-18A3EA00C152}"/>
          </ac:spMkLst>
        </pc:spChg>
        <pc:picChg chg="add mod">
          <ac:chgData name="Vaishnavi Jaiswal" userId="d65c85ca1ccd7878" providerId="LiveId" clId="{8F3A67A4-8C78-4120-A301-8A21F70A8519}" dt="2021-12-23T20:32:12.736" v="623" actId="14100"/>
          <ac:picMkLst>
            <pc:docMk/>
            <pc:sldMk cId="3405009516" sldId="275"/>
            <ac:picMk id="3" creationId="{60D489F1-B2DC-4D6F-AD78-D07BF4D849FC}"/>
          </ac:picMkLst>
        </pc:picChg>
        <pc:picChg chg="add mod">
          <ac:chgData name="Vaishnavi Jaiswal" userId="d65c85ca1ccd7878" providerId="LiveId" clId="{8F3A67A4-8C78-4120-A301-8A21F70A8519}" dt="2021-12-23T20:32:20.370" v="625" actId="1076"/>
          <ac:picMkLst>
            <pc:docMk/>
            <pc:sldMk cId="3405009516" sldId="275"/>
            <ac:picMk id="11" creationId="{DE2407C4-08F9-40D6-9AAC-AF057B1EAB64}"/>
          </ac:picMkLst>
        </pc:picChg>
      </pc:sldChg>
      <pc:sldChg chg="addSp modSp mod">
        <pc:chgData name="Vaishnavi Jaiswal" userId="d65c85ca1ccd7878" providerId="LiveId" clId="{8F3A67A4-8C78-4120-A301-8A21F70A8519}" dt="2021-12-24T10:45:23.273" v="2492" actId="20577"/>
        <pc:sldMkLst>
          <pc:docMk/>
          <pc:sldMk cId="2308976048" sldId="276"/>
        </pc:sldMkLst>
        <pc:spChg chg="mod">
          <ac:chgData name="Vaishnavi Jaiswal" userId="d65c85ca1ccd7878" providerId="LiveId" clId="{8F3A67A4-8C78-4120-A301-8A21F70A8519}" dt="2021-12-24T10:45:23.273" v="2492" actId="20577"/>
          <ac:spMkLst>
            <pc:docMk/>
            <pc:sldMk cId="2308976048" sldId="276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0:36:14.791" v="1005" actId="20577"/>
          <ac:spMkLst>
            <pc:docMk/>
            <pc:sldMk cId="2308976048" sldId="276"/>
            <ac:spMk id="7" creationId="{51768A7F-C129-4391-BCC3-6743775E262D}"/>
          </ac:spMkLst>
        </pc:spChg>
        <pc:spChg chg="mod">
          <ac:chgData name="Vaishnavi Jaiswal" userId="d65c85ca1ccd7878" providerId="LiveId" clId="{8F3A67A4-8C78-4120-A301-8A21F70A8519}" dt="2021-12-23T20:32:58.764" v="655" actId="20577"/>
          <ac:spMkLst>
            <pc:docMk/>
            <pc:sldMk cId="2308976048" sldId="276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0:38:34.044" v="1034" actId="1076"/>
          <ac:spMkLst>
            <pc:docMk/>
            <pc:sldMk cId="2308976048" sldId="276"/>
            <ac:spMk id="15" creationId="{A444ADDB-3D7B-49A5-84A7-C8943490CFA3}"/>
          </ac:spMkLst>
        </pc:spChg>
        <pc:picChg chg="add mod">
          <ac:chgData name="Vaishnavi Jaiswal" userId="d65c85ca1ccd7878" providerId="LiveId" clId="{8F3A67A4-8C78-4120-A301-8A21F70A8519}" dt="2021-12-23T20:39:20.744" v="1040" actId="14100"/>
          <ac:picMkLst>
            <pc:docMk/>
            <pc:sldMk cId="2308976048" sldId="276"/>
            <ac:picMk id="8" creationId="{F30AE00A-6CDD-4B98-A0E1-B92E666D6ACA}"/>
          </ac:picMkLst>
        </pc:picChg>
        <pc:picChg chg="add mod">
          <ac:chgData name="Vaishnavi Jaiswal" userId="d65c85ca1ccd7878" providerId="LiveId" clId="{8F3A67A4-8C78-4120-A301-8A21F70A8519}" dt="2021-12-23T20:37:24.926" v="1010" actId="14100"/>
          <ac:picMkLst>
            <pc:docMk/>
            <pc:sldMk cId="2308976048" sldId="276"/>
            <ac:picMk id="11" creationId="{41E1C8B5-4152-49F2-8732-651C0F94F626}"/>
          </ac:picMkLst>
        </pc:picChg>
        <pc:picChg chg="add mod">
          <ac:chgData name="Vaishnavi Jaiswal" userId="d65c85ca1ccd7878" providerId="LiveId" clId="{8F3A67A4-8C78-4120-A301-8A21F70A8519}" dt="2021-12-23T20:37:51.421" v="1014" actId="14100"/>
          <ac:picMkLst>
            <pc:docMk/>
            <pc:sldMk cId="2308976048" sldId="276"/>
            <ac:picMk id="13" creationId="{6BC192C8-CF85-4C7E-9945-3C82565C6325}"/>
          </ac:picMkLst>
        </pc:picChg>
      </pc:sldChg>
      <pc:sldChg chg="addSp modSp mod">
        <pc:chgData name="Vaishnavi Jaiswal" userId="d65c85ca1ccd7878" providerId="LiveId" clId="{8F3A67A4-8C78-4120-A301-8A21F70A8519}" dt="2021-12-24T10:45:18.228" v="2487" actId="20577"/>
        <pc:sldMkLst>
          <pc:docMk/>
          <pc:sldMk cId="951913160" sldId="277"/>
        </pc:sldMkLst>
        <pc:spChg chg="mod">
          <ac:chgData name="Vaishnavi Jaiswal" userId="d65c85ca1ccd7878" providerId="LiveId" clId="{8F3A67A4-8C78-4120-A301-8A21F70A8519}" dt="2021-12-24T10:45:18.228" v="2487" actId="20577"/>
          <ac:spMkLst>
            <pc:docMk/>
            <pc:sldMk cId="951913160" sldId="277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3T20:40:22.269" v="1056" actId="20577"/>
          <ac:spMkLst>
            <pc:docMk/>
            <pc:sldMk cId="951913160" sldId="277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0:49:50.216" v="1125" actId="20577"/>
          <ac:spMkLst>
            <pc:docMk/>
            <pc:sldMk cId="951913160" sldId="277"/>
            <ac:spMk id="13" creationId="{3CC9DD5F-23F3-4C75-97B2-3E1979D62D71}"/>
          </ac:spMkLst>
        </pc:spChg>
        <pc:spChg chg="add mod">
          <ac:chgData name="Vaishnavi Jaiswal" userId="d65c85ca1ccd7878" providerId="LiveId" clId="{8F3A67A4-8C78-4120-A301-8A21F70A8519}" dt="2021-12-23T20:50:50.553" v="1146" actId="1076"/>
          <ac:spMkLst>
            <pc:docMk/>
            <pc:sldMk cId="951913160" sldId="277"/>
            <ac:spMk id="15" creationId="{57E38E6A-5A9C-413B-A321-797B524F61C7}"/>
          </ac:spMkLst>
        </pc:spChg>
        <pc:picChg chg="add mod">
          <ac:chgData name="Vaishnavi Jaiswal" userId="d65c85ca1ccd7878" providerId="LiveId" clId="{8F3A67A4-8C78-4120-A301-8A21F70A8519}" dt="2021-12-23T20:46:05.510" v="1063" actId="1076"/>
          <ac:picMkLst>
            <pc:docMk/>
            <pc:sldMk cId="951913160" sldId="277"/>
            <ac:picMk id="3" creationId="{C10A62FD-A6A8-469C-B7E2-E1289893C151}"/>
          </ac:picMkLst>
        </pc:picChg>
        <pc:picChg chg="add mod">
          <ac:chgData name="Vaishnavi Jaiswal" userId="d65c85ca1ccd7878" providerId="LiveId" clId="{8F3A67A4-8C78-4120-A301-8A21F70A8519}" dt="2021-12-23T20:49:46.600" v="1124" actId="1076"/>
          <ac:picMkLst>
            <pc:docMk/>
            <pc:sldMk cId="951913160" sldId="277"/>
            <ac:picMk id="8" creationId="{4F525493-9430-40E8-A3A7-4C6D1DB823AF}"/>
          </ac:picMkLst>
        </pc:picChg>
        <pc:picChg chg="add mod">
          <ac:chgData name="Vaishnavi Jaiswal" userId="d65c85ca1ccd7878" providerId="LiveId" clId="{8F3A67A4-8C78-4120-A301-8A21F70A8519}" dt="2021-12-23T20:49:54.749" v="1126" actId="1076"/>
          <ac:picMkLst>
            <pc:docMk/>
            <pc:sldMk cId="951913160" sldId="277"/>
            <ac:picMk id="11" creationId="{A5E400EB-5982-4A1F-9C7C-F1AA9C54F012}"/>
          </ac:picMkLst>
        </pc:picChg>
      </pc:sldChg>
      <pc:sldChg chg="addSp delSp modSp mod">
        <pc:chgData name="Vaishnavi Jaiswal" userId="d65c85ca1ccd7878" providerId="LiveId" clId="{8F3A67A4-8C78-4120-A301-8A21F70A8519}" dt="2021-12-24T10:45:13.136" v="2482" actId="20577"/>
        <pc:sldMkLst>
          <pc:docMk/>
          <pc:sldMk cId="697447145" sldId="278"/>
        </pc:sldMkLst>
        <pc:spChg chg="mod">
          <ac:chgData name="Vaishnavi Jaiswal" userId="d65c85ca1ccd7878" providerId="LiveId" clId="{8F3A67A4-8C78-4120-A301-8A21F70A8519}" dt="2021-12-24T10:45:13.136" v="2482" actId="20577"/>
          <ac:spMkLst>
            <pc:docMk/>
            <pc:sldMk cId="697447145" sldId="278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0:56:25.465" v="1171" actId="20577"/>
          <ac:spMkLst>
            <pc:docMk/>
            <pc:sldMk cId="697447145" sldId="278"/>
            <ac:spMk id="7" creationId="{5F65C990-4E7E-4C62-82B8-DFECF5CE299D}"/>
          </ac:spMkLst>
        </pc:spChg>
        <pc:spChg chg="mod">
          <ac:chgData name="Vaishnavi Jaiswal" userId="d65c85ca1ccd7878" providerId="LiveId" clId="{8F3A67A4-8C78-4120-A301-8A21F70A8519}" dt="2021-12-23T20:51:12.491" v="1164" actId="20577"/>
          <ac:spMkLst>
            <pc:docMk/>
            <pc:sldMk cId="697447145" sldId="278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1:01:34.733" v="1279" actId="113"/>
          <ac:spMkLst>
            <pc:docMk/>
            <pc:sldMk cId="697447145" sldId="278"/>
            <ac:spMk id="13" creationId="{41DFB9F5-78E4-43B5-B1BC-09AD4AD84A8C}"/>
          </ac:spMkLst>
        </pc:spChg>
        <pc:spChg chg="add mod">
          <ac:chgData name="Vaishnavi Jaiswal" userId="d65c85ca1ccd7878" providerId="LiveId" clId="{8F3A67A4-8C78-4120-A301-8A21F70A8519}" dt="2021-12-23T21:00:21.670" v="1253" actId="1076"/>
          <ac:spMkLst>
            <pc:docMk/>
            <pc:sldMk cId="697447145" sldId="278"/>
            <ac:spMk id="15" creationId="{D5BF8614-A4E6-4DEF-BD86-A61D490C9D93}"/>
          </ac:spMkLst>
        </pc:spChg>
        <pc:spChg chg="add mod">
          <ac:chgData name="Vaishnavi Jaiswal" userId="d65c85ca1ccd7878" providerId="LiveId" clId="{8F3A67A4-8C78-4120-A301-8A21F70A8519}" dt="2021-12-23T21:01:02.848" v="1276" actId="20577"/>
          <ac:spMkLst>
            <pc:docMk/>
            <pc:sldMk cId="697447145" sldId="278"/>
            <ac:spMk id="17" creationId="{7FA19E30-E262-436C-868B-E3C8A0932040}"/>
          </ac:spMkLst>
        </pc:spChg>
        <pc:picChg chg="add del mod">
          <ac:chgData name="Vaishnavi Jaiswal" userId="d65c85ca1ccd7878" providerId="LiveId" clId="{8F3A67A4-8C78-4120-A301-8A21F70A8519}" dt="2021-12-23T20:57:46.748" v="1174" actId="478"/>
          <ac:picMkLst>
            <pc:docMk/>
            <pc:sldMk cId="697447145" sldId="278"/>
            <ac:picMk id="8" creationId="{72385DCE-14BD-4FC6-B549-19D4F02BF48A}"/>
          </ac:picMkLst>
        </pc:picChg>
        <pc:picChg chg="add mod">
          <ac:chgData name="Vaishnavi Jaiswal" userId="d65c85ca1ccd7878" providerId="LiveId" clId="{8F3A67A4-8C78-4120-A301-8A21F70A8519}" dt="2021-12-23T21:01:26.389" v="1278" actId="1076"/>
          <ac:picMkLst>
            <pc:docMk/>
            <pc:sldMk cId="697447145" sldId="278"/>
            <ac:picMk id="11" creationId="{01890FEB-1A29-496B-83FA-76698B100F9A}"/>
          </ac:picMkLst>
        </pc:picChg>
        <pc:picChg chg="add mod">
          <ac:chgData name="Vaishnavi Jaiswal" userId="d65c85ca1ccd7878" providerId="LiveId" clId="{8F3A67A4-8C78-4120-A301-8A21F70A8519}" dt="2021-12-23T21:02:55.841" v="1284" actId="14100"/>
          <ac:picMkLst>
            <pc:docMk/>
            <pc:sldMk cId="697447145" sldId="278"/>
            <ac:picMk id="19" creationId="{14BC76C1-2288-4282-A29B-1CA40EFF00AC}"/>
          </ac:picMkLst>
        </pc:picChg>
      </pc:sldChg>
      <pc:sldChg chg="addSp modSp mod">
        <pc:chgData name="Vaishnavi Jaiswal" userId="d65c85ca1ccd7878" providerId="LiveId" clId="{8F3A67A4-8C78-4120-A301-8A21F70A8519}" dt="2021-12-24T10:45:05.668" v="2477" actId="20577"/>
        <pc:sldMkLst>
          <pc:docMk/>
          <pc:sldMk cId="2685233152" sldId="279"/>
        </pc:sldMkLst>
        <pc:spChg chg="mod">
          <ac:chgData name="Vaishnavi Jaiswal" userId="d65c85ca1ccd7878" providerId="LiveId" clId="{8F3A67A4-8C78-4120-A301-8A21F70A8519}" dt="2021-12-24T10:45:05.668" v="2477" actId="20577"/>
          <ac:spMkLst>
            <pc:docMk/>
            <pc:sldMk cId="2685233152" sldId="279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3T21:03:37.630" v="1316" actId="20577"/>
          <ac:spMkLst>
            <pc:docMk/>
            <pc:sldMk cId="2685233152" sldId="279"/>
            <ac:spMk id="9" creationId="{C7349061-5831-416C-AF3A-BB7854265615}"/>
          </ac:spMkLst>
        </pc:spChg>
        <pc:picChg chg="add mod">
          <ac:chgData name="Vaishnavi Jaiswal" userId="d65c85ca1ccd7878" providerId="LiveId" clId="{8F3A67A4-8C78-4120-A301-8A21F70A8519}" dt="2021-12-23T21:04:31.885" v="1320" actId="1076"/>
          <ac:picMkLst>
            <pc:docMk/>
            <pc:sldMk cId="2685233152" sldId="279"/>
            <ac:picMk id="3" creationId="{75D352F7-CD76-40AE-9329-9FB624381137}"/>
          </ac:picMkLst>
        </pc:picChg>
        <pc:picChg chg="add mod">
          <ac:chgData name="Vaishnavi Jaiswal" userId="d65c85ca1ccd7878" providerId="LiveId" clId="{8F3A67A4-8C78-4120-A301-8A21F70A8519}" dt="2021-12-23T21:05:20.400" v="1325" actId="14100"/>
          <ac:picMkLst>
            <pc:docMk/>
            <pc:sldMk cId="2685233152" sldId="279"/>
            <ac:picMk id="8" creationId="{DC3A3736-C2B6-4C82-92F3-D1128F121BFC}"/>
          </ac:picMkLst>
        </pc:picChg>
      </pc:sldChg>
      <pc:sldChg chg="addSp modSp mod">
        <pc:chgData name="Vaishnavi Jaiswal" userId="d65c85ca1ccd7878" providerId="LiveId" clId="{8F3A67A4-8C78-4120-A301-8A21F70A8519}" dt="2021-12-24T10:44:38.990" v="2452" actId="20577"/>
        <pc:sldMkLst>
          <pc:docMk/>
          <pc:sldMk cId="2700618913" sldId="280"/>
        </pc:sldMkLst>
        <pc:spChg chg="mod">
          <ac:chgData name="Vaishnavi Jaiswal" userId="d65c85ca1ccd7878" providerId="LiveId" clId="{8F3A67A4-8C78-4120-A301-8A21F70A8519}" dt="2021-12-24T10:44:38.990" v="2452" actId="20577"/>
          <ac:spMkLst>
            <pc:docMk/>
            <pc:sldMk cId="2700618913" sldId="280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1:22:35.060" v="1570" actId="14100"/>
          <ac:spMkLst>
            <pc:docMk/>
            <pc:sldMk cId="2700618913" sldId="280"/>
            <ac:spMk id="7" creationId="{A519DA96-D41B-4F9D-928F-B43475499F28}"/>
          </ac:spMkLst>
        </pc:spChg>
        <pc:spChg chg="mod">
          <ac:chgData name="Vaishnavi Jaiswal" userId="d65c85ca1ccd7878" providerId="LiveId" clId="{8F3A67A4-8C78-4120-A301-8A21F70A8519}" dt="2021-12-23T21:20:39.745" v="1534" actId="20577"/>
          <ac:spMkLst>
            <pc:docMk/>
            <pc:sldMk cId="2700618913" sldId="280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1:29:27.295" v="1625" actId="1076"/>
          <ac:spMkLst>
            <pc:docMk/>
            <pc:sldMk cId="2700618913" sldId="280"/>
            <ac:spMk id="19" creationId="{A83A41BD-5AF8-4BFD-A38D-DD75AEF4C5DF}"/>
          </ac:spMkLst>
        </pc:spChg>
        <pc:picChg chg="add mod">
          <ac:chgData name="Vaishnavi Jaiswal" userId="d65c85ca1ccd7878" providerId="LiveId" clId="{8F3A67A4-8C78-4120-A301-8A21F70A8519}" dt="2021-12-23T21:25:04.006" v="1575" actId="1076"/>
          <ac:picMkLst>
            <pc:docMk/>
            <pc:sldMk cId="2700618913" sldId="280"/>
            <ac:picMk id="8" creationId="{BA4DE020-5516-4A07-9F23-B3293EBF4B83}"/>
          </ac:picMkLst>
        </pc:picChg>
        <pc:picChg chg="add mod">
          <ac:chgData name="Vaishnavi Jaiswal" userId="d65c85ca1ccd7878" providerId="LiveId" clId="{8F3A67A4-8C78-4120-A301-8A21F70A8519}" dt="2021-12-23T21:28:52.365" v="1615" actId="1076"/>
          <ac:picMkLst>
            <pc:docMk/>
            <pc:sldMk cId="2700618913" sldId="280"/>
            <ac:picMk id="11" creationId="{A6CE9597-C226-4409-B2AF-B1C230B3458D}"/>
          </ac:picMkLst>
        </pc:picChg>
        <pc:picChg chg="add mod">
          <ac:chgData name="Vaishnavi Jaiswal" userId="d65c85ca1ccd7878" providerId="LiveId" clId="{8F3A67A4-8C78-4120-A301-8A21F70A8519}" dt="2021-12-23T21:29:36.560" v="1626" actId="1076"/>
          <ac:picMkLst>
            <pc:docMk/>
            <pc:sldMk cId="2700618913" sldId="280"/>
            <ac:picMk id="13" creationId="{BD6D3AA7-6D27-4DEC-9286-FE7E41328607}"/>
          </ac:picMkLst>
        </pc:picChg>
        <pc:picChg chg="add mod modCrop">
          <ac:chgData name="Vaishnavi Jaiswal" userId="d65c85ca1ccd7878" providerId="LiveId" clId="{8F3A67A4-8C78-4120-A301-8A21F70A8519}" dt="2021-12-23T21:29:41.316" v="1627" actId="1076"/>
          <ac:picMkLst>
            <pc:docMk/>
            <pc:sldMk cId="2700618913" sldId="280"/>
            <ac:picMk id="15" creationId="{719B307F-B539-4481-857E-54CC2FDF6CCD}"/>
          </ac:picMkLst>
        </pc:picChg>
        <pc:picChg chg="add mod">
          <ac:chgData name="Vaishnavi Jaiswal" userId="d65c85ca1ccd7878" providerId="LiveId" clId="{8F3A67A4-8C78-4120-A301-8A21F70A8519}" dt="2021-12-23T21:29:47.576" v="1628" actId="1076"/>
          <ac:picMkLst>
            <pc:docMk/>
            <pc:sldMk cId="2700618913" sldId="280"/>
            <ac:picMk id="17" creationId="{9B507D9C-09FB-4F91-B1C7-6E35C05C7FF0}"/>
          </ac:picMkLst>
        </pc:picChg>
      </pc:sldChg>
      <pc:sldChg chg="addSp delSp modSp mod">
        <pc:chgData name="Vaishnavi Jaiswal" userId="d65c85ca1ccd7878" providerId="LiveId" clId="{8F3A67A4-8C78-4120-A301-8A21F70A8519}" dt="2021-12-24T10:52:04.719" v="2549" actId="1076"/>
        <pc:sldMkLst>
          <pc:docMk/>
          <pc:sldMk cId="1149110863" sldId="281"/>
        </pc:sldMkLst>
        <pc:spChg chg="mod">
          <ac:chgData name="Vaishnavi Jaiswal" userId="d65c85ca1ccd7878" providerId="LiveId" clId="{8F3A67A4-8C78-4120-A301-8A21F70A8519}" dt="2021-12-24T10:44:34.100" v="2447" actId="20577"/>
          <ac:spMkLst>
            <pc:docMk/>
            <pc:sldMk cId="1149110863" sldId="281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1:31:48.561" v="1689" actId="1076"/>
          <ac:spMkLst>
            <pc:docMk/>
            <pc:sldMk cId="1149110863" sldId="281"/>
            <ac:spMk id="7" creationId="{B36658B3-2982-4B73-8E9D-84B2CE76F3FB}"/>
          </ac:spMkLst>
        </pc:spChg>
        <pc:spChg chg="mod">
          <ac:chgData name="Vaishnavi Jaiswal" userId="d65c85ca1ccd7878" providerId="LiveId" clId="{8F3A67A4-8C78-4120-A301-8A21F70A8519}" dt="2021-12-23T21:31:30.507" v="1687" actId="20577"/>
          <ac:spMkLst>
            <pc:docMk/>
            <pc:sldMk cId="1149110863" sldId="281"/>
            <ac:spMk id="9" creationId="{C7349061-5831-416C-AF3A-BB7854265615}"/>
          </ac:spMkLst>
        </pc:spChg>
        <pc:picChg chg="add mod">
          <ac:chgData name="Vaishnavi Jaiswal" userId="d65c85ca1ccd7878" providerId="LiveId" clId="{8F3A67A4-8C78-4120-A301-8A21F70A8519}" dt="2021-12-23T21:32:30.465" v="1693" actId="1076"/>
          <ac:picMkLst>
            <pc:docMk/>
            <pc:sldMk cId="1149110863" sldId="281"/>
            <ac:picMk id="8" creationId="{7EC7C249-29C3-4082-BA18-2274D68A4DF7}"/>
          </ac:picMkLst>
        </pc:picChg>
        <pc:picChg chg="add del mod modCrop">
          <ac:chgData name="Vaishnavi Jaiswal" userId="d65c85ca1ccd7878" providerId="LiveId" clId="{8F3A67A4-8C78-4120-A301-8A21F70A8519}" dt="2021-12-24T10:51:09.807" v="2544" actId="478"/>
          <ac:picMkLst>
            <pc:docMk/>
            <pc:sldMk cId="1149110863" sldId="281"/>
            <ac:picMk id="11" creationId="{4442C864-0197-4D00-85EB-670B5F8D0E3D}"/>
          </ac:picMkLst>
        </pc:picChg>
        <pc:picChg chg="add mod">
          <ac:chgData name="Vaishnavi Jaiswal" userId="d65c85ca1ccd7878" providerId="LiveId" clId="{8F3A67A4-8C78-4120-A301-8A21F70A8519}" dt="2021-12-24T10:52:04.719" v="2549" actId="1076"/>
          <ac:picMkLst>
            <pc:docMk/>
            <pc:sldMk cId="1149110863" sldId="281"/>
            <ac:picMk id="13" creationId="{4ECE6348-4786-4721-A81B-86732CA6C03E}"/>
          </ac:picMkLst>
        </pc:picChg>
      </pc:sldChg>
      <pc:sldChg chg="addSp modSp mod">
        <pc:chgData name="Vaishnavi Jaiswal" userId="d65c85ca1ccd7878" providerId="LiveId" clId="{8F3A67A4-8C78-4120-A301-8A21F70A8519}" dt="2021-12-24T10:44:29.067" v="2442" actId="20577"/>
        <pc:sldMkLst>
          <pc:docMk/>
          <pc:sldMk cId="3833102760" sldId="282"/>
        </pc:sldMkLst>
        <pc:spChg chg="mod">
          <ac:chgData name="Vaishnavi Jaiswal" userId="d65c85ca1ccd7878" providerId="LiveId" clId="{8F3A67A4-8C78-4120-A301-8A21F70A8519}" dt="2021-12-24T10:44:29.067" v="2442" actId="20577"/>
          <ac:spMkLst>
            <pc:docMk/>
            <pc:sldMk cId="3833102760" sldId="282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1:37:57.010" v="1774" actId="20577"/>
          <ac:spMkLst>
            <pc:docMk/>
            <pc:sldMk cId="3833102760" sldId="282"/>
            <ac:spMk id="7" creationId="{501AE0FA-5F2C-4250-A754-CB86216B032A}"/>
          </ac:spMkLst>
        </pc:spChg>
        <pc:spChg chg="mod">
          <ac:chgData name="Vaishnavi Jaiswal" userId="d65c85ca1ccd7878" providerId="LiveId" clId="{8F3A67A4-8C78-4120-A301-8A21F70A8519}" dt="2021-12-23T21:36:19.742" v="1740" actId="20577"/>
          <ac:spMkLst>
            <pc:docMk/>
            <pc:sldMk cId="3833102760" sldId="282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1:46:42.755" v="1849" actId="1076"/>
          <ac:spMkLst>
            <pc:docMk/>
            <pc:sldMk cId="3833102760" sldId="282"/>
            <ac:spMk id="19" creationId="{2D8CDE0F-66DE-4961-8172-90B9CD6F2BA9}"/>
          </ac:spMkLst>
        </pc:spChg>
        <pc:picChg chg="add mod">
          <ac:chgData name="Vaishnavi Jaiswal" userId="d65c85ca1ccd7878" providerId="LiveId" clId="{8F3A67A4-8C78-4120-A301-8A21F70A8519}" dt="2021-12-23T21:41:02.697" v="1778" actId="1076"/>
          <ac:picMkLst>
            <pc:docMk/>
            <pc:sldMk cId="3833102760" sldId="282"/>
            <ac:picMk id="8" creationId="{8BF1875F-37EB-4374-AA53-0F4A79F6A05E}"/>
          </ac:picMkLst>
        </pc:picChg>
        <pc:picChg chg="add mod">
          <ac:chgData name="Vaishnavi Jaiswal" userId="d65c85ca1ccd7878" providerId="LiveId" clId="{8F3A67A4-8C78-4120-A301-8A21F70A8519}" dt="2021-12-23T21:45:23.929" v="1790" actId="1076"/>
          <ac:picMkLst>
            <pc:docMk/>
            <pc:sldMk cId="3833102760" sldId="282"/>
            <ac:picMk id="11" creationId="{3D77D45D-7EAF-47FB-AFB6-0AC071B1499E}"/>
          </ac:picMkLst>
        </pc:picChg>
        <pc:picChg chg="add mod">
          <ac:chgData name="Vaishnavi Jaiswal" userId="d65c85ca1ccd7878" providerId="LiveId" clId="{8F3A67A4-8C78-4120-A301-8A21F70A8519}" dt="2021-12-23T21:45:21.234" v="1789" actId="1076"/>
          <ac:picMkLst>
            <pc:docMk/>
            <pc:sldMk cId="3833102760" sldId="282"/>
            <ac:picMk id="13" creationId="{7A178AD9-FD01-4B6F-AAB8-C3D670892FD2}"/>
          </ac:picMkLst>
        </pc:picChg>
        <pc:picChg chg="add mod">
          <ac:chgData name="Vaishnavi Jaiswal" userId="d65c85ca1ccd7878" providerId="LiveId" clId="{8F3A67A4-8C78-4120-A301-8A21F70A8519}" dt="2021-12-23T21:45:19.196" v="1788" actId="1076"/>
          <ac:picMkLst>
            <pc:docMk/>
            <pc:sldMk cId="3833102760" sldId="282"/>
            <ac:picMk id="15" creationId="{56F08168-7459-45E9-AD55-3580324468A5}"/>
          </ac:picMkLst>
        </pc:picChg>
        <pc:picChg chg="add mod">
          <ac:chgData name="Vaishnavi Jaiswal" userId="d65c85ca1ccd7878" providerId="LiveId" clId="{8F3A67A4-8C78-4120-A301-8A21F70A8519}" dt="2021-12-23T21:45:17.401" v="1787" actId="1076"/>
          <ac:picMkLst>
            <pc:docMk/>
            <pc:sldMk cId="3833102760" sldId="282"/>
            <ac:picMk id="17" creationId="{B53C3A1D-4912-4DB0-82D6-D46EC20857A3}"/>
          </ac:picMkLst>
        </pc:picChg>
      </pc:sldChg>
      <pc:sldChg chg="addSp delSp modSp add mod">
        <pc:chgData name="Vaishnavi Jaiswal" userId="d65c85ca1ccd7878" providerId="LiveId" clId="{8F3A67A4-8C78-4120-A301-8A21F70A8519}" dt="2021-12-24T10:45:00.243" v="2472" actId="20577"/>
        <pc:sldMkLst>
          <pc:docMk/>
          <pc:sldMk cId="3117411161" sldId="283"/>
        </pc:sldMkLst>
        <pc:spChg chg="mod">
          <ac:chgData name="Vaishnavi Jaiswal" userId="d65c85ca1ccd7878" providerId="LiveId" clId="{8F3A67A4-8C78-4120-A301-8A21F70A8519}" dt="2021-12-24T10:45:00.243" v="2472" actId="20577"/>
          <ac:spMkLst>
            <pc:docMk/>
            <pc:sldMk cId="3117411161" sldId="283"/>
            <ac:spMk id="6" creationId="{727A54A6-B825-5441-812A-D374A66F0F1C}"/>
          </ac:spMkLst>
        </pc:spChg>
        <pc:picChg chg="del">
          <ac:chgData name="Vaishnavi Jaiswal" userId="d65c85ca1ccd7878" providerId="LiveId" clId="{8F3A67A4-8C78-4120-A301-8A21F70A8519}" dt="2021-12-23T21:06:21.311" v="1327" actId="478"/>
          <ac:picMkLst>
            <pc:docMk/>
            <pc:sldMk cId="3117411161" sldId="283"/>
            <ac:picMk id="3" creationId="{75D352F7-CD76-40AE-9329-9FB624381137}"/>
          </ac:picMkLst>
        </pc:picChg>
        <pc:picChg chg="add mod">
          <ac:chgData name="Vaishnavi Jaiswal" userId="d65c85ca1ccd7878" providerId="LiveId" clId="{8F3A67A4-8C78-4120-A301-8A21F70A8519}" dt="2021-12-23T21:07:34.426" v="1331" actId="1076"/>
          <ac:picMkLst>
            <pc:docMk/>
            <pc:sldMk cId="3117411161" sldId="283"/>
            <ac:picMk id="7" creationId="{89D72527-A062-4635-A773-7CC7B87C2EAC}"/>
          </ac:picMkLst>
        </pc:picChg>
        <pc:picChg chg="del">
          <ac:chgData name="Vaishnavi Jaiswal" userId="d65c85ca1ccd7878" providerId="LiveId" clId="{8F3A67A4-8C78-4120-A301-8A21F70A8519}" dt="2021-12-23T21:06:22.866" v="1328" actId="478"/>
          <ac:picMkLst>
            <pc:docMk/>
            <pc:sldMk cId="3117411161" sldId="283"/>
            <ac:picMk id="8" creationId="{DC3A3736-C2B6-4C82-92F3-D1128F121BFC}"/>
          </ac:picMkLst>
        </pc:picChg>
        <pc:picChg chg="add mod">
          <ac:chgData name="Vaishnavi Jaiswal" userId="d65c85ca1ccd7878" providerId="LiveId" clId="{8F3A67A4-8C78-4120-A301-8A21F70A8519}" dt="2021-12-23T21:08:41.593" v="1338" actId="14100"/>
          <ac:picMkLst>
            <pc:docMk/>
            <pc:sldMk cId="3117411161" sldId="283"/>
            <ac:picMk id="11" creationId="{D18011F4-8BCE-4648-9D09-3AE6B317912C}"/>
          </ac:picMkLst>
        </pc:picChg>
      </pc:sldChg>
      <pc:sldChg chg="addSp delSp modSp add mod">
        <pc:chgData name="Vaishnavi Jaiswal" userId="d65c85ca1ccd7878" providerId="LiveId" clId="{8F3A67A4-8C78-4120-A301-8A21F70A8519}" dt="2021-12-24T10:50:53.694" v="2543" actId="14100"/>
        <pc:sldMkLst>
          <pc:docMk/>
          <pc:sldMk cId="1152970482" sldId="284"/>
        </pc:sldMkLst>
        <pc:spChg chg="mod">
          <ac:chgData name="Vaishnavi Jaiswal" userId="d65c85ca1ccd7878" providerId="LiveId" clId="{8F3A67A4-8C78-4120-A301-8A21F70A8519}" dt="2021-12-24T10:44:54.277" v="2467" actId="20577"/>
          <ac:spMkLst>
            <pc:docMk/>
            <pc:sldMk cId="1152970482" sldId="284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1:12:42.497" v="1410" actId="1076"/>
          <ac:spMkLst>
            <pc:docMk/>
            <pc:sldMk cId="1152970482" sldId="284"/>
            <ac:spMk id="12" creationId="{32FE5C10-CEE0-4DB9-AFB5-4830021F7C2A}"/>
          </ac:spMkLst>
        </pc:spChg>
        <pc:picChg chg="add mod">
          <ac:chgData name="Vaishnavi Jaiswal" userId="d65c85ca1ccd7878" providerId="LiveId" clId="{8F3A67A4-8C78-4120-A301-8A21F70A8519}" dt="2021-12-24T10:50:53.694" v="2543" actId="14100"/>
          <ac:picMkLst>
            <pc:docMk/>
            <pc:sldMk cId="1152970482" sldId="284"/>
            <ac:picMk id="3" creationId="{888CE875-8FB8-4F5F-8233-03664E85A2CC}"/>
          </ac:picMkLst>
        </pc:picChg>
        <pc:picChg chg="del">
          <ac:chgData name="Vaishnavi Jaiswal" userId="d65c85ca1ccd7878" providerId="LiveId" clId="{8F3A67A4-8C78-4120-A301-8A21F70A8519}" dt="2021-12-23T21:09:02.635" v="1340" actId="478"/>
          <ac:picMkLst>
            <pc:docMk/>
            <pc:sldMk cId="1152970482" sldId="284"/>
            <ac:picMk id="7" creationId="{89D72527-A062-4635-A773-7CC7B87C2EAC}"/>
          </ac:picMkLst>
        </pc:picChg>
        <pc:picChg chg="del">
          <ac:chgData name="Vaishnavi Jaiswal" userId="d65c85ca1ccd7878" providerId="LiveId" clId="{8F3A67A4-8C78-4120-A301-8A21F70A8519}" dt="2021-12-23T21:09:04.268" v="1341" actId="478"/>
          <ac:picMkLst>
            <pc:docMk/>
            <pc:sldMk cId="1152970482" sldId="284"/>
            <ac:picMk id="11" creationId="{D18011F4-8BCE-4648-9D09-3AE6B317912C}"/>
          </ac:picMkLst>
        </pc:picChg>
      </pc:sldChg>
      <pc:sldChg chg="addSp delSp modSp add mod ord">
        <pc:chgData name="Vaishnavi Jaiswal" userId="d65c85ca1ccd7878" providerId="LiveId" clId="{8F3A67A4-8C78-4120-A301-8A21F70A8519}" dt="2021-12-24T10:44:14.967" v="2437" actId="20577"/>
        <pc:sldMkLst>
          <pc:docMk/>
          <pc:sldMk cId="736544861" sldId="285"/>
        </pc:sldMkLst>
        <pc:spChg chg="mod">
          <ac:chgData name="Vaishnavi Jaiswal" userId="d65c85ca1ccd7878" providerId="LiveId" clId="{8F3A67A4-8C78-4120-A301-8A21F70A8519}" dt="2021-12-24T10:44:14.967" v="2437" actId="20577"/>
          <ac:spMkLst>
            <pc:docMk/>
            <pc:sldMk cId="736544861" sldId="285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1:58:53.933" v="2087" actId="1076"/>
          <ac:spMkLst>
            <pc:docMk/>
            <pc:sldMk cId="736544861" sldId="285"/>
            <ac:spMk id="7" creationId="{5FDCC4CB-0852-42EB-BEE5-4E5347B2854E}"/>
          </ac:spMkLst>
        </pc:spChg>
        <pc:spChg chg="mod">
          <ac:chgData name="Vaishnavi Jaiswal" userId="d65c85ca1ccd7878" providerId="LiveId" clId="{8F3A67A4-8C78-4120-A301-8A21F70A8519}" dt="2021-12-23T21:52:46.764" v="1960" actId="20577"/>
          <ac:spMkLst>
            <pc:docMk/>
            <pc:sldMk cId="736544861" sldId="285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3T21:58:36.237" v="2084" actId="1076"/>
          <ac:spMkLst>
            <pc:docMk/>
            <pc:sldMk cId="736544861" sldId="285"/>
            <ac:spMk id="11" creationId="{3406277B-02BE-4DEF-A9F2-63B6437BCBDA}"/>
          </ac:spMkLst>
        </pc:spChg>
        <pc:picChg chg="add del mod">
          <ac:chgData name="Vaishnavi Jaiswal" userId="d65c85ca1ccd7878" providerId="LiveId" clId="{8F3A67A4-8C78-4120-A301-8A21F70A8519}" dt="2021-12-23T21:58:36.654" v="2085" actId="478"/>
          <ac:picMkLst>
            <pc:docMk/>
            <pc:sldMk cId="736544861" sldId="285"/>
            <ac:picMk id="8" creationId="{8CDCDCFA-EEF7-48BF-9016-AC6045230F1F}"/>
          </ac:picMkLst>
        </pc:picChg>
        <pc:picChg chg="add del mod">
          <ac:chgData name="Vaishnavi Jaiswal" userId="d65c85ca1ccd7878" providerId="LiveId" clId="{8F3A67A4-8C78-4120-A301-8A21F70A8519}" dt="2021-12-23T21:58:35.304" v="2082" actId="22"/>
          <ac:picMkLst>
            <pc:docMk/>
            <pc:sldMk cId="736544861" sldId="285"/>
            <ac:picMk id="13" creationId="{6E7D9E87-2DFE-430D-BBBF-3CD0B9F2FAEF}"/>
          </ac:picMkLst>
        </pc:picChg>
        <pc:picChg chg="add del mod modCrop">
          <ac:chgData name="Vaishnavi Jaiswal" userId="d65c85ca1ccd7878" providerId="LiveId" clId="{8F3A67A4-8C78-4120-A301-8A21F70A8519}" dt="2021-12-23T21:58:33.746" v="2078" actId="22"/>
          <ac:picMkLst>
            <pc:docMk/>
            <pc:sldMk cId="736544861" sldId="285"/>
            <ac:picMk id="15" creationId="{E46C50CA-A4DC-4BD2-923C-53B0D1A5C3A9}"/>
          </ac:picMkLst>
        </pc:picChg>
      </pc:sldChg>
      <pc:sldChg chg="addSp modSp add mod">
        <pc:chgData name="Vaishnavi Jaiswal" userId="d65c85ca1ccd7878" providerId="LiveId" clId="{8F3A67A4-8C78-4120-A301-8A21F70A8519}" dt="2021-12-24T11:21:23.114" v="2685" actId="14100"/>
        <pc:sldMkLst>
          <pc:docMk/>
          <pc:sldMk cId="3262053321" sldId="286"/>
        </pc:sldMkLst>
        <pc:spChg chg="mod">
          <ac:chgData name="Vaishnavi Jaiswal" userId="d65c85ca1ccd7878" providerId="LiveId" clId="{8F3A67A4-8C78-4120-A301-8A21F70A8519}" dt="2021-12-24T10:53:02.992" v="2554" actId="20577"/>
          <ac:spMkLst>
            <pc:docMk/>
            <pc:sldMk cId="3262053321" sldId="286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4T11:18:49.470" v="2675" actId="20577"/>
          <ac:spMkLst>
            <pc:docMk/>
            <pc:sldMk cId="3262053321" sldId="286"/>
            <ac:spMk id="7" creationId="{49C2C12D-52AB-4B56-9B49-101A047F3F3F}"/>
          </ac:spMkLst>
        </pc:spChg>
        <pc:spChg chg="mod">
          <ac:chgData name="Vaishnavi Jaiswal" userId="d65c85ca1ccd7878" providerId="LiveId" clId="{8F3A67A4-8C78-4120-A301-8A21F70A8519}" dt="2021-12-24T10:42:55.230" v="2407" actId="20577"/>
          <ac:spMkLst>
            <pc:docMk/>
            <pc:sldMk cId="3262053321" sldId="286"/>
            <ac:spMk id="9" creationId="{C7349061-5831-416C-AF3A-BB7854265615}"/>
          </ac:spMkLst>
        </pc:spChg>
        <pc:picChg chg="add mod">
          <ac:chgData name="Vaishnavi Jaiswal" userId="d65c85ca1ccd7878" providerId="LiveId" clId="{8F3A67A4-8C78-4120-A301-8A21F70A8519}" dt="2021-12-24T11:19:59.302" v="2678" actId="14100"/>
          <ac:picMkLst>
            <pc:docMk/>
            <pc:sldMk cId="3262053321" sldId="286"/>
            <ac:picMk id="3" creationId="{9D0AC779-C35B-4064-AD2D-DA42D12B9A39}"/>
          </ac:picMkLst>
        </pc:picChg>
        <pc:picChg chg="add mod">
          <ac:chgData name="Vaishnavi Jaiswal" userId="d65c85ca1ccd7878" providerId="LiveId" clId="{8F3A67A4-8C78-4120-A301-8A21F70A8519}" dt="2021-12-24T11:21:23.114" v="2685" actId="14100"/>
          <ac:picMkLst>
            <pc:docMk/>
            <pc:sldMk cId="3262053321" sldId="286"/>
            <ac:picMk id="10" creationId="{23B15D33-5449-48FE-AC2D-C3BB352A09BB}"/>
          </ac:picMkLst>
        </pc:picChg>
      </pc:sldChg>
      <pc:sldChg chg="add del">
        <pc:chgData name="Vaishnavi Jaiswal" userId="d65c85ca1ccd7878" providerId="LiveId" clId="{8F3A67A4-8C78-4120-A301-8A21F70A8519}" dt="2021-12-24T12:26:55.144" v="3912" actId="2696"/>
        <pc:sldMkLst>
          <pc:docMk/>
          <pc:sldMk cId="168086051" sldId="287"/>
        </pc:sldMkLst>
      </pc:sldChg>
      <pc:sldChg chg="add del">
        <pc:chgData name="Vaishnavi Jaiswal" userId="d65c85ca1ccd7878" providerId="LiveId" clId="{8F3A67A4-8C78-4120-A301-8A21F70A8519}" dt="2021-12-24T12:27:35.260" v="3913" actId="2696"/>
        <pc:sldMkLst>
          <pc:docMk/>
          <pc:sldMk cId="3913837118" sldId="288"/>
        </pc:sldMkLst>
      </pc:sldChg>
      <pc:sldChg chg="add del">
        <pc:chgData name="Vaishnavi Jaiswal" userId="d65c85ca1ccd7878" providerId="LiveId" clId="{8F3A67A4-8C78-4120-A301-8A21F70A8519}" dt="2021-12-24T12:27:35.260" v="3913" actId="2696"/>
        <pc:sldMkLst>
          <pc:docMk/>
          <pc:sldMk cId="369955464" sldId="289"/>
        </pc:sldMkLst>
      </pc:sldChg>
      <pc:sldChg chg="add del">
        <pc:chgData name="Vaishnavi Jaiswal" userId="d65c85ca1ccd7878" providerId="LiveId" clId="{8F3A67A4-8C78-4120-A301-8A21F70A8519}" dt="2021-12-24T12:27:35.260" v="3913" actId="2696"/>
        <pc:sldMkLst>
          <pc:docMk/>
          <pc:sldMk cId="4159321224" sldId="290"/>
        </pc:sldMkLst>
      </pc:sldChg>
      <pc:sldChg chg="add del">
        <pc:chgData name="Vaishnavi Jaiswal" userId="d65c85ca1ccd7878" providerId="LiveId" clId="{8F3A67A4-8C78-4120-A301-8A21F70A8519}" dt="2021-12-24T12:27:35.260" v="3913" actId="2696"/>
        <pc:sldMkLst>
          <pc:docMk/>
          <pc:sldMk cId="2484344828" sldId="291"/>
        </pc:sldMkLst>
      </pc:sldChg>
      <pc:sldChg chg="addSp delSp modSp add mod">
        <pc:chgData name="Vaishnavi Jaiswal" userId="d65c85ca1ccd7878" providerId="LiveId" clId="{8F3A67A4-8C78-4120-A301-8A21F70A8519}" dt="2021-12-24T10:44:49.146" v="2462" actId="20577"/>
        <pc:sldMkLst>
          <pc:docMk/>
          <pc:sldMk cId="3509032666" sldId="292"/>
        </pc:sldMkLst>
        <pc:spChg chg="mod">
          <ac:chgData name="Vaishnavi Jaiswal" userId="d65c85ca1ccd7878" providerId="LiveId" clId="{8F3A67A4-8C78-4120-A301-8A21F70A8519}" dt="2021-12-24T10:44:49.146" v="2462" actId="20577"/>
          <ac:spMkLst>
            <pc:docMk/>
            <pc:sldMk cId="3509032666" sldId="292"/>
            <ac:spMk id="6" creationId="{727A54A6-B825-5441-812A-D374A66F0F1C}"/>
          </ac:spMkLst>
        </pc:spChg>
        <pc:spChg chg="del">
          <ac:chgData name="Vaishnavi Jaiswal" userId="d65c85ca1ccd7878" providerId="LiveId" clId="{8F3A67A4-8C78-4120-A301-8A21F70A8519}" dt="2021-12-23T21:13:38.261" v="1419" actId="478"/>
          <ac:spMkLst>
            <pc:docMk/>
            <pc:sldMk cId="3509032666" sldId="292"/>
            <ac:spMk id="12" creationId="{32FE5C10-CEE0-4DB9-AFB5-4830021F7C2A}"/>
          </ac:spMkLst>
        </pc:spChg>
        <pc:picChg chg="del">
          <ac:chgData name="Vaishnavi Jaiswal" userId="d65c85ca1ccd7878" providerId="LiveId" clId="{8F3A67A4-8C78-4120-A301-8A21F70A8519}" dt="2021-12-23T21:14:02.047" v="1420" actId="478"/>
          <ac:picMkLst>
            <pc:docMk/>
            <pc:sldMk cId="3509032666" sldId="292"/>
            <ac:picMk id="3" creationId="{888CE875-8FB8-4F5F-8233-03664E85A2CC}"/>
          </ac:picMkLst>
        </pc:picChg>
        <pc:picChg chg="add mod">
          <ac:chgData name="Vaishnavi Jaiswal" userId="d65c85ca1ccd7878" providerId="LiveId" clId="{8F3A67A4-8C78-4120-A301-8A21F70A8519}" dt="2021-12-23T21:15:02.382" v="1425" actId="1076"/>
          <ac:picMkLst>
            <pc:docMk/>
            <pc:sldMk cId="3509032666" sldId="292"/>
            <ac:picMk id="7" creationId="{99359087-DB79-4A12-A14F-032A6ED71C30}"/>
          </ac:picMkLst>
        </pc:picChg>
        <pc:picChg chg="add mod">
          <ac:chgData name="Vaishnavi Jaiswal" userId="d65c85ca1ccd7878" providerId="LiveId" clId="{8F3A67A4-8C78-4120-A301-8A21F70A8519}" dt="2021-12-23T21:16:03.005" v="1430" actId="1076"/>
          <ac:picMkLst>
            <pc:docMk/>
            <pc:sldMk cId="3509032666" sldId="292"/>
            <ac:picMk id="10" creationId="{DDC3D05D-170F-44E1-A231-6E05C0AA6EA0}"/>
          </ac:picMkLst>
        </pc:picChg>
      </pc:sldChg>
      <pc:sldChg chg="addSp delSp modSp add mod">
        <pc:chgData name="Vaishnavi Jaiswal" userId="d65c85ca1ccd7878" providerId="LiveId" clId="{8F3A67A4-8C78-4120-A301-8A21F70A8519}" dt="2021-12-24T10:44:43.909" v="2457" actId="20577"/>
        <pc:sldMkLst>
          <pc:docMk/>
          <pc:sldMk cId="1851825859" sldId="293"/>
        </pc:sldMkLst>
        <pc:spChg chg="mod">
          <ac:chgData name="Vaishnavi Jaiswal" userId="d65c85ca1ccd7878" providerId="LiveId" clId="{8F3A67A4-8C78-4120-A301-8A21F70A8519}" dt="2021-12-24T10:44:43.909" v="2457" actId="20577"/>
          <ac:spMkLst>
            <pc:docMk/>
            <pc:sldMk cId="1851825859" sldId="293"/>
            <ac:spMk id="6" creationId="{727A54A6-B825-5441-812A-D374A66F0F1C}"/>
          </ac:spMkLst>
        </pc:spChg>
        <pc:spChg chg="add mod">
          <ac:chgData name="Vaishnavi Jaiswal" userId="d65c85ca1ccd7878" providerId="LiveId" clId="{8F3A67A4-8C78-4120-A301-8A21F70A8519}" dt="2021-12-23T21:19:56.647" v="1515" actId="20577"/>
          <ac:spMkLst>
            <pc:docMk/>
            <pc:sldMk cId="1851825859" sldId="293"/>
            <ac:spMk id="11" creationId="{E224DA06-A9B4-4FFE-A8D0-A4A62DA1B051}"/>
          </ac:spMkLst>
        </pc:spChg>
        <pc:picChg chg="add mod">
          <ac:chgData name="Vaishnavi Jaiswal" userId="d65c85ca1ccd7878" providerId="LiveId" clId="{8F3A67A4-8C78-4120-A301-8A21F70A8519}" dt="2021-12-23T21:17:41.450" v="1440" actId="14100"/>
          <ac:picMkLst>
            <pc:docMk/>
            <pc:sldMk cId="1851825859" sldId="293"/>
            <ac:picMk id="3" creationId="{9BADBCAA-2DBB-4F51-8FF7-C6D8CCB02E71}"/>
          </ac:picMkLst>
        </pc:picChg>
        <pc:picChg chg="del">
          <ac:chgData name="Vaishnavi Jaiswal" userId="d65c85ca1ccd7878" providerId="LiveId" clId="{8F3A67A4-8C78-4120-A301-8A21F70A8519}" dt="2021-12-23T21:16:28.348" v="1432" actId="478"/>
          <ac:picMkLst>
            <pc:docMk/>
            <pc:sldMk cId="1851825859" sldId="293"/>
            <ac:picMk id="7" creationId="{99359087-DB79-4A12-A14F-032A6ED71C30}"/>
          </ac:picMkLst>
        </pc:picChg>
        <pc:picChg chg="del">
          <ac:chgData name="Vaishnavi Jaiswal" userId="d65c85ca1ccd7878" providerId="LiveId" clId="{8F3A67A4-8C78-4120-A301-8A21F70A8519}" dt="2021-12-23T21:16:30.170" v="1433" actId="478"/>
          <ac:picMkLst>
            <pc:docMk/>
            <pc:sldMk cId="1851825859" sldId="293"/>
            <ac:picMk id="10" creationId="{DDC3D05D-170F-44E1-A231-6E05C0AA6EA0}"/>
          </ac:picMkLst>
        </pc:picChg>
      </pc:sldChg>
      <pc:sldChg chg="addSp delSp modSp add mod">
        <pc:chgData name="Vaishnavi Jaiswal" userId="d65c85ca1ccd7878" providerId="LiveId" clId="{8F3A67A4-8C78-4120-A301-8A21F70A8519}" dt="2021-12-24T10:43:59.104" v="2422" actId="20577"/>
        <pc:sldMkLst>
          <pc:docMk/>
          <pc:sldMk cId="38585406" sldId="294"/>
        </pc:sldMkLst>
        <pc:spChg chg="mod">
          <ac:chgData name="Vaishnavi Jaiswal" userId="d65c85ca1ccd7878" providerId="LiveId" clId="{8F3A67A4-8C78-4120-A301-8A21F70A8519}" dt="2021-12-24T10:43:59.104" v="2422" actId="20577"/>
          <ac:spMkLst>
            <pc:docMk/>
            <pc:sldMk cId="38585406" sldId="294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3T21:48:08.911" v="1866" actId="20577"/>
          <ac:spMkLst>
            <pc:docMk/>
            <pc:sldMk cId="38585406" sldId="294"/>
            <ac:spMk id="7" creationId="{501AE0FA-5F2C-4250-A754-CB86216B032A}"/>
          </ac:spMkLst>
        </pc:spChg>
        <pc:spChg chg="mod">
          <ac:chgData name="Vaishnavi Jaiswal" userId="d65c85ca1ccd7878" providerId="LiveId" clId="{8F3A67A4-8C78-4120-A301-8A21F70A8519}" dt="2021-12-23T21:47:54.012" v="1857" actId="14100"/>
          <ac:spMkLst>
            <pc:docMk/>
            <pc:sldMk cId="38585406" sldId="294"/>
            <ac:spMk id="9" creationId="{C7349061-5831-416C-AF3A-BB7854265615}"/>
          </ac:spMkLst>
        </pc:spChg>
        <pc:spChg chg="mod">
          <ac:chgData name="Vaishnavi Jaiswal" userId="d65c85ca1ccd7878" providerId="LiveId" clId="{8F3A67A4-8C78-4120-A301-8A21F70A8519}" dt="2021-12-23T21:48:32.307" v="1906" actId="20577"/>
          <ac:spMkLst>
            <pc:docMk/>
            <pc:sldMk cId="38585406" sldId="294"/>
            <ac:spMk id="19" creationId="{2D8CDE0F-66DE-4961-8172-90B9CD6F2BA9}"/>
          </ac:spMkLst>
        </pc:spChg>
        <pc:picChg chg="add mod">
          <ac:chgData name="Vaishnavi Jaiswal" userId="d65c85ca1ccd7878" providerId="LiveId" clId="{8F3A67A4-8C78-4120-A301-8A21F70A8519}" dt="2021-12-23T21:49:02.121" v="1910" actId="1076"/>
          <ac:picMkLst>
            <pc:docMk/>
            <pc:sldMk cId="38585406" sldId="294"/>
            <ac:picMk id="3" creationId="{0ABA9EAA-F4F6-4715-BE38-C32D288C6C49}"/>
          </ac:picMkLst>
        </pc:picChg>
        <pc:picChg chg="del">
          <ac:chgData name="Vaishnavi Jaiswal" userId="d65c85ca1ccd7878" providerId="LiveId" clId="{8F3A67A4-8C78-4120-A301-8A21F70A8519}" dt="2021-12-23T21:48:10.935" v="1867" actId="478"/>
          <ac:picMkLst>
            <pc:docMk/>
            <pc:sldMk cId="38585406" sldId="294"/>
            <ac:picMk id="8" creationId="{8BF1875F-37EB-4374-AA53-0F4A79F6A05E}"/>
          </ac:picMkLst>
        </pc:picChg>
        <pc:picChg chg="del">
          <ac:chgData name="Vaishnavi Jaiswal" userId="d65c85ca1ccd7878" providerId="LiveId" clId="{8F3A67A4-8C78-4120-A301-8A21F70A8519}" dt="2021-12-23T21:48:12.795" v="1868" actId="478"/>
          <ac:picMkLst>
            <pc:docMk/>
            <pc:sldMk cId="38585406" sldId="294"/>
            <ac:picMk id="11" creationId="{3D77D45D-7EAF-47FB-AFB6-0AC071B1499E}"/>
          </ac:picMkLst>
        </pc:picChg>
        <pc:picChg chg="add mod">
          <ac:chgData name="Vaishnavi Jaiswal" userId="d65c85ca1ccd7878" providerId="LiveId" clId="{8F3A67A4-8C78-4120-A301-8A21F70A8519}" dt="2021-12-23T21:49:36.402" v="1912" actId="1076"/>
          <ac:picMkLst>
            <pc:docMk/>
            <pc:sldMk cId="38585406" sldId="294"/>
            <ac:picMk id="12" creationId="{7DC0B5F3-50A1-43DC-88F8-31E2B386609E}"/>
          </ac:picMkLst>
        </pc:picChg>
        <pc:picChg chg="del">
          <ac:chgData name="Vaishnavi Jaiswal" userId="d65c85ca1ccd7878" providerId="LiveId" clId="{8F3A67A4-8C78-4120-A301-8A21F70A8519}" dt="2021-12-23T21:48:14.511" v="1869" actId="478"/>
          <ac:picMkLst>
            <pc:docMk/>
            <pc:sldMk cId="38585406" sldId="294"/>
            <ac:picMk id="13" creationId="{7A178AD9-FD01-4B6F-AAB8-C3D670892FD2}"/>
          </ac:picMkLst>
        </pc:picChg>
        <pc:picChg chg="del">
          <ac:chgData name="Vaishnavi Jaiswal" userId="d65c85ca1ccd7878" providerId="LiveId" clId="{8F3A67A4-8C78-4120-A301-8A21F70A8519}" dt="2021-12-23T21:48:16.033" v="1870" actId="478"/>
          <ac:picMkLst>
            <pc:docMk/>
            <pc:sldMk cId="38585406" sldId="294"/>
            <ac:picMk id="15" creationId="{56F08168-7459-45E9-AD55-3580324468A5}"/>
          </ac:picMkLst>
        </pc:picChg>
        <pc:picChg chg="add mod">
          <ac:chgData name="Vaishnavi Jaiswal" userId="d65c85ca1ccd7878" providerId="LiveId" clId="{8F3A67A4-8C78-4120-A301-8A21F70A8519}" dt="2021-12-23T21:50:01.619" v="1914" actId="1076"/>
          <ac:picMkLst>
            <pc:docMk/>
            <pc:sldMk cId="38585406" sldId="294"/>
            <ac:picMk id="16" creationId="{0B9F45D2-8A76-402D-9186-AEE5E1662ABE}"/>
          </ac:picMkLst>
        </pc:picChg>
        <pc:picChg chg="del">
          <ac:chgData name="Vaishnavi Jaiswal" userId="d65c85ca1ccd7878" providerId="LiveId" clId="{8F3A67A4-8C78-4120-A301-8A21F70A8519}" dt="2021-12-23T21:48:17.281" v="1871" actId="478"/>
          <ac:picMkLst>
            <pc:docMk/>
            <pc:sldMk cId="38585406" sldId="294"/>
            <ac:picMk id="17" creationId="{B53C3A1D-4912-4DB0-82D6-D46EC20857A3}"/>
          </ac:picMkLst>
        </pc:picChg>
        <pc:picChg chg="add mod">
          <ac:chgData name="Vaishnavi Jaiswal" userId="d65c85ca1ccd7878" providerId="LiveId" clId="{8F3A67A4-8C78-4120-A301-8A21F70A8519}" dt="2021-12-23T21:50:23.128" v="1916" actId="1076"/>
          <ac:picMkLst>
            <pc:docMk/>
            <pc:sldMk cId="38585406" sldId="294"/>
            <ac:picMk id="20" creationId="{3D8AB239-1491-403E-B3F0-88DC21A4F3E6}"/>
          </ac:picMkLst>
        </pc:picChg>
        <pc:picChg chg="add mod">
          <ac:chgData name="Vaishnavi Jaiswal" userId="d65c85ca1ccd7878" providerId="LiveId" clId="{8F3A67A4-8C78-4120-A301-8A21F70A8519}" dt="2021-12-23T21:50:47.069" v="1918" actId="1076"/>
          <ac:picMkLst>
            <pc:docMk/>
            <pc:sldMk cId="38585406" sldId="294"/>
            <ac:picMk id="22" creationId="{5B906DC0-5305-4318-AE28-85E5EB064FF7}"/>
          </ac:picMkLst>
        </pc:picChg>
      </pc:sldChg>
      <pc:sldChg chg="addSp delSp modSp add mod">
        <pc:chgData name="Vaishnavi Jaiswal" userId="d65c85ca1ccd7878" providerId="LiveId" clId="{8F3A67A4-8C78-4120-A301-8A21F70A8519}" dt="2021-12-24T11:04:12.069" v="2607" actId="732"/>
        <pc:sldMkLst>
          <pc:docMk/>
          <pc:sldMk cId="217386784" sldId="295"/>
        </pc:sldMkLst>
        <pc:spChg chg="mod">
          <ac:chgData name="Vaishnavi Jaiswal" userId="d65c85ca1ccd7878" providerId="LiveId" clId="{8F3A67A4-8C78-4120-A301-8A21F70A8519}" dt="2021-12-24T10:44:09.732" v="2432" actId="20577"/>
          <ac:spMkLst>
            <pc:docMk/>
            <pc:sldMk cId="217386784" sldId="295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4T10:28:12.413" v="2278" actId="1076"/>
          <ac:spMkLst>
            <pc:docMk/>
            <pc:sldMk cId="217386784" sldId="295"/>
            <ac:spMk id="7" creationId="{5FDCC4CB-0852-42EB-BEE5-4E5347B2854E}"/>
          </ac:spMkLst>
        </pc:spChg>
        <pc:spChg chg="mod">
          <ac:chgData name="Vaishnavi Jaiswal" userId="d65c85ca1ccd7878" providerId="LiveId" clId="{8F3A67A4-8C78-4120-A301-8A21F70A8519}" dt="2021-12-24T10:23:07.452" v="2105" actId="20577"/>
          <ac:spMkLst>
            <pc:docMk/>
            <pc:sldMk cId="217386784" sldId="295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4T10:28:36.246" v="2281" actId="1076"/>
          <ac:spMkLst>
            <pc:docMk/>
            <pc:sldMk cId="217386784" sldId="295"/>
            <ac:spMk id="10" creationId="{A9D9AFEB-68E8-4DA4-A47B-FAB1EB2B0A51}"/>
          </ac:spMkLst>
        </pc:spChg>
        <pc:spChg chg="del">
          <ac:chgData name="Vaishnavi Jaiswal" userId="d65c85ca1ccd7878" providerId="LiveId" clId="{8F3A67A4-8C78-4120-A301-8A21F70A8519}" dt="2021-12-24T10:23:50.906" v="2214" actId="478"/>
          <ac:spMkLst>
            <pc:docMk/>
            <pc:sldMk cId="217386784" sldId="295"/>
            <ac:spMk id="11" creationId="{3406277B-02BE-4DEF-A9F2-63B6437BCBDA}"/>
          </ac:spMkLst>
        </pc:spChg>
        <pc:spChg chg="add mod">
          <ac:chgData name="Vaishnavi Jaiswal" userId="d65c85ca1ccd7878" providerId="LiveId" clId="{8F3A67A4-8C78-4120-A301-8A21F70A8519}" dt="2021-12-24T10:28:39.946" v="2282" actId="1076"/>
          <ac:spMkLst>
            <pc:docMk/>
            <pc:sldMk cId="217386784" sldId="295"/>
            <ac:spMk id="14" creationId="{415F6EEA-B13E-433B-AE68-1CF3C5ACB64C}"/>
          </ac:spMkLst>
        </pc:spChg>
        <pc:picChg chg="del">
          <ac:chgData name="Vaishnavi Jaiswal" userId="d65c85ca1ccd7878" providerId="LiveId" clId="{8F3A67A4-8C78-4120-A301-8A21F70A8519}" dt="2021-12-24T10:25:04.895" v="2236" actId="478"/>
          <ac:picMkLst>
            <pc:docMk/>
            <pc:sldMk cId="217386784" sldId="295"/>
            <ac:picMk id="8" creationId="{8CDCDCFA-EEF7-48BF-9016-AC6045230F1F}"/>
          </ac:picMkLst>
        </pc:picChg>
        <pc:picChg chg="add mod modCrop">
          <ac:chgData name="Vaishnavi Jaiswal" userId="d65c85ca1ccd7878" providerId="LiveId" clId="{8F3A67A4-8C78-4120-A301-8A21F70A8519}" dt="2021-12-24T11:04:12.069" v="2607" actId="732"/>
          <ac:picMkLst>
            <pc:docMk/>
            <pc:sldMk cId="217386784" sldId="295"/>
            <ac:picMk id="12" creationId="{5901C1EB-593E-4FD4-8844-E95BADADEE44}"/>
          </ac:picMkLst>
        </pc:picChg>
      </pc:sldChg>
      <pc:sldChg chg="addSp delSp modSp add mod">
        <pc:chgData name="Vaishnavi Jaiswal" userId="d65c85ca1ccd7878" providerId="LiveId" clId="{8F3A67A4-8C78-4120-A301-8A21F70A8519}" dt="2021-12-24T11:08:43.475" v="2624" actId="14100"/>
        <pc:sldMkLst>
          <pc:docMk/>
          <pc:sldMk cId="3151161108" sldId="296"/>
        </pc:sldMkLst>
        <pc:spChg chg="add mod">
          <ac:chgData name="Vaishnavi Jaiswal" userId="d65c85ca1ccd7878" providerId="LiveId" clId="{8F3A67A4-8C78-4120-A301-8A21F70A8519}" dt="2021-12-24T11:03:18.532" v="2606" actId="1076"/>
          <ac:spMkLst>
            <pc:docMk/>
            <pc:sldMk cId="3151161108" sldId="296"/>
            <ac:spMk id="2" creationId="{5EEB7185-A8B4-4794-B223-50868B7986E1}"/>
          </ac:spMkLst>
        </pc:spChg>
        <pc:spChg chg="mod">
          <ac:chgData name="Vaishnavi Jaiswal" userId="d65c85ca1ccd7878" providerId="LiveId" clId="{8F3A67A4-8C78-4120-A301-8A21F70A8519}" dt="2021-12-24T10:44:04.677" v="2427" actId="20577"/>
          <ac:spMkLst>
            <pc:docMk/>
            <pc:sldMk cId="3151161108" sldId="296"/>
            <ac:spMk id="6" creationId="{727A54A6-B825-5441-812A-D374A66F0F1C}"/>
          </ac:spMkLst>
        </pc:spChg>
        <pc:spChg chg="del mod">
          <ac:chgData name="Vaishnavi Jaiswal" userId="d65c85ca1ccd7878" providerId="LiveId" clId="{8F3A67A4-8C78-4120-A301-8A21F70A8519}" dt="2021-12-24T10:35:40.745" v="2329" actId="478"/>
          <ac:spMkLst>
            <pc:docMk/>
            <pc:sldMk cId="3151161108" sldId="296"/>
            <ac:spMk id="7" creationId="{5FDCC4CB-0852-42EB-BEE5-4E5347B2854E}"/>
          </ac:spMkLst>
        </pc:spChg>
        <pc:spChg chg="mod">
          <ac:chgData name="Vaishnavi Jaiswal" userId="d65c85ca1ccd7878" providerId="LiveId" clId="{8F3A67A4-8C78-4120-A301-8A21F70A8519}" dt="2021-12-24T10:31:53.299" v="2327" actId="20577"/>
          <ac:spMkLst>
            <pc:docMk/>
            <pc:sldMk cId="3151161108" sldId="296"/>
            <ac:spMk id="9" creationId="{C7349061-5831-416C-AF3A-BB7854265615}"/>
          </ac:spMkLst>
        </pc:spChg>
        <pc:spChg chg="del">
          <ac:chgData name="Vaishnavi Jaiswal" userId="d65c85ca1ccd7878" providerId="LiveId" clId="{8F3A67A4-8C78-4120-A301-8A21F70A8519}" dt="2021-12-24T10:35:44.993" v="2330" actId="478"/>
          <ac:spMkLst>
            <pc:docMk/>
            <pc:sldMk cId="3151161108" sldId="296"/>
            <ac:spMk id="11" creationId="{3406277B-02BE-4DEF-A9F2-63B6437BCBDA}"/>
          </ac:spMkLst>
        </pc:spChg>
        <pc:picChg chg="del">
          <ac:chgData name="Vaishnavi Jaiswal" userId="d65c85ca1ccd7878" providerId="LiveId" clId="{8F3A67A4-8C78-4120-A301-8A21F70A8519}" dt="2021-12-24T10:35:47.092" v="2331" actId="478"/>
          <ac:picMkLst>
            <pc:docMk/>
            <pc:sldMk cId="3151161108" sldId="296"/>
            <ac:picMk id="8" creationId="{8CDCDCFA-EEF7-48BF-9016-AC6045230F1F}"/>
          </ac:picMkLst>
        </pc:picChg>
        <pc:picChg chg="add del mod">
          <ac:chgData name="Vaishnavi Jaiswal" userId="d65c85ca1ccd7878" providerId="LiveId" clId="{8F3A67A4-8C78-4120-A301-8A21F70A8519}" dt="2021-12-24T11:07:03.889" v="2614" actId="478"/>
          <ac:picMkLst>
            <pc:docMk/>
            <pc:sldMk cId="3151161108" sldId="296"/>
            <ac:picMk id="10" creationId="{815E85FB-AFB5-482C-9EBC-4561E35B45FE}"/>
          </ac:picMkLst>
        </pc:picChg>
        <pc:picChg chg="add del mod">
          <ac:chgData name="Vaishnavi Jaiswal" userId="d65c85ca1ccd7878" providerId="LiveId" clId="{8F3A67A4-8C78-4120-A301-8A21F70A8519}" dt="2021-12-24T11:07:05.755" v="2615" actId="478"/>
          <ac:picMkLst>
            <pc:docMk/>
            <pc:sldMk cId="3151161108" sldId="296"/>
            <ac:picMk id="13" creationId="{53E1244A-BC7E-4CA2-86F7-A4A7A7736C44}"/>
          </ac:picMkLst>
        </pc:picChg>
        <pc:picChg chg="add mod">
          <ac:chgData name="Vaishnavi Jaiswal" userId="d65c85ca1ccd7878" providerId="LiveId" clId="{8F3A67A4-8C78-4120-A301-8A21F70A8519}" dt="2021-12-24T11:07:37.779" v="2618" actId="14100"/>
          <ac:picMkLst>
            <pc:docMk/>
            <pc:sldMk cId="3151161108" sldId="296"/>
            <ac:picMk id="15" creationId="{26CC540D-EF3A-499F-AA25-55F90F66A537}"/>
          </ac:picMkLst>
        </pc:picChg>
        <pc:picChg chg="add mod">
          <ac:chgData name="Vaishnavi Jaiswal" userId="d65c85ca1ccd7878" providerId="LiveId" clId="{8F3A67A4-8C78-4120-A301-8A21F70A8519}" dt="2021-12-24T11:08:43.475" v="2624" actId="14100"/>
          <ac:picMkLst>
            <pc:docMk/>
            <pc:sldMk cId="3151161108" sldId="296"/>
            <ac:picMk id="17" creationId="{145A9719-06E0-4C67-A560-08B1BCC0BA0B}"/>
          </ac:picMkLst>
        </pc:picChg>
      </pc:sldChg>
      <pc:sldChg chg="addSp delSp modSp add mod">
        <pc:chgData name="Vaishnavi Jaiswal" userId="d65c85ca1ccd7878" providerId="LiveId" clId="{8F3A67A4-8C78-4120-A301-8A21F70A8519}" dt="2021-12-24T10:53:25.568" v="2555" actId="732"/>
        <pc:sldMkLst>
          <pc:docMk/>
          <pc:sldMk cId="2350112821" sldId="297"/>
        </pc:sldMkLst>
        <pc:spChg chg="mod">
          <ac:chgData name="Vaishnavi Jaiswal" userId="d65c85ca1ccd7878" providerId="LiveId" clId="{8F3A67A4-8C78-4120-A301-8A21F70A8519}" dt="2021-12-24T10:43:44.477" v="2412" actId="20577"/>
          <ac:spMkLst>
            <pc:docMk/>
            <pc:sldMk cId="2350112821" sldId="297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4T10:38:24.952" v="2340" actId="20577"/>
          <ac:spMkLst>
            <pc:docMk/>
            <pc:sldMk cId="2350112821" sldId="297"/>
            <ac:spMk id="14" creationId="{415F6EEA-B13E-433B-AE68-1CF3C5ACB64C}"/>
          </ac:spMkLst>
        </pc:spChg>
        <pc:picChg chg="add mod modCrop">
          <ac:chgData name="Vaishnavi Jaiswal" userId="d65c85ca1ccd7878" providerId="LiveId" clId="{8F3A67A4-8C78-4120-A301-8A21F70A8519}" dt="2021-12-24T10:53:25.568" v="2555" actId="732"/>
          <ac:picMkLst>
            <pc:docMk/>
            <pc:sldMk cId="2350112821" sldId="297"/>
            <ac:picMk id="3" creationId="{8ED8DE32-81FD-47FD-A2F0-1FD3125EB0D6}"/>
          </ac:picMkLst>
        </pc:picChg>
        <pc:picChg chg="del">
          <ac:chgData name="Vaishnavi Jaiswal" userId="d65c85ca1ccd7878" providerId="LiveId" clId="{8F3A67A4-8C78-4120-A301-8A21F70A8519}" dt="2021-12-24T10:36:19.779" v="2333" actId="478"/>
          <ac:picMkLst>
            <pc:docMk/>
            <pc:sldMk cId="2350112821" sldId="297"/>
            <ac:picMk id="12" creationId="{5901C1EB-593E-4FD4-8844-E95BADADEE44}"/>
          </ac:picMkLst>
        </pc:picChg>
      </pc:sldChg>
      <pc:sldChg chg="addSp delSp modSp add mod">
        <pc:chgData name="Vaishnavi Jaiswal" userId="d65c85ca1ccd7878" providerId="LiveId" clId="{8F3A67A4-8C78-4120-A301-8A21F70A8519}" dt="2021-12-24T10:43:52.868" v="2417" actId="20577"/>
        <pc:sldMkLst>
          <pc:docMk/>
          <pc:sldMk cId="2847912272" sldId="298"/>
        </pc:sldMkLst>
        <pc:spChg chg="mod">
          <ac:chgData name="Vaishnavi Jaiswal" userId="d65c85ca1ccd7878" providerId="LiveId" clId="{8F3A67A4-8C78-4120-A301-8A21F70A8519}" dt="2021-12-24T10:43:52.868" v="2417" actId="20577"/>
          <ac:spMkLst>
            <pc:docMk/>
            <pc:sldMk cId="2847912272" sldId="298"/>
            <ac:spMk id="6" creationId="{727A54A6-B825-5441-812A-D374A66F0F1C}"/>
          </ac:spMkLst>
        </pc:spChg>
        <pc:spChg chg="mod">
          <ac:chgData name="Vaishnavi Jaiswal" userId="d65c85ca1ccd7878" providerId="LiveId" clId="{8F3A67A4-8C78-4120-A301-8A21F70A8519}" dt="2021-12-24T10:40:41.980" v="2380" actId="20577"/>
          <ac:spMkLst>
            <pc:docMk/>
            <pc:sldMk cId="2847912272" sldId="298"/>
            <ac:spMk id="7" creationId="{5FDCC4CB-0852-42EB-BEE5-4E5347B2854E}"/>
          </ac:spMkLst>
        </pc:spChg>
        <pc:picChg chg="add mod">
          <ac:chgData name="Vaishnavi Jaiswal" userId="d65c85ca1ccd7878" providerId="LiveId" clId="{8F3A67A4-8C78-4120-A301-8A21F70A8519}" dt="2021-12-24T10:40:24.145" v="2351" actId="14100"/>
          <ac:picMkLst>
            <pc:docMk/>
            <pc:sldMk cId="2847912272" sldId="298"/>
            <ac:picMk id="3" creationId="{11EB04B7-5283-4229-81BE-60B915996E3F}"/>
          </ac:picMkLst>
        </pc:picChg>
        <pc:picChg chg="del">
          <ac:chgData name="Vaishnavi Jaiswal" userId="d65c85ca1ccd7878" providerId="LiveId" clId="{8F3A67A4-8C78-4120-A301-8A21F70A8519}" dt="2021-12-24T10:38:45.305" v="2341" actId="478"/>
          <ac:picMkLst>
            <pc:docMk/>
            <pc:sldMk cId="2847912272" sldId="298"/>
            <ac:picMk id="8" creationId="{8CDCDCFA-EEF7-48BF-9016-AC6045230F1F}"/>
          </ac:picMkLst>
        </pc:picChg>
      </pc:sldChg>
      <pc:sldChg chg="addSp delSp modSp add mod">
        <pc:chgData name="Vaishnavi Jaiswal" userId="d65c85ca1ccd7878" providerId="LiveId" clId="{8F3A67A4-8C78-4120-A301-8A21F70A8519}" dt="2021-12-24T11:17:01.905" v="2672" actId="1076"/>
        <pc:sldMkLst>
          <pc:docMk/>
          <pc:sldMk cId="2566604417" sldId="299"/>
        </pc:sldMkLst>
        <pc:spChg chg="del">
          <ac:chgData name="Vaishnavi Jaiswal" userId="d65c85ca1ccd7878" providerId="LiveId" clId="{8F3A67A4-8C78-4120-A301-8A21F70A8519}" dt="2021-12-24T11:10:24.901" v="2628" actId="478"/>
          <ac:spMkLst>
            <pc:docMk/>
            <pc:sldMk cId="2566604417" sldId="299"/>
            <ac:spMk id="2" creationId="{5EEB7185-A8B4-4794-B223-50868B7986E1}"/>
          </ac:spMkLst>
        </pc:spChg>
        <pc:spChg chg="add mod">
          <ac:chgData name="Vaishnavi Jaiswal" userId="d65c85ca1ccd7878" providerId="LiveId" clId="{8F3A67A4-8C78-4120-A301-8A21F70A8519}" dt="2021-12-24T11:17:01.905" v="2672" actId="1076"/>
          <ac:spMkLst>
            <pc:docMk/>
            <pc:sldMk cId="2566604417" sldId="299"/>
            <ac:spMk id="14" creationId="{CBD0EF04-5C94-4279-8EA2-816027643722}"/>
          </ac:spMkLst>
        </pc:spChg>
        <pc:picChg chg="add mod">
          <ac:chgData name="Vaishnavi Jaiswal" userId="d65c85ca1ccd7878" providerId="LiveId" clId="{8F3A67A4-8C78-4120-A301-8A21F70A8519}" dt="2021-12-24T11:11:03.197" v="2634" actId="1076"/>
          <ac:picMkLst>
            <pc:docMk/>
            <pc:sldMk cId="2566604417" sldId="299"/>
            <ac:picMk id="7" creationId="{7B633DF0-C878-4926-8A5D-1E9F2AE09EC8}"/>
          </ac:picMkLst>
        </pc:picChg>
        <pc:picChg chg="add mod">
          <ac:chgData name="Vaishnavi Jaiswal" userId="d65c85ca1ccd7878" providerId="LiveId" clId="{8F3A67A4-8C78-4120-A301-8A21F70A8519}" dt="2021-12-24T11:12:06.845" v="2638" actId="14100"/>
          <ac:picMkLst>
            <pc:docMk/>
            <pc:sldMk cId="2566604417" sldId="299"/>
            <ac:picMk id="10" creationId="{29E7EB94-4F65-4A14-B191-76364884128F}"/>
          </ac:picMkLst>
        </pc:picChg>
        <pc:picChg chg="del">
          <ac:chgData name="Vaishnavi Jaiswal" userId="d65c85ca1ccd7878" providerId="LiveId" clId="{8F3A67A4-8C78-4120-A301-8A21F70A8519}" dt="2021-12-24T11:10:20.564" v="2626" actId="478"/>
          <ac:picMkLst>
            <pc:docMk/>
            <pc:sldMk cId="2566604417" sldId="299"/>
            <ac:picMk id="15" creationId="{26CC540D-EF3A-499F-AA25-55F90F66A537}"/>
          </ac:picMkLst>
        </pc:picChg>
        <pc:picChg chg="del">
          <ac:chgData name="Vaishnavi Jaiswal" userId="d65c85ca1ccd7878" providerId="LiveId" clId="{8F3A67A4-8C78-4120-A301-8A21F70A8519}" dt="2021-12-24T11:10:22.300" v="2627" actId="478"/>
          <ac:picMkLst>
            <pc:docMk/>
            <pc:sldMk cId="2566604417" sldId="299"/>
            <ac:picMk id="17" creationId="{145A9719-06E0-4C67-A560-08B1BCC0BA0B}"/>
          </ac:picMkLst>
        </pc:picChg>
      </pc:sldChg>
      <pc:sldChg chg="addSp delSp modSp add mod">
        <pc:chgData name="Vaishnavi Jaiswal" userId="d65c85ca1ccd7878" providerId="LiveId" clId="{8F3A67A4-8C78-4120-A301-8A21F70A8519}" dt="2021-12-24T11:25:11.872" v="2705" actId="1076"/>
        <pc:sldMkLst>
          <pc:docMk/>
          <pc:sldMk cId="2367233673" sldId="300"/>
        </pc:sldMkLst>
        <pc:spChg chg="mod">
          <ac:chgData name="Vaishnavi Jaiswal" userId="d65c85ca1ccd7878" providerId="LiveId" clId="{8F3A67A4-8C78-4120-A301-8A21F70A8519}" dt="2021-12-24T11:25:11.872" v="2705" actId="1076"/>
          <ac:spMkLst>
            <pc:docMk/>
            <pc:sldMk cId="2367233673" sldId="300"/>
            <ac:spMk id="14" creationId="{CBD0EF04-5C94-4279-8EA2-816027643722}"/>
          </ac:spMkLst>
        </pc:spChg>
        <pc:picChg chg="add mod">
          <ac:chgData name="Vaishnavi Jaiswal" userId="d65c85ca1ccd7878" providerId="LiveId" clId="{8F3A67A4-8C78-4120-A301-8A21F70A8519}" dt="2021-12-24T11:23:13.077" v="2690" actId="1076"/>
          <ac:picMkLst>
            <pc:docMk/>
            <pc:sldMk cId="2367233673" sldId="300"/>
            <ac:picMk id="3" creationId="{6A0AC04E-EF96-4C47-A26E-65343F1981CD}"/>
          </ac:picMkLst>
        </pc:picChg>
        <pc:picChg chg="del">
          <ac:chgData name="Vaishnavi Jaiswal" userId="d65c85ca1ccd7878" providerId="LiveId" clId="{8F3A67A4-8C78-4120-A301-8A21F70A8519}" dt="2021-12-24T11:22:34.117" v="2687" actId="478"/>
          <ac:picMkLst>
            <pc:docMk/>
            <pc:sldMk cId="2367233673" sldId="300"/>
            <ac:picMk id="7" creationId="{7B633DF0-C878-4926-8A5D-1E9F2AE09EC8}"/>
          </ac:picMkLst>
        </pc:picChg>
        <pc:picChg chg="del">
          <ac:chgData name="Vaishnavi Jaiswal" userId="d65c85ca1ccd7878" providerId="LiveId" clId="{8F3A67A4-8C78-4120-A301-8A21F70A8519}" dt="2021-12-24T11:22:36.117" v="2688" actId="478"/>
          <ac:picMkLst>
            <pc:docMk/>
            <pc:sldMk cId="2367233673" sldId="300"/>
            <ac:picMk id="10" creationId="{29E7EB94-4F65-4A14-B191-76364884128F}"/>
          </ac:picMkLst>
        </pc:picChg>
        <pc:picChg chg="add mod">
          <ac:chgData name="Vaishnavi Jaiswal" userId="d65c85ca1ccd7878" providerId="LiveId" clId="{8F3A67A4-8C78-4120-A301-8A21F70A8519}" dt="2021-12-24T11:24:23.365" v="2693" actId="14100"/>
          <ac:picMkLst>
            <pc:docMk/>
            <pc:sldMk cId="2367233673" sldId="300"/>
            <ac:picMk id="11" creationId="{04A47847-847E-4814-822F-6A4DEB9DB171}"/>
          </ac:picMkLst>
        </pc:picChg>
      </pc:sldChg>
      <pc:sldChg chg="add del">
        <pc:chgData name="Vaishnavi Jaiswal" userId="d65c85ca1ccd7878" providerId="LiveId" clId="{8F3A67A4-8C78-4120-A301-8A21F70A8519}" dt="2021-12-24T11:10:36.735" v="2632"/>
        <pc:sldMkLst>
          <pc:docMk/>
          <pc:sldMk cId="2645280408" sldId="300"/>
        </pc:sldMkLst>
      </pc:sldChg>
      <pc:sldChg chg="add del">
        <pc:chgData name="Vaishnavi Jaiswal" userId="d65c85ca1ccd7878" providerId="LiveId" clId="{8F3A67A4-8C78-4120-A301-8A21F70A8519}" dt="2021-12-24T11:10:27.767" v="2630"/>
        <pc:sldMkLst>
          <pc:docMk/>
          <pc:sldMk cId="3045278129" sldId="300"/>
        </pc:sldMkLst>
      </pc:sldChg>
      <pc:sldChg chg="addSp delSp modSp add mod">
        <pc:chgData name="Vaishnavi Jaiswal" userId="d65c85ca1ccd7878" providerId="LiveId" clId="{8F3A67A4-8C78-4120-A301-8A21F70A8519}" dt="2021-12-24T11:33:03.949" v="2921" actId="1076"/>
        <pc:sldMkLst>
          <pc:docMk/>
          <pc:sldMk cId="4132590110" sldId="301"/>
        </pc:sldMkLst>
        <pc:spChg chg="mod">
          <ac:chgData name="Vaishnavi Jaiswal" userId="d65c85ca1ccd7878" providerId="LiveId" clId="{8F3A67A4-8C78-4120-A301-8A21F70A8519}" dt="2021-12-24T11:27:03.466" v="2747" actId="20577"/>
          <ac:spMkLst>
            <pc:docMk/>
            <pc:sldMk cId="4132590110" sldId="301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4T11:29:43.656" v="2901" actId="20577"/>
          <ac:spMkLst>
            <pc:docMk/>
            <pc:sldMk cId="4132590110" sldId="301"/>
            <ac:spMk id="10" creationId="{A59EBCC9-8787-41CE-A224-39DEBB4FB97E}"/>
          </ac:spMkLst>
        </pc:spChg>
        <pc:spChg chg="del">
          <ac:chgData name="Vaishnavi Jaiswal" userId="d65c85ca1ccd7878" providerId="LiveId" clId="{8F3A67A4-8C78-4120-A301-8A21F70A8519}" dt="2021-12-24T11:27:11.580" v="2750" actId="478"/>
          <ac:spMkLst>
            <pc:docMk/>
            <pc:sldMk cId="4132590110" sldId="301"/>
            <ac:spMk id="14" creationId="{CBD0EF04-5C94-4279-8EA2-816027643722}"/>
          </ac:spMkLst>
        </pc:spChg>
        <pc:spChg chg="add mod">
          <ac:chgData name="Vaishnavi Jaiswal" userId="d65c85ca1ccd7878" providerId="LiveId" clId="{8F3A67A4-8C78-4120-A301-8A21F70A8519}" dt="2021-12-24T11:33:03.949" v="2921" actId="1076"/>
          <ac:spMkLst>
            <pc:docMk/>
            <pc:sldMk cId="4132590110" sldId="301"/>
            <ac:spMk id="16" creationId="{D8384435-EC3D-4891-A7CA-6501BD4A4987}"/>
          </ac:spMkLst>
        </pc:spChg>
        <pc:picChg chg="del">
          <ac:chgData name="Vaishnavi Jaiswal" userId="d65c85ca1ccd7878" providerId="LiveId" clId="{8F3A67A4-8C78-4120-A301-8A21F70A8519}" dt="2021-12-24T11:27:05.961" v="2748" actId="478"/>
          <ac:picMkLst>
            <pc:docMk/>
            <pc:sldMk cId="4132590110" sldId="301"/>
            <ac:picMk id="3" creationId="{6A0AC04E-EF96-4C47-A26E-65343F1981CD}"/>
          </ac:picMkLst>
        </pc:picChg>
        <pc:picChg chg="add mod">
          <ac:chgData name="Vaishnavi Jaiswal" userId="d65c85ca1ccd7878" providerId="LiveId" clId="{8F3A67A4-8C78-4120-A301-8A21F70A8519}" dt="2021-12-24T11:32:26.460" v="2917" actId="1076"/>
          <ac:picMkLst>
            <pc:docMk/>
            <pc:sldMk cId="4132590110" sldId="301"/>
            <ac:picMk id="8" creationId="{46B038CA-C47C-4C43-AB04-86B09AD5FECD}"/>
          </ac:picMkLst>
        </pc:picChg>
        <pc:picChg chg="del">
          <ac:chgData name="Vaishnavi Jaiswal" userId="d65c85ca1ccd7878" providerId="LiveId" clId="{8F3A67A4-8C78-4120-A301-8A21F70A8519}" dt="2021-12-24T11:27:07.904" v="2749" actId="478"/>
          <ac:picMkLst>
            <pc:docMk/>
            <pc:sldMk cId="4132590110" sldId="301"/>
            <ac:picMk id="11" creationId="{04A47847-847E-4814-822F-6A4DEB9DB171}"/>
          </ac:picMkLst>
        </pc:picChg>
        <pc:picChg chg="add mod">
          <ac:chgData name="Vaishnavi Jaiswal" userId="d65c85ca1ccd7878" providerId="LiveId" clId="{8F3A67A4-8C78-4120-A301-8A21F70A8519}" dt="2021-12-24T11:32:06.615" v="2915" actId="1076"/>
          <ac:picMkLst>
            <pc:docMk/>
            <pc:sldMk cId="4132590110" sldId="301"/>
            <ac:picMk id="13" creationId="{15F3D630-6095-42AD-90FA-973E89EE203C}"/>
          </ac:picMkLst>
        </pc:picChg>
      </pc:sldChg>
      <pc:sldChg chg="addSp delSp modSp add mod">
        <pc:chgData name="Vaishnavi Jaiswal" userId="d65c85ca1ccd7878" providerId="LiveId" clId="{8F3A67A4-8C78-4120-A301-8A21F70A8519}" dt="2021-12-24T11:38:06.615" v="2963" actId="1076"/>
        <pc:sldMkLst>
          <pc:docMk/>
          <pc:sldMk cId="1496509353" sldId="302"/>
        </pc:sldMkLst>
        <pc:spChg chg="mod">
          <ac:chgData name="Vaishnavi Jaiswal" userId="d65c85ca1ccd7878" providerId="LiveId" clId="{8F3A67A4-8C78-4120-A301-8A21F70A8519}" dt="2021-12-24T11:33:55.637" v="2945" actId="20577"/>
          <ac:spMkLst>
            <pc:docMk/>
            <pc:sldMk cId="1496509353" sldId="302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4T11:36:59.859" v="2950" actId="20577"/>
          <ac:spMkLst>
            <pc:docMk/>
            <pc:sldMk cId="1496509353" sldId="302"/>
            <ac:spMk id="10" creationId="{DF6D4D5A-BFA0-4A63-95F8-A8FA8799E629}"/>
          </ac:spMkLst>
        </pc:spChg>
        <pc:spChg chg="del">
          <ac:chgData name="Vaishnavi Jaiswal" userId="d65c85ca1ccd7878" providerId="LiveId" clId="{8F3A67A4-8C78-4120-A301-8A21F70A8519}" dt="2021-12-24T11:33:28.087" v="2923" actId="478"/>
          <ac:spMkLst>
            <pc:docMk/>
            <pc:sldMk cId="1496509353" sldId="302"/>
            <ac:spMk id="14" creationId="{CBD0EF04-5C94-4279-8EA2-816027643722}"/>
          </ac:spMkLst>
        </pc:spChg>
        <pc:spChg chg="add mod">
          <ac:chgData name="Vaishnavi Jaiswal" userId="d65c85ca1ccd7878" providerId="LiveId" clId="{8F3A67A4-8C78-4120-A301-8A21F70A8519}" dt="2021-12-24T11:37:59.860" v="2961" actId="20577"/>
          <ac:spMkLst>
            <pc:docMk/>
            <pc:sldMk cId="1496509353" sldId="302"/>
            <ac:spMk id="15" creationId="{60FFAB65-253A-43E6-934D-A010868B64BD}"/>
          </ac:spMkLst>
        </pc:spChg>
        <pc:picChg chg="del">
          <ac:chgData name="Vaishnavi Jaiswal" userId="d65c85ca1ccd7878" providerId="LiveId" clId="{8F3A67A4-8C78-4120-A301-8A21F70A8519}" dt="2021-12-24T11:33:24.540" v="2922" actId="478"/>
          <ac:picMkLst>
            <pc:docMk/>
            <pc:sldMk cId="1496509353" sldId="302"/>
            <ac:picMk id="3" creationId="{6A0AC04E-EF96-4C47-A26E-65343F1981CD}"/>
          </ac:picMkLst>
        </pc:picChg>
        <pc:picChg chg="add mod">
          <ac:chgData name="Vaishnavi Jaiswal" userId="d65c85ca1ccd7878" providerId="LiveId" clId="{8F3A67A4-8C78-4120-A301-8A21F70A8519}" dt="2021-12-24T11:37:54.500" v="2960" actId="1076"/>
          <ac:picMkLst>
            <pc:docMk/>
            <pc:sldMk cId="1496509353" sldId="302"/>
            <ac:picMk id="8" creationId="{BFFE833F-5560-4559-9EB5-DE68A45398C6}"/>
          </ac:picMkLst>
        </pc:picChg>
        <pc:picChg chg="del">
          <ac:chgData name="Vaishnavi Jaiswal" userId="d65c85ca1ccd7878" providerId="LiveId" clId="{8F3A67A4-8C78-4120-A301-8A21F70A8519}" dt="2021-12-24T11:33:32.473" v="2924" actId="478"/>
          <ac:picMkLst>
            <pc:docMk/>
            <pc:sldMk cId="1496509353" sldId="302"/>
            <ac:picMk id="11" creationId="{04A47847-847E-4814-822F-6A4DEB9DB171}"/>
          </ac:picMkLst>
        </pc:picChg>
        <pc:picChg chg="add mod">
          <ac:chgData name="Vaishnavi Jaiswal" userId="d65c85ca1ccd7878" providerId="LiveId" clId="{8F3A67A4-8C78-4120-A301-8A21F70A8519}" dt="2021-12-24T11:38:06.615" v="2963" actId="1076"/>
          <ac:picMkLst>
            <pc:docMk/>
            <pc:sldMk cId="1496509353" sldId="302"/>
            <ac:picMk id="16" creationId="{54CAE1B8-F69F-4756-93AE-AF7F7C5D50B6}"/>
          </ac:picMkLst>
        </pc:picChg>
      </pc:sldChg>
      <pc:sldChg chg="addSp delSp modSp add mod">
        <pc:chgData name="Vaishnavi Jaiswal" userId="d65c85ca1ccd7878" providerId="LiveId" clId="{8F3A67A4-8C78-4120-A301-8A21F70A8519}" dt="2021-12-24T12:07:12.087" v="3436" actId="207"/>
        <pc:sldMkLst>
          <pc:docMk/>
          <pc:sldMk cId="215197154" sldId="303"/>
        </pc:sldMkLst>
        <pc:spChg chg="mod">
          <ac:chgData name="Vaishnavi Jaiswal" userId="d65c85ca1ccd7878" providerId="LiveId" clId="{8F3A67A4-8C78-4120-A301-8A21F70A8519}" dt="2021-12-24T12:02:17.612" v="3358" actId="20577"/>
          <ac:spMkLst>
            <pc:docMk/>
            <pc:sldMk cId="215197154" sldId="303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4T12:07:12.087" v="3436" actId="207"/>
          <ac:spMkLst>
            <pc:docMk/>
            <pc:sldMk cId="215197154" sldId="303"/>
            <ac:spMk id="12" creationId="{B8194E2F-377C-4151-A8DF-0EB586695907}"/>
          </ac:spMkLst>
        </pc:spChg>
        <pc:spChg chg="del">
          <ac:chgData name="Vaishnavi Jaiswal" userId="d65c85ca1ccd7878" providerId="LiveId" clId="{8F3A67A4-8C78-4120-A301-8A21F70A8519}" dt="2021-12-24T12:01:38.553" v="3349" actId="478"/>
          <ac:spMkLst>
            <pc:docMk/>
            <pc:sldMk cId="215197154" sldId="303"/>
            <ac:spMk id="14" creationId="{CBD0EF04-5C94-4279-8EA2-816027643722}"/>
          </ac:spMkLst>
        </pc:spChg>
        <pc:picChg chg="del">
          <ac:chgData name="Vaishnavi Jaiswal" userId="d65c85ca1ccd7878" providerId="LiveId" clId="{8F3A67A4-8C78-4120-A301-8A21F70A8519}" dt="2021-12-24T12:01:34.271" v="3347" actId="478"/>
          <ac:picMkLst>
            <pc:docMk/>
            <pc:sldMk cId="215197154" sldId="303"/>
            <ac:picMk id="3" creationId="{6A0AC04E-EF96-4C47-A26E-65343F1981CD}"/>
          </ac:picMkLst>
        </pc:picChg>
        <pc:picChg chg="add mod">
          <ac:chgData name="Vaishnavi Jaiswal" userId="d65c85ca1ccd7878" providerId="LiveId" clId="{8F3A67A4-8C78-4120-A301-8A21F70A8519}" dt="2021-12-24T12:04:22.030" v="3364" actId="1076"/>
          <ac:picMkLst>
            <pc:docMk/>
            <pc:sldMk cId="215197154" sldId="303"/>
            <ac:picMk id="7" creationId="{4C20B2B0-C3B7-4AD0-96B3-11C778FEEEC6}"/>
          </ac:picMkLst>
        </pc:picChg>
        <pc:picChg chg="add mod">
          <ac:chgData name="Vaishnavi Jaiswal" userId="d65c85ca1ccd7878" providerId="LiveId" clId="{8F3A67A4-8C78-4120-A301-8A21F70A8519}" dt="2021-12-24T12:06:02.915" v="3367" actId="14100"/>
          <ac:picMkLst>
            <pc:docMk/>
            <pc:sldMk cId="215197154" sldId="303"/>
            <ac:picMk id="10" creationId="{0771E271-51EF-49A4-9928-82597E0FC733}"/>
          </ac:picMkLst>
        </pc:picChg>
        <pc:picChg chg="del">
          <ac:chgData name="Vaishnavi Jaiswal" userId="d65c85ca1ccd7878" providerId="LiveId" clId="{8F3A67A4-8C78-4120-A301-8A21F70A8519}" dt="2021-12-24T12:01:35.933" v="3348" actId="478"/>
          <ac:picMkLst>
            <pc:docMk/>
            <pc:sldMk cId="215197154" sldId="303"/>
            <ac:picMk id="11" creationId="{04A47847-847E-4814-822F-6A4DEB9DB171}"/>
          </ac:picMkLst>
        </pc:picChg>
      </pc:sldChg>
      <pc:sldChg chg="addSp delSp modSp add mod">
        <pc:chgData name="Vaishnavi Jaiswal" userId="d65c85ca1ccd7878" providerId="LiveId" clId="{8F3A67A4-8C78-4120-A301-8A21F70A8519}" dt="2021-12-24T12:18:15.930" v="3795" actId="1076"/>
        <pc:sldMkLst>
          <pc:docMk/>
          <pc:sldMk cId="2478926626" sldId="304"/>
        </pc:sldMkLst>
        <pc:spChg chg="mod">
          <ac:chgData name="Vaishnavi Jaiswal" userId="d65c85ca1ccd7878" providerId="LiveId" clId="{8F3A67A4-8C78-4120-A301-8A21F70A8519}" dt="2021-12-24T12:15:38.234" v="3667" actId="14100"/>
          <ac:spMkLst>
            <pc:docMk/>
            <pc:sldMk cId="2478926626" sldId="304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4T12:18:11.655" v="3794" actId="1076"/>
          <ac:spMkLst>
            <pc:docMk/>
            <pc:sldMk cId="2478926626" sldId="304"/>
            <ac:spMk id="12" creationId="{B15DAC18-B4B8-4439-B747-DC4B73253048}"/>
          </ac:spMkLst>
        </pc:spChg>
        <pc:spChg chg="del">
          <ac:chgData name="Vaishnavi Jaiswal" userId="d65c85ca1ccd7878" providerId="LiveId" clId="{8F3A67A4-8C78-4120-A301-8A21F70A8519}" dt="2021-12-24T12:08:08.272" v="3455" actId="478"/>
          <ac:spMkLst>
            <pc:docMk/>
            <pc:sldMk cId="2478926626" sldId="304"/>
            <ac:spMk id="14" creationId="{CBD0EF04-5C94-4279-8EA2-816027643722}"/>
          </ac:spMkLst>
        </pc:spChg>
        <pc:spChg chg="add mod">
          <ac:chgData name="Vaishnavi Jaiswal" userId="d65c85ca1ccd7878" providerId="LiveId" clId="{8F3A67A4-8C78-4120-A301-8A21F70A8519}" dt="2021-12-24T12:17:47.402" v="3768" actId="1076"/>
          <ac:spMkLst>
            <pc:docMk/>
            <pc:sldMk cId="2478926626" sldId="304"/>
            <ac:spMk id="18" creationId="{DEB50AEA-8377-4486-9010-C9C267446282}"/>
          </ac:spMkLst>
        </pc:spChg>
        <pc:spChg chg="add mod">
          <ac:chgData name="Vaishnavi Jaiswal" userId="d65c85ca1ccd7878" providerId="LiveId" clId="{8F3A67A4-8C78-4120-A301-8A21F70A8519}" dt="2021-12-24T12:18:03.085" v="3793" actId="20577"/>
          <ac:spMkLst>
            <pc:docMk/>
            <pc:sldMk cId="2478926626" sldId="304"/>
            <ac:spMk id="19" creationId="{CB426BBE-5F7F-4B52-8EA7-C82438EB1DC3}"/>
          </ac:spMkLst>
        </pc:spChg>
        <pc:picChg chg="del">
          <ac:chgData name="Vaishnavi Jaiswal" userId="d65c85ca1ccd7878" providerId="LiveId" clId="{8F3A67A4-8C78-4120-A301-8A21F70A8519}" dt="2021-12-24T12:08:04.489" v="3453" actId="478"/>
          <ac:picMkLst>
            <pc:docMk/>
            <pc:sldMk cId="2478926626" sldId="304"/>
            <ac:picMk id="3" creationId="{6A0AC04E-EF96-4C47-A26E-65343F1981CD}"/>
          </ac:picMkLst>
        </pc:picChg>
        <pc:picChg chg="add mod">
          <ac:chgData name="Vaishnavi Jaiswal" userId="d65c85ca1ccd7878" providerId="LiveId" clId="{8F3A67A4-8C78-4120-A301-8A21F70A8519}" dt="2021-12-24T12:13:43.928" v="3624" actId="1076"/>
          <ac:picMkLst>
            <pc:docMk/>
            <pc:sldMk cId="2478926626" sldId="304"/>
            <ac:picMk id="7" creationId="{B484309E-85CB-4FC4-A493-95EA234CD8F9}"/>
          </ac:picMkLst>
        </pc:picChg>
        <pc:picChg chg="add mod modCrop">
          <ac:chgData name="Vaishnavi Jaiswal" userId="d65c85ca1ccd7878" providerId="LiveId" clId="{8F3A67A4-8C78-4120-A301-8A21F70A8519}" dt="2021-12-24T12:18:15.930" v="3795" actId="1076"/>
          <ac:picMkLst>
            <pc:docMk/>
            <pc:sldMk cId="2478926626" sldId="304"/>
            <ac:picMk id="10" creationId="{A2B2332D-5C5F-4854-9B6F-3DB9D8269DB5}"/>
          </ac:picMkLst>
        </pc:picChg>
        <pc:picChg chg="del">
          <ac:chgData name="Vaishnavi Jaiswal" userId="d65c85ca1ccd7878" providerId="LiveId" clId="{8F3A67A4-8C78-4120-A301-8A21F70A8519}" dt="2021-12-24T12:08:06.276" v="3454" actId="478"/>
          <ac:picMkLst>
            <pc:docMk/>
            <pc:sldMk cId="2478926626" sldId="304"/>
            <ac:picMk id="11" creationId="{04A47847-847E-4814-822F-6A4DEB9DB171}"/>
          </ac:picMkLst>
        </pc:picChg>
        <pc:picChg chg="add del mod">
          <ac:chgData name="Vaishnavi Jaiswal" userId="d65c85ca1ccd7878" providerId="LiveId" clId="{8F3A67A4-8C78-4120-A301-8A21F70A8519}" dt="2021-12-24T12:13:23.750" v="3620" actId="478"/>
          <ac:picMkLst>
            <pc:docMk/>
            <pc:sldMk cId="2478926626" sldId="304"/>
            <ac:picMk id="15" creationId="{3C79A214-F69A-4FCA-885C-427744092901}"/>
          </ac:picMkLst>
        </pc:picChg>
        <pc:picChg chg="add mod">
          <ac:chgData name="Vaishnavi Jaiswal" userId="d65c85ca1ccd7878" providerId="LiveId" clId="{8F3A67A4-8C78-4120-A301-8A21F70A8519}" dt="2021-12-24T12:16:56.872" v="3721" actId="1076"/>
          <ac:picMkLst>
            <pc:docMk/>
            <pc:sldMk cId="2478926626" sldId="304"/>
            <ac:picMk id="17" creationId="{2DD53244-7B8A-4C60-8A27-B8200A3B1E28}"/>
          </ac:picMkLst>
        </pc:picChg>
      </pc:sldChg>
      <pc:sldChg chg="addSp delSp modSp add mod">
        <pc:chgData name="Vaishnavi Jaiswal" userId="d65c85ca1ccd7878" providerId="LiveId" clId="{8F3A67A4-8C78-4120-A301-8A21F70A8519}" dt="2021-12-24T12:26:01.379" v="3901" actId="1038"/>
        <pc:sldMkLst>
          <pc:docMk/>
          <pc:sldMk cId="1450278184" sldId="305"/>
        </pc:sldMkLst>
        <pc:spChg chg="mod ord">
          <ac:chgData name="Vaishnavi Jaiswal" userId="d65c85ca1ccd7878" providerId="LiveId" clId="{8F3A67A4-8C78-4120-A301-8A21F70A8519}" dt="2021-12-24T12:21:53.081" v="3844" actId="166"/>
          <ac:spMkLst>
            <pc:docMk/>
            <pc:sldMk cId="1450278184" sldId="305"/>
            <ac:spMk id="9" creationId="{C7349061-5831-416C-AF3A-BB7854265615}"/>
          </ac:spMkLst>
        </pc:spChg>
        <pc:spChg chg="del">
          <ac:chgData name="Vaishnavi Jaiswal" userId="d65c85ca1ccd7878" providerId="LiveId" clId="{8F3A67A4-8C78-4120-A301-8A21F70A8519}" dt="2021-12-24T12:14:49.778" v="3629" actId="478"/>
          <ac:spMkLst>
            <pc:docMk/>
            <pc:sldMk cId="1450278184" sldId="305"/>
            <ac:spMk id="14" creationId="{CBD0EF04-5C94-4279-8EA2-816027643722}"/>
          </ac:spMkLst>
        </pc:spChg>
        <pc:picChg chg="del">
          <ac:chgData name="Vaishnavi Jaiswal" userId="d65c85ca1ccd7878" providerId="LiveId" clId="{8F3A67A4-8C78-4120-A301-8A21F70A8519}" dt="2021-12-24T12:14:45.178" v="3627" actId="478"/>
          <ac:picMkLst>
            <pc:docMk/>
            <pc:sldMk cId="1450278184" sldId="305"/>
            <ac:picMk id="3" creationId="{6A0AC04E-EF96-4C47-A26E-65343F1981CD}"/>
          </ac:picMkLst>
        </pc:picChg>
        <pc:picChg chg="add mod modCrop">
          <ac:chgData name="Vaishnavi Jaiswal" userId="d65c85ca1ccd7878" providerId="LiveId" clId="{8F3A67A4-8C78-4120-A301-8A21F70A8519}" dt="2021-12-24T12:23:17.468" v="3854" actId="732"/>
          <ac:picMkLst>
            <pc:docMk/>
            <pc:sldMk cId="1450278184" sldId="305"/>
            <ac:picMk id="7" creationId="{D258C832-EEC2-404A-B2F8-8EDAA82F3925}"/>
          </ac:picMkLst>
        </pc:picChg>
        <pc:picChg chg="add mod modCrop">
          <ac:chgData name="Vaishnavi Jaiswal" userId="d65c85ca1ccd7878" providerId="LiveId" clId="{8F3A67A4-8C78-4120-A301-8A21F70A8519}" dt="2021-12-24T12:26:01.379" v="3901" actId="1038"/>
          <ac:picMkLst>
            <pc:docMk/>
            <pc:sldMk cId="1450278184" sldId="305"/>
            <ac:picMk id="10" creationId="{A4656231-C8B7-4AA5-B9FC-5CF13FC7FA31}"/>
          </ac:picMkLst>
        </pc:picChg>
        <pc:picChg chg="del">
          <ac:chgData name="Vaishnavi Jaiswal" userId="d65c85ca1ccd7878" providerId="LiveId" clId="{8F3A67A4-8C78-4120-A301-8A21F70A8519}" dt="2021-12-24T12:14:46.945" v="3628" actId="478"/>
          <ac:picMkLst>
            <pc:docMk/>
            <pc:sldMk cId="1450278184" sldId="305"/>
            <ac:picMk id="11" creationId="{04A47847-847E-4814-822F-6A4DEB9DB171}"/>
          </ac:picMkLst>
        </pc:picChg>
        <pc:picChg chg="add mod modCrop">
          <ac:chgData name="Vaishnavi Jaiswal" userId="d65c85ca1ccd7878" providerId="LiveId" clId="{8F3A67A4-8C78-4120-A301-8A21F70A8519}" dt="2021-12-24T12:25:46.075" v="3897" actId="1037"/>
          <ac:picMkLst>
            <pc:docMk/>
            <pc:sldMk cId="1450278184" sldId="305"/>
            <ac:picMk id="13" creationId="{EA921B3D-BD7B-4041-B05A-783BCE6EFC28}"/>
          </ac:picMkLst>
        </pc:picChg>
      </pc:sldChg>
      <pc:sldChg chg="addSp delSp modSp add mod">
        <pc:chgData name="Vaishnavi Jaiswal" userId="d65c85ca1ccd7878" providerId="LiveId" clId="{8F3A67A4-8C78-4120-A301-8A21F70A8519}" dt="2021-12-24T11:44:50.377" v="3014" actId="22"/>
        <pc:sldMkLst>
          <pc:docMk/>
          <pc:sldMk cId="1210675622" sldId="306"/>
        </pc:sldMkLst>
        <pc:spChg chg="add mod">
          <ac:chgData name="Vaishnavi Jaiswal" userId="d65c85ca1ccd7878" providerId="LiveId" clId="{8F3A67A4-8C78-4120-A301-8A21F70A8519}" dt="2021-12-24T11:42:43.562" v="2996" actId="14100"/>
          <ac:spMkLst>
            <pc:docMk/>
            <pc:sldMk cId="1210675622" sldId="306"/>
            <ac:spMk id="2" creationId="{9B8F31AF-AEF3-4069-A375-8FCAA8BF83F7}"/>
          </ac:spMkLst>
        </pc:spChg>
        <pc:spChg chg="add del mod">
          <ac:chgData name="Vaishnavi Jaiswal" userId="d65c85ca1ccd7878" providerId="LiveId" clId="{8F3A67A4-8C78-4120-A301-8A21F70A8519}" dt="2021-12-24T11:43:01.505" v="2999" actId="478"/>
          <ac:spMkLst>
            <pc:docMk/>
            <pc:sldMk cId="1210675622" sldId="306"/>
            <ac:spMk id="3" creationId="{4BE66077-4A22-4D0A-AF40-ABE03809ED51}"/>
          </ac:spMkLst>
        </pc:spChg>
        <pc:spChg chg="mod">
          <ac:chgData name="Vaishnavi Jaiswal" userId="d65c85ca1ccd7878" providerId="LiveId" clId="{8F3A67A4-8C78-4120-A301-8A21F70A8519}" dt="2021-12-24T11:39:54.557" v="2994" actId="20577"/>
          <ac:spMkLst>
            <pc:docMk/>
            <pc:sldMk cId="1210675622" sldId="306"/>
            <ac:spMk id="9" creationId="{C7349061-5831-416C-AF3A-BB7854265615}"/>
          </ac:spMkLst>
        </pc:spChg>
        <pc:picChg chg="add mod">
          <ac:chgData name="Vaishnavi Jaiswal" userId="d65c85ca1ccd7878" providerId="LiveId" clId="{8F3A67A4-8C78-4120-A301-8A21F70A8519}" dt="2021-12-24T11:43:46.252" v="3005" actId="1076"/>
          <ac:picMkLst>
            <pc:docMk/>
            <pc:sldMk cId="1210675622" sldId="306"/>
            <ac:picMk id="8" creationId="{583E2222-2952-4AFD-9FB4-FDFD1D2551DE}"/>
          </ac:picMkLst>
        </pc:picChg>
        <pc:picChg chg="add mod">
          <ac:chgData name="Vaishnavi Jaiswal" userId="d65c85ca1ccd7878" providerId="LiveId" clId="{8F3A67A4-8C78-4120-A301-8A21F70A8519}" dt="2021-12-24T11:44:38.099" v="3012" actId="1076"/>
          <ac:picMkLst>
            <pc:docMk/>
            <pc:sldMk cId="1210675622" sldId="306"/>
            <ac:picMk id="11" creationId="{433490A6-E2D9-463E-8A58-9B77261E7D6B}"/>
          </ac:picMkLst>
        </pc:picChg>
        <pc:picChg chg="add del">
          <ac:chgData name="Vaishnavi Jaiswal" userId="d65c85ca1ccd7878" providerId="LiveId" clId="{8F3A67A4-8C78-4120-A301-8A21F70A8519}" dt="2021-12-24T11:44:50.377" v="3014" actId="22"/>
          <ac:picMkLst>
            <pc:docMk/>
            <pc:sldMk cId="1210675622" sldId="306"/>
            <ac:picMk id="13" creationId="{0E2C62E1-89B0-4D5A-ABDE-5BEC11099248}"/>
          </ac:picMkLst>
        </pc:picChg>
      </pc:sldChg>
      <pc:sldChg chg="addSp delSp modSp add mod">
        <pc:chgData name="Vaishnavi Jaiswal" userId="d65c85ca1ccd7878" providerId="LiveId" clId="{8F3A67A4-8C78-4120-A301-8A21F70A8519}" dt="2021-12-24T11:56:20.239" v="3175" actId="14100"/>
        <pc:sldMkLst>
          <pc:docMk/>
          <pc:sldMk cId="3835262278" sldId="307"/>
        </pc:sldMkLst>
        <pc:spChg chg="add mod">
          <ac:chgData name="Vaishnavi Jaiswal" userId="d65c85ca1ccd7878" providerId="LiveId" clId="{8F3A67A4-8C78-4120-A301-8A21F70A8519}" dt="2021-12-24T11:53:51.575" v="3139" actId="1076"/>
          <ac:spMkLst>
            <pc:docMk/>
            <pc:sldMk cId="3835262278" sldId="307"/>
            <ac:spMk id="7" creationId="{4802A20A-1650-4296-82B5-5DE005034576}"/>
          </ac:spMkLst>
        </pc:spChg>
        <pc:spChg chg="mod">
          <ac:chgData name="Vaishnavi Jaiswal" userId="d65c85ca1ccd7878" providerId="LiveId" clId="{8F3A67A4-8C78-4120-A301-8A21F70A8519}" dt="2021-12-24T11:51:14.859" v="3128" actId="14100"/>
          <ac:spMkLst>
            <pc:docMk/>
            <pc:sldMk cId="3835262278" sldId="307"/>
            <ac:spMk id="9" creationId="{C7349061-5831-416C-AF3A-BB7854265615}"/>
          </ac:spMkLst>
        </pc:spChg>
        <pc:picChg chg="add mod">
          <ac:chgData name="Vaishnavi Jaiswal" userId="d65c85ca1ccd7878" providerId="LiveId" clId="{8F3A67A4-8C78-4120-A301-8A21F70A8519}" dt="2021-12-24T11:56:20.239" v="3175" actId="14100"/>
          <ac:picMkLst>
            <pc:docMk/>
            <pc:sldMk cId="3835262278" sldId="307"/>
            <ac:picMk id="3" creationId="{992EC890-59F8-40D8-B68F-83B8730D5997}"/>
          </ac:picMkLst>
        </pc:picChg>
        <pc:picChg chg="add mod">
          <ac:chgData name="Vaishnavi Jaiswal" userId="d65c85ca1ccd7878" providerId="LiveId" clId="{8F3A67A4-8C78-4120-A301-8A21F70A8519}" dt="2021-12-24T11:55:53.993" v="3172" actId="14100"/>
          <ac:picMkLst>
            <pc:docMk/>
            <pc:sldMk cId="3835262278" sldId="307"/>
            <ac:picMk id="10" creationId="{9848D155-6E04-4100-849B-E14137CA436A}"/>
          </ac:picMkLst>
        </pc:picChg>
        <pc:picChg chg="add del mod">
          <ac:chgData name="Vaishnavi Jaiswal" userId="d65c85ca1ccd7878" providerId="LiveId" clId="{8F3A67A4-8C78-4120-A301-8A21F70A8519}" dt="2021-12-24T11:54:38.642" v="3144" actId="21"/>
          <ac:picMkLst>
            <pc:docMk/>
            <pc:sldMk cId="3835262278" sldId="307"/>
            <ac:picMk id="11" creationId="{CA2CC717-B3DF-4437-8B58-8BDABA5CD4F9}"/>
          </ac:picMkLst>
        </pc:picChg>
      </pc:sldChg>
      <pc:sldChg chg="addSp delSp modSp add mod">
        <pc:chgData name="Vaishnavi Jaiswal" userId="d65c85ca1ccd7878" providerId="LiveId" clId="{8F3A67A4-8C78-4120-A301-8A21F70A8519}" dt="2021-12-24T12:01:10.464" v="3346" actId="14100"/>
        <pc:sldMkLst>
          <pc:docMk/>
          <pc:sldMk cId="415765532" sldId="308"/>
        </pc:sldMkLst>
        <pc:spChg chg="mod">
          <ac:chgData name="Vaishnavi Jaiswal" userId="d65c85ca1ccd7878" providerId="LiveId" clId="{8F3A67A4-8C78-4120-A301-8A21F70A8519}" dt="2021-12-24T11:57:07.323" v="3201" actId="14100"/>
          <ac:spMkLst>
            <pc:docMk/>
            <pc:sldMk cId="415765532" sldId="308"/>
            <ac:spMk id="9" creationId="{C7349061-5831-416C-AF3A-BB7854265615}"/>
          </ac:spMkLst>
        </pc:spChg>
        <pc:spChg chg="add mod">
          <ac:chgData name="Vaishnavi Jaiswal" userId="d65c85ca1ccd7878" providerId="LiveId" clId="{8F3A67A4-8C78-4120-A301-8A21F70A8519}" dt="2021-12-24T12:01:10.464" v="3346" actId="14100"/>
          <ac:spMkLst>
            <pc:docMk/>
            <pc:sldMk cId="415765532" sldId="308"/>
            <ac:spMk id="12" creationId="{E2BFBDB9-EFB0-48B8-A49C-CA41A827F29D}"/>
          </ac:spMkLst>
        </pc:spChg>
        <pc:picChg chg="add mod modCrop">
          <ac:chgData name="Vaishnavi Jaiswal" userId="d65c85ca1ccd7878" providerId="LiveId" clId="{8F3A67A4-8C78-4120-A301-8A21F70A8519}" dt="2021-12-24T11:58:56.354" v="3207" actId="732"/>
          <ac:picMkLst>
            <pc:docMk/>
            <pc:sldMk cId="415765532" sldId="308"/>
            <ac:picMk id="3" creationId="{CFDB3629-5A2E-4A05-A91B-538BCEAAD512}"/>
          </ac:picMkLst>
        </pc:picChg>
        <pc:picChg chg="add del mod">
          <ac:chgData name="Vaishnavi Jaiswal" userId="d65c85ca1ccd7878" providerId="LiveId" clId="{8F3A67A4-8C78-4120-A301-8A21F70A8519}" dt="2021-12-24T11:57:21.317" v="3202" actId="478"/>
          <ac:picMkLst>
            <pc:docMk/>
            <pc:sldMk cId="415765532" sldId="308"/>
            <ac:picMk id="7" creationId="{51EAB8FD-3A61-45E8-AC71-0A0E040196DD}"/>
          </ac:picMkLst>
        </pc:picChg>
        <pc:picChg chg="add mod">
          <ac:chgData name="Vaishnavi Jaiswal" userId="d65c85ca1ccd7878" providerId="LiveId" clId="{8F3A67A4-8C78-4120-A301-8A21F70A8519}" dt="2021-12-24T12:00:28.897" v="3234" actId="1076"/>
          <ac:picMkLst>
            <pc:docMk/>
            <pc:sldMk cId="415765532" sldId="308"/>
            <ac:picMk id="10" creationId="{004D3967-6C23-4E7D-BC22-7190A7BAA2E1}"/>
          </ac:picMkLst>
        </pc:picChg>
      </pc:sldChg>
      <pc:sldChg chg="addSp delSp modSp add mod">
        <pc:chgData name="Vaishnavi Jaiswal" userId="d65c85ca1ccd7878" providerId="LiveId" clId="{8F3A67A4-8C78-4120-A301-8A21F70A8519}" dt="2021-12-24T11:48:00.552" v="3057" actId="1076"/>
        <pc:sldMkLst>
          <pc:docMk/>
          <pc:sldMk cId="3458230683" sldId="309"/>
        </pc:sldMkLst>
        <pc:spChg chg="add mod">
          <ac:chgData name="Vaishnavi Jaiswal" userId="d65c85ca1ccd7878" providerId="LiveId" clId="{8F3A67A4-8C78-4120-A301-8A21F70A8519}" dt="2021-12-24T11:48:00.552" v="3057" actId="1076"/>
          <ac:spMkLst>
            <pc:docMk/>
            <pc:sldMk cId="3458230683" sldId="309"/>
            <ac:spMk id="12" creationId="{48FAE2A8-292F-4D62-BC14-6084399D595E}"/>
          </ac:spMkLst>
        </pc:spChg>
        <pc:spChg chg="add mod">
          <ac:chgData name="Vaishnavi Jaiswal" userId="d65c85ca1ccd7878" providerId="LiveId" clId="{8F3A67A4-8C78-4120-A301-8A21F70A8519}" dt="2021-12-24T11:47:48.812" v="3055" actId="14100"/>
          <ac:spMkLst>
            <pc:docMk/>
            <pc:sldMk cId="3458230683" sldId="309"/>
            <ac:spMk id="14" creationId="{3851CCB3-48E4-4D25-B564-5E848AED8C33}"/>
          </ac:spMkLst>
        </pc:spChg>
        <pc:picChg chg="add mod modCrop">
          <ac:chgData name="Vaishnavi Jaiswal" userId="d65c85ca1ccd7878" providerId="LiveId" clId="{8F3A67A4-8C78-4120-A301-8A21F70A8519}" dt="2021-12-24T11:45:57.808" v="3024" actId="14100"/>
          <ac:picMkLst>
            <pc:docMk/>
            <pc:sldMk cId="3458230683" sldId="309"/>
            <ac:picMk id="7" creationId="{A539B383-DB50-47D2-B3EC-D42366DA636D}"/>
          </ac:picMkLst>
        </pc:picChg>
        <pc:picChg chg="del">
          <ac:chgData name="Vaishnavi Jaiswal" userId="d65c85ca1ccd7878" providerId="LiveId" clId="{8F3A67A4-8C78-4120-A301-8A21F70A8519}" dt="2021-12-24T11:44:58.768" v="3016" actId="478"/>
          <ac:picMkLst>
            <pc:docMk/>
            <pc:sldMk cId="3458230683" sldId="309"/>
            <ac:picMk id="8" creationId="{583E2222-2952-4AFD-9FB4-FDFD1D2551DE}"/>
          </ac:picMkLst>
        </pc:picChg>
        <pc:picChg chg="del">
          <ac:chgData name="Vaishnavi Jaiswal" userId="d65c85ca1ccd7878" providerId="LiveId" clId="{8F3A67A4-8C78-4120-A301-8A21F70A8519}" dt="2021-12-24T11:45:00.580" v="3017" actId="478"/>
          <ac:picMkLst>
            <pc:docMk/>
            <pc:sldMk cId="3458230683" sldId="309"/>
            <ac:picMk id="11" creationId="{433490A6-E2D9-463E-8A58-9B77261E7D6B}"/>
          </ac:picMkLst>
        </pc:picChg>
      </pc:sldChg>
      <pc:sldChg chg="modSp add mod">
        <pc:chgData name="Vaishnavi Jaiswal" userId="d65c85ca1ccd7878" providerId="LiveId" clId="{8F3A67A4-8C78-4120-A301-8A21F70A8519}" dt="2021-12-24T12:26:34.491" v="3911" actId="20577"/>
        <pc:sldMkLst>
          <pc:docMk/>
          <pc:sldMk cId="393639459" sldId="310"/>
        </pc:sldMkLst>
        <pc:spChg chg="mod">
          <ac:chgData name="Vaishnavi Jaiswal" userId="d65c85ca1ccd7878" providerId="LiveId" clId="{8F3A67A4-8C78-4120-A301-8A21F70A8519}" dt="2021-12-24T12:26:34.491" v="3911" actId="20577"/>
          <ac:spMkLst>
            <pc:docMk/>
            <pc:sldMk cId="393639459" sldId="310"/>
            <ac:spMk id="2" creationId="{5E5CC681-719F-4D0E-933B-CC81ACFEB0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FCB-18DA-3342-8805-AE8D69272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00275-F865-044D-9A4A-BC8998BC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1016-F8DA-7C4E-9B26-E00317D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3866-734F-7B4E-BF88-519E69BC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1D79-80B5-4442-A60C-0B73245F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099C-85F4-D146-AB41-095D074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4E4DC-9483-1E43-BF4D-4E8DCFA5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C596-9307-1D40-93BC-F04BF2B6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05CC-2777-CC44-898B-9C2107AB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1305-41A1-AC46-A7A8-3390BABA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7EC34-4CAC-724E-BC16-F90DFBB28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C976D-6ED1-E940-AA6D-43CED91AC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7BB2-38F4-BB4E-AFE0-99469E79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0136-9DBC-E64E-AA92-E6612BF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92FB-64B5-1D4E-BF6C-6EC430C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18BC-D469-F049-87D2-B830C17D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20C1-D731-AF4C-B0D2-8AC99C62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7974-0875-A84D-A9D9-D826F20F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8C55-9FF6-814E-82C9-899D70E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AAF3-1D34-2C4F-BC37-5E757FDB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6FDD-AB4E-1249-8AAB-24E8B799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3CCD-C861-8942-8F1C-DE55B7F1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CEA9-96B8-CC48-B023-98BF8C86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4FCE-5B15-514E-8F42-9610503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7A25-6315-1E42-992D-E0F0F60B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2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A93-E28D-6B4A-85F3-049DA63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FDB8-1C42-E845-9D73-062EED398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F3330-1086-DD44-8DB9-AFC63D89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B00A-8F6F-4246-BBA1-122E4B7E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DCF7-AFAB-B447-BEE1-A266EF07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7257-6D12-2B45-BD27-CAE2B7B2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D58-B526-C04D-B389-885BEC55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B2C4-6EE8-B34F-883E-1B6B98F5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AE507-D89A-7B42-8C4D-CCDF6AA3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5B9DD-8CA9-B44B-B444-1076F7CA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186F2-5611-5249-AF12-9E5845FF4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A590F-4FC3-EF43-8EE7-595B31AE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6BE58-497A-8C4E-A2C2-C8F122F2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62592-CD5D-B74B-8D8B-EA0A340B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6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27AD-3B19-154E-9524-90AC2ED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E3BA5-3E7B-D042-A202-6A0775BD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925AD-64EE-0D4C-8B4A-7B41D7BF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ED708-57E1-B54A-9748-B92C0104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69C0-4400-A342-BC75-3BEB61A4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A0E0D-E0C8-7045-9415-6BA2F984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9C95-D411-314D-8ED1-521E01F3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7DC3-6E7E-5B44-8FD9-2CBE2A29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25E-261F-614A-BD48-44541F85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48A2-E90D-5546-A8F6-63B3C397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D1C2-4CFE-8E41-96E2-0E9D5A59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2E68-6BA2-7F41-A474-09E64A1F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7F50-FD62-B34F-92B1-8A9CBBB1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1FEC-5FD4-3446-84D3-CAD6122E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C436F-E29C-C042-AA97-1941BDB34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09D0-1CD3-1249-9BA1-A7371EC2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185D-F9BA-5649-8312-148033F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0D480-377E-4948-8CBA-BD89CADC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2ED0C-86FE-574E-88EA-1BD88FB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CC684-0BDD-4E4E-B7DB-DFFC2FDD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6BC7-4A35-CF45-94C7-58D6B5AC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C57D-8485-A54C-8591-0B0A0BAE1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2A89-339D-0C4C-99B6-77C192BF5F6B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E260-0387-364D-92AE-5CD094192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73AE-B75B-E241-944C-1261E637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FBE9-2A9E-524F-9267-C4815848B6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CC681-719F-4D0E-933B-CC81ACFEB032}"/>
              </a:ext>
            </a:extLst>
          </p:cNvPr>
          <p:cNvSpPr/>
          <p:nvPr/>
        </p:nvSpPr>
        <p:spPr>
          <a:xfrm>
            <a:off x="3126419" y="1804386"/>
            <a:ext cx="5939162" cy="1083076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A Study on Physical Fitness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97B90-E22F-452F-B240-BD3EFC0E4273}"/>
              </a:ext>
            </a:extLst>
          </p:cNvPr>
          <p:cNvSpPr/>
          <p:nvPr/>
        </p:nvSpPr>
        <p:spPr>
          <a:xfrm>
            <a:off x="3126419" y="3409602"/>
            <a:ext cx="5939162" cy="2263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C3F91"/>
                </a:solidFill>
              </a:rPr>
              <a:t>Mousam Sinha</a:t>
            </a:r>
          </a:p>
          <a:p>
            <a:pPr algn="ctr"/>
            <a:r>
              <a:rPr lang="en-US" dirty="0">
                <a:solidFill>
                  <a:srgbClr val="4C3F91"/>
                </a:solidFill>
              </a:rPr>
              <a:t>Sreejit Roy</a:t>
            </a:r>
          </a:p>
          <a:p>
            <a:pPr algn="ctr"/>
            <a:r>
              <a:rPr lang="en-US" dirty="0">
                <a:solidFill>
                  <a:srgbClr val="4C3F91"/>
                </a:solidFill>
              </a:rPr>
              <a:t>Vaishnavi Jaiswal</a:t>
            </a:r>
          </a:p>
          <a:p>
            <a:pPr algn="ctr"/>
            <a:endParaRPr lang="en-US" dirty="0">
              <a:solidFill>
                <a:srgbClr val="4C3F91"/>
              </a:solidFill>
            </a:endParaRPr>
          </a:p>
          <a:p>
            <a:pPr algn="ctr"/>
            <a:endParaRPr lang="en-US" dirty="0">
              <a:solidFill>
                <a:srgbClr val="4C3F91"/>
              </a:solidFill>
            </a:endParaRPr>
          </a:p>
          <a:p>
            <a:pPr algn="ctr"/>
            <a:r>
              <a:rPr lang="en-US" sz="1600" b="1" dirty="0">
                <a:solidFill>
                  <a:srgbClr val="4C3F91"/>
                </a:solidFill>
              </a:rPr>
              <a:t>December 25, 2021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6F882-9B3E-41D1-85EE-5FECF686E284}"/>
              </a:ext>
            </a:extLst>
          </p:cNvPr>
          <p:cNvSpPr/>
          <p:nvPr/>
        </p:nvSpPr>
        <p:spPr>
          <a:xfrm>
            <a:off x="0" y="0"/>
            <a:ext cx="12192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0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DETECTION OF INFLUENTIAL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352F7-CD76-40AE-9329-9FB62438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2" y="1101286"/>
            <a:ext cx="5281190" cy="5267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A3736-C2B6-4C82-92F3-D1128F12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51" y="1044496"/>
            <a:ext cx="5368677" cy="52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DETECTION OF INFLUENTIAL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72527-A062-4635-A773-7CC7B87C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5" y="934292"/>
            <a:ext cx="5634301" cy="525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8011F4-8BCE-4648-9D09-3AE6B317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33" y="1014191"/>
            <a:ext cx="537179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1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DETECTION OF INFLUENTIAL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CE875-8FB8-4F5F-8233-03664E85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4" y="321734"/>
            <a:ext cx="6025739" cy="5973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FE5C10-CEE0-4DB9-AFB5-4830021F7C2A}"/>
              </a:ext>
            </a:extLst>
          </p:cNvPr>
          <p:cNvSpPr txBox="1"/>
          <p:nvPr/>
        </p:nvSpPr>
        <p:spPr>
          <a:xfrm>
            <a:off x="443884" y="1621091"/>
            <a:ext cx="45453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plot gives the relationship between response variable and a regressor variable when other variables are held constant. </a:t>
            </a:r>
          </a:p>
          <a:p>
            <a:endParaRPr lang="en-US" dirty="0"/>
          </a:p>
          <a:p>
            <a:r>
              <a:rPr lang="en-US" dirty="0"/>
              <a:t>Each added variable plot notes four different values, two of which are points with highest residuals, the others are those with highest partial leverage.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conclude on the basis of these plots, that 15th and 17th points are definitely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97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DETECTION OF INFLUENTIAL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59087-DB79-4A12-A14F-032A6ED7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6" y="1240653"/>
            <a:ext cx="5381674" cy="5195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C3D05D-170F-44E1-A231-6E05C0AA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66" y="1403352"/>
            <a:ext cx="5526000" cy="48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DETECTION OF INFLUENTIAL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DBCAA-2DBB-4F51-8FF7-C6D8CCB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80" y="934292"/>
            <a:ext cx="6019790" cy="5543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24DA06-A9B4-4FFE-A8D0-A4A62DA1B051}"/>
              </a:ext>
            </a:extLst>
          </p:cNvPr>
          <p:cNvSpPr txBox="1"/>
          <p:nvPr/>
        </p:nvSpPr>
        <p:spPr>
          <a:xfrm>
            <a:off x="417252" y="1483403"/>
            <a:ext cx="43678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the basis of the above plots, we note that 15th is an outlier; 10th point is high leverage. </a:t>
            </a:r>
          </a:p>
          <a:p>
            <a:endParaRPr lang="en-US" dirty="0"/>
          </a:p>
          <a:p>
            <a:r>
              <a:rPr lang="en-US" dirty="0"/>
              <a:t>We also note that 20th is an influential point, mostly because it has moderately high residual as well as leverage.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we can conclude that that the following observations are outliers: 15th , 17th, and 20th. And the 10th observation has high leverage.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82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REMEDY FOR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9DA96-D41B-4F9D-928F-B43475499F28}"/>
              </a:ext>
            </a:extLst>
          </p:cNvPr>
          <p:cNvSpPr txBox="1"/>
          <p:nvPr/>
        </p:nvSpPr>
        <p:spPr>
          <a:xfrm>
            <a:off x="410592" y="1259616"/>
            <a:ext cx="5297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remove 15th, 17th, and 20th observations from the dataset and fit the full model. We estimate the Y values for the 15th, 17th, and 20th observations from this model. Then we use the obtained Y values as observed values in the dataset. Then we use the newly formed dataset for fitting the full model again.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DE020-5516-4A07-9F23-B3293EBF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3013942"/>
            <a:ext cx="6125430" cy="3353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CE9597-C226-4409-B2AF-B1C230B3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21" y="1453545"/>
            <a:ext cx="3658111" cy="93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D3AA7-6D27-4DEC-9286-FE7E41328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21" y="2556479"/>
            <a:ext cx="3210373" cy="933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9B307F-B539-4481-857E-54CC2FDF6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326" r="54174" b="21651"/>
          <a:stretch/>
        </p:blipFill>
        <p:spPr>
          <a:xfrm>
            <a:off x="6841321" y="3613109"/>
            <a:ext cx="2793933" cy="933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507D9C-09FB-4F91-B1C7-6E35C05C7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321" y="4753766"/>
            <a:ext cx="5096586" cy="4572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3A41BD-5AF8-4BFD-A38D-DD75AEF4C5DF}"/>
              </a:ext>
            </a:extLst>
          </p:cNvPr>
          <p:cNvSpPr txBox="1"/>
          <p:nvPr/>
        </p:nvSpPr>
        <p:spPr>
          <a:xfrm>
            <a:off x="6744648" y="5404455"/>
            <a:ext cx="52725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Heteroscedasticity, non-normality, and autocorrelation are not present. Multicollinearity still exists, which is obvious as multicollinearity mainly depends on the regression matrix.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061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RIDGE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658B3-2982-4B73-8E9D-84B2CE76F3FB}"/>
              </a:ext>
            </a:extLst>
          </p:cNvPr>
          <p:cNvSpPr txBox="1"/>
          <p:nvPr/>
        </p:nvSpPr>
        <p:spPr>
          <a:xfrm>
            <a:off x="188650" y="11958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Ridge regression is performed as a remedy for multicollinearity.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7C249-29C3-4082-BA18-2274D68A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0" y="1826664"/>
            <a:ext cx="6436769" cy="4340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CE6348-4786-4721-A81B-86732CA6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19" y="755180"/>
            <a:ext cx="5499781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1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REMOVING COVARIATES : RUNPULSE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AE0FA-5F2C-4250-A754-CB86216B032A}"/>
              </a:ext>
            </a:extLst>
          </p:cNvPr>
          <p:cNvSpPr txBox="1"/>
          <p:nvPr/>
        </p:nvSpPr>
        <p:spPr>
          <a:xfrm>
            <a:off x="206407" y="1142545"/>
            <a:ext cx="6130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Another possible way of removing multicollinearity is that of selecting subsets of explanatory variables. We remove Run pulse (X5) from the list of explanatory variables and fit the model.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1875F-37EB-4374-AA53-0F4A79F6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0" y="2342874"/>
            <a:ext cx="5252825" cy="3917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7D45D-7EAF-47FB-AFB6-0AC071B1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27" y="1142545"/>
            <a:ext cx="3829584" cy="885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78AD9-FD01-4B6F-AAB8-C3D67089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889" y="2194616"/>
            <a:ext cx="3658111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F08168-7459-45E9-AD55-358032446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927" y="3284792"/>
            <a:ext cx="3200847" cy="924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3C3A1D-4912-4DB0-82D6-D46EC2085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927" y="4404118"/>
            <a:ext cx="4143953" cy="428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8CDE0F-66DE-4961-8172-90B9CD6F2BA9}"/>
              </a:ext>
            </a:extLst>
          </p:cNvPr>
          <p:cNvSpPr txBox="1"/>
          <p:nvPr/>
        </p:nvSpPr>
        <p:spPr>
          <a:xfrm>
            <a:off x="6059010" y="5121615"/>
            <a:ext cx="549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the problem of multicollinearity is resolved in this model. Also note that all explanatory variables are not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0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MODEL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CC4CB-0852-42EB-BEE5-4E5347B2854E}"/>
              </a:ext>
            </a:extLst>
          </p:cNvPr>
          <p:cNvSpPr txBox="1"/>
          <p:nvPr/>
        </p:nvSpPr>
        <p:spPr>
          <a:xfrm>
            <a:off x="277427" y="2121200"/>
            <a:ext cx="466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consider the added variable plot for the considered model.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CDCFA-EEF7-48BF-9016-AC604523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35" y="520041"/>
            <a:ext cx="5962218" cy="5776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06277B-02BE-4DEF-A9F2-63B6437BCBDA}"/>
              </a:ext>
            </a:extLst>
          </p:cNvPr>
          <p:cNvSpPr txBox="1"/>
          <p:nvPr/>
        </p:nvSpPr>
        <p:spPr>
          <a:xfrm>
            <a:off x="277427" y="3408223"/>
            <a:ext cx="4392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 preliminary analysis based on the added variable plots, we notice that X2 and X4 are expected not to have highly significant effect on the response.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54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SUBSET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CC4CB-0852-42EB-BEE5-4E5347B2854E}"/>
              </a:ext>
            </a:extLst>
          </p:cNvPr>
          <p:cNvSpPr txBox="1"/>
          <p:nvPr/>
        </p:nvSpPr>
        <p:spPr>
          <a:xfrm>
            <a:off x="277427" y="1624937"/>
            <a:ext cx="1150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consider all the possible subsets and choose best model from models of each size (number of regressor variables).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9AFEB-68E8-4DA4-A47B-FAB1EB2B0A51}"/>
              </a:ext>
            </a:extLst>
          </p:cNvPr>
          <p:cNvSpPr txBox="1"/>
          <p:nvPr/>
        </p:nvSpPr>
        <p:spPr>
          <a:xfrm>
            <a:off x="361402" y="2364468"/>
            <a:ext cx="5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given table table compares the obtained models (5 models) in terms of AIC, BIC, Adjusted R-squared, and Mallow’s Cp.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01C1EB-593E-4FD4-8844-E95BADADE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6"/>
          <a:stretch/>
        </p:blipFill>
        <p:spPr>
          <a:xfrm>
            <a:off x="5888435" y="2684913"/>
            <a:ext cx="5611008" cy="14978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5F6EEA-B13E-433B-AE68-1CF3C5ACB64C}"/>
              </a:ext>
            </a:extLst>
          </p:cNvPr>
          <p:cNvSpPr txBox="1"/>
          <p:nvPr/>
        </p:nvSpPr>
        <p:spPr>
          <a:xfrm>
            <a:off x="277427" y="3913972"/>
            <a:ext cx="5611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terms of Mallow’s cp and AIC, the fourth model seems to be the best.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terms of adjusted R-squared, model 5 is the better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third model is best in terms of BIC.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6A190-AE59-4806-ADA0-9A4D36343578}"/>
              </a:ext>
            </a:extLst>
          </p:cNvPr>
          <p:cNvSpPr txBox="1"/>
          <p:nvPr/>
        </p:nvSpPr>
        <p:spPr>
          <a:xfrm>
            <a:off x="1027960" y="1646744"/>
            <a:ext cx="101360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contains various measures of heart and pulse rates taken on men in a physical fitness course.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are defined: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:= oxygen used to complete the given task.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 := age of the participant.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 := weight of the participant.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X3 := time to run a given distance on a treadmill.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X4 := measure of pulse-rate at rest.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X5 := average pulse-rate during the run.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X6 := maximum pulse-rate during the run.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purpose of this study, Y is taken as the response variable; the remaining as explanatory variables.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01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STEPWISE SELECTION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B7185-A8B4-4794-B223-50868B7986E1}"/>
              </a:ext>
            </a:extLst>
          </p:cNvPr>
          <p:cNvSpPr/>
          <p:nvPr/>
        </p:nvSpPr>
        <p:spPr>
          <a:xfrm>
            <a:off x="236179" y="1194318"/>
            <a:ext cx="3960000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terms : X1, X2, X3, X4, X6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CC540D-EF3A-499F-AA25-55F90F66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9" y="1534945"/>
            <a:ext cx="5698090" cy="4920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5A9719-06E0-4C67-A560-08B1BCC0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34" y="158167"/>
            <a:ext cx="5750646" cy="62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6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STEPWISE SELECTION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3DF0-C878-4926-8A5D-1E9F2AE0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7" y="1370985"/>
            <a:ext cx="5830114" cy="3238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E7EB94-4F65-4A14-B191-76364884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7" y="4791593"/>
            <a:ext cx="5617825" cy="1390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D0EF04-5C94-4279-8EA2-816027643722}"/>
              </a:ext>
            </a:extLst>
          </p:cNvPr>
          <p:cNvSpPr txBox="1"/>
          <p:nvPr/>
        </p:nvSpPr>
        <p:spPr>
          <a:xfrm>
            <a:off x="6369700" y="2039072"/>
            <a:ext cx="5240694" cy="369331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stepwise selection method chooses the model Y on X1, X2, X3, and X6.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model is preferable in terms of Mallow’s cp and AIC also.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adjusted R-square for this model is 0.807, which is close to the model preferable in terms of adjusted R-squared criterion.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select model 4 (i.e., Y on X1, X2, X3, and X6) among all possible subsets of model 1 (i.e., Y on X1, X2, X3, X4, and X6).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60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-1" y="321733"/>
            <a:ext cx="4500979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REMOVING COVARIATES : MAXPULSE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AE0FA-5F2C-4250-A754-CB86216B032A}"/>
              </a:ext>
            </a:extLst>
          </p:cNvPr>
          <p:cNvSpPr txBox="1"/>
          <p:nvPr/>
        </p:nvSpPr>
        <p:spPr>
          <a:xfrm>
            <a:off x="206407" y="1142545"/>
            <a:ext cx="613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remove Max pulse (X6) from the list of explanatory variables and fit the model.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CDE0F-66DE-4961-8172-90B9CD6F2BA9}"/>
              </a:ext>
            </a:extLst>
          </p:cNvPr>
          <p:cNvSpPr txBox="1"/>
          <p:nvPr/>
        </p:nvSpPr>
        <p:spPr>
          <a:xfrm>
            <a:off x="6059010" y="5121615"/>
            <a:ext cx="549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the problem of multicollinearity is resolved in this model. Also note as that in the previous case, all explanatory variables are not significant.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A9EAA-F4F6-4715-BE38-C32D288C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7" y="1858614"/>
            <a:ext cx="5526654" cy="4186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C0B5F3-50A1-43DC-88F8-31E2B386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2545"/>
            <a:ext cx="3639058" cy="88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F45D2-8A76-402D-9186-AEE5E1662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17553"/>
            <a:ext cx="3238952" cy="905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8AB239-1491-403E-B3F0-88DC21A4F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11613"/>
            <a:ext cx="3277057" cy="9240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906DC0-5305-4318-AE28-85E5EB064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02377"/>
            <a:ext cx="433448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MODEL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CC4CB-0852-42EB-BEE5-4E5347B2854E}"/>
              </a:ext>
            </a:extLst>
          </p:cNvPr>
          <p:cNvSpPr txBox="1"/>
          <p:nvPr/>
        </p:nvSpPr>
        <p:spPr>
          <a:xfrm>
            <a:off x="277427" y="2121200"/>
            <a:ext cx="466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consider the added variable plot for the considered model (After removing Max Pulse).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6277B-02BE-4DEF-A9F2-63B6437BCBDA}"/>
              </a:ext>
            </a:extLst>
          </p:cNvPr>
          <p:cNvSpPr txBox="1"/>
          <p:nvPr/>
        </p:nvSpPr>
        <p:spPr>
          <a:xfrm>
            <a:off x="277427" y="3408223"/>
            <a:ext cx="4392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 preliminary analysis based on the added variable plots, we notice that X2 and X4 are expected not to have highly significant effect on the response.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B04B7-5283-4229-81BE-60B91599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18" y="317555"/>
            <a:ext cx="6325341" cy="60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SUBSET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CC4CB-0852-42EB-BEE5-4E5347B2854E}"/>
              </a:ext>
            </a:extLst>
          </p:cNvPr>
          <p:cNvSpPr txBox="1"/>
          <p:nvPr/>
        </p:nvSpPr>
        <p:spPr>
          <a:xfrm>
            <a:off x="277427" y="1624937"/>
            <a:ext cx="1150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consider all the possible subsets and choose best model from models of each size (number of regressor variables).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9AFEB-68E8-4DA4-A47B-FAB1EB2B0A51}"/>
              </a:ext>
            </a:extLst>
          </p:cNvPr>
          <p:cNvSpPr txBox="1"/>
          <p:nvPr/>
        </p:nvSpPr>
        <p:spPr>
          <a:xfrm>
            <a:off x="361402" y="2364468"/>
            <a:ext cx="501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given table table compares the obtained models (5 models) in terms of AIC, BIC, Adjusted R-squared, and Mallow’s Cp.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F6EEA-B13E-433B-AE68-1CF3C5ACB64C}"/>
              </a:ext>
            </a:extLst>
          </p:cNvPr>
          <p:cNvSpPr txBox="1"/>
          <p:nvPr/>
        </p:nvSpPr>
        <p:spPr>
          <a:xfrm>
            <a:off x="277427" y="3913972"/>
            <a:ext cx="5611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terms of Mallow’s cp, BIC, and AIC, the fourth model seems to be the best.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terms of adjusted R-squared, model 5 is the better one, although the adjusted R-squared is very close for model 4 and 5.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8DE32-81FD-47FD-A2F0-1FD3125EB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8"/>
          <a:stretch/>
        </p:blipFill>
        <p:spPr>
          <a:xfrm>
            <a:off x="5888435" y="2718541"/>
            <a:ext cx="5658640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1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STEPWISE SELECTION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2C12D-52AB-4B56-9B49-101A047F3F3F}"/>
              </a:ext>
            </a:extLst>
          </p:cNvPr>
          <p:cNvSpPr/>
          <p:nvPr/>
        </p:nvSpPr>
        <p:spPr>
          <a:xfrm>
            <a:off x="236179" y="1194318"/>
            <a:ext cx="3960000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terms : X1, X2, X3, X4, X5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AC779-C35B-4064-AD2D-DA42D12B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7" y="1623566"/>
            <a:ext cx="5494093" cy="4854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B15D33-5449-48FE-AC2D-C3BB352A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8" y="325528"/>
            <a:ext cx="5302899" cy="598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STEPWISE SELECTION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0EF04-5C94-4279-8EA2-816027643722}"/>
              </a:ext>
            </a:extLst>
          </p:cNvPr>
          <p:cNvSpPr txBox="1"/>
          <p:nvPr/>
        </p:nvSpPr>
        <p:spPr>
          <a:xfrm>
            <a:off x="6380578" y="2066645"/>
            <a:ext cx="5240694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stepwise selection method chooses the model Y on X1, X2, X3, and X5, which is also preferable in terms of the other criteria. Therefore, we select model 4 (i.e., Y on X1, X2, X3, and X5) among all possible subsets of model 1 (i.e., Y on X1, X2, X3, X4, and X5).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AC04E-EF96-4C47-A26E-65343F19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8" y="1300516"/>
            <a:ext cx="5525271" cy="3286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47847-847E-4814-822F-6A4DEB9D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8" y="4738422"/>
            <a:ext cx="552527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3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SELECTING THE FINAL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EBCC9-8787-41CE-A224-39DEBB4FB97E}"/>
              </a:ext>
            </a:extLst>
          </p:cNvPr>
          <p:cNvSpPr txBox="1"/>
          <p:nvPr/>
        </p:nvSpPr>
        <p:spPr>
          <a:xfrm>
            <a:off x="146956" y="1154276"/>
            <a:ext cx="10825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compare the models selected from previous slides on the basis of various criteria such as AIC, BIC, Mallow’s Cp and Adjusted R-Squared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038CA-C47C-4C43-AB04-86B09AD5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16" y="2351234"/>
            <a:ext cx="5529280" cy="883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F3D630-6095-42AD-90FA-973E89EE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52" y="3623091"/>
            <a:ext cx="6655295" cy="12037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384435-EC3D-4891-A7CA-6501BD4A4987}"/>
              </a:ext>
            </a:extLst>
          </p:cNvPr>
          <p:cNvSpPr txBox="1"/>
          <p:nvPr/>
        </p:nvSpPr>
        <p:spPr>
          <a:xfrm>
            <a:off x="464198" y="5346786"/>
            <a:ext cx="10825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the above table, it is easy to observe that model B is better than model A. Therefore, we choose model B (i.e., Y on X1, X2, X3, and X5) as our final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590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FINAL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D4D5A-BFA0-4A63-95F8-A8FA8799E629}"/>
              </a:ext>
            </a:extLst>
          </p:cNvPr>
          <p:cNvSpPr txBox="1"/>
          <p:nvPr/>
        </p:nvSpPr>
        <p:spPr>
          <a:xfrm>
            <a:off x="286917" y="10889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our final model, we take: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833F-5560-4559-9EB5-DE68A453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9" y="1574507"/>
            <a:ext cx="4623977" cy="5748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FFAB65-253A-43E6-934D-A010868B64BD}"/>
              </a:ext>
            </a:extLst>
          </p:cNvPr>
          <p:cNvSpPr txBox="1"/>
          <p:nvPr/>
        </p:nvSpPr>
        <p:spPr>
          <a:xfrm>
            <a:off x="286917" y="23076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Summary of the model: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CAE1B8-F69F-4756-93AE-AF7F7C5D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33" y="2895895"/>
            <a:ext cx="6401277" cy="31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9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CHECKING FOR INFLUENTIAL POINTS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B8F31AF-AEF3-4069-A375-8FCAA8BF8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620" y="2063620"/>
            <a:ext cx="1517780" cy="15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E2222-2952-4AFD-9FB4-FDFD1D25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133259"/>
            <a:ext cx="5862735" cy="5257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490A6-E2D9-463E-8A58-9B77261E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2" y="934292"/>
            <a:ext cx="5351247" cy="54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PRELIMINARY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95D0E-BDED-4F99-B8F5-737B2DFE42CA}"/>
              </a:ext>
            </a:extLst>
          </p:cNvPr>
          <p:cNvSpPr/>
          <p:nvPr/>
        </p:nvSpPr>
        <p:spPr>
          <a:xfrm>
            <a:off x="163913" y="1420274"/>
            <a:ext cx="4137499" cy="612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given dataset, the multiplot is as follows: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167D1-8141-4757-A8B7-92245F1B1295}"/>
              </a:ext>
            </a:extLst>
          </p:cNvPr>
          <p:cNvSpPr/>
          <p:nvPr/>
        </p:nvSpPr>
        <p:spPr>
          <a:xfrm>
            <a:off x="163913" y="3020700"/>
            <a:ext cx="3826004" cy="40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note that the correlation between X5 and X6 is 0.93.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3C40D5-2AA7-4434-9268-CF625E1E5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7"/>
          <a:stretch/>
        </p:blipFill>
        <p:spPr>
          <a:xfrm>
            <a:off x="4432358" y="321734"/>
            <a:ext cx="7641196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CHECKING FOR INFLUENTIAL POINTS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B8F31AF-AEF3-4069-A375-8FCAA8BF8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620" y="2063620"/>
            <a:ext cx="1517780" cy="15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9B383-DB50-47D2-B3EC-D42366DA6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6"/>
          <a:stretch/>
        </p:blipFill>
        <p:spPr>
          <a:xfrm>
            <a:off x="5486711" y="321733"/>
            <a:ext cx="6300039" cy="6091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FAE2A8-292F-4D62-BC14-6084399D595E}"/>
              </a:ext>
            </a:extLst>
          </p:cNvPr>
          <p:cNvSpPr txBox="1"/>
          <p:nvPr/>
        </p:nvSpPr>
        <p:spPr>
          <a:xfrm>
            <a:off x="573201" y="2063620"/>
            <a:ext cx="40271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have 2nd, 4th, and 10th as potential influential points. Among these, we only remove the 10th point, as this differs from the most.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other two points can be removed, but are not, as this will lead to huge data loss for a small dataset like this one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1CCB3-48E4-4D25-B564-5E848AED8C33}"/>
              </a:ext>
            </a:extLst>
          </p:cNvPr>
          <p:cNvSpPr txBox="1"/>
          <p:nvPr/>
        </p:nvSpPr>
        <p:spPr>
          <a:xfrm>
            <a:off x="573201" y="5158673"/>
            <a:ext cx="4801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thus remove the 10th point from the dataset altogether and fit the model B again.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230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-1" y="321733"/>
            <a:ext cx="5514393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MODEL B AFTER DELETING 10</a:t>
            </a:r>
            <a:r>
              <a:rPr lang="en-US" sz="2200" baseline="30000" dirty="0">
                <a:latin typeface="Avenir Book" panose="02000503020000020003" pitchFamily="2" charset="0"/>
              </a:rPr>
              <a:t>TH</a:t>
            </a:r>
            <a:r>
              <a:rPr lang="en-US" sz="2200" dirty="0">
                <a:latin typeface="Avenir Book" panose="02000503020000020003" pitchFamily="2" charset="0"/>
              </a:rPr>
              <a:t> 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2A20A-1650-4296-82B5-5DE005034576}"/>
              </a:ext>
            </a:extLst>
          </p:cNvPr>
          <p:cNvSpPr txBox="1"/>
          <p:nvPr/>
        </p:nvSpPr>
        <p:spPr>
          <a:xfrm>
            <a:off x="389248" y="232440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Summary of the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EC890-59F8-40D8-B68F-83B8730D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8" y="3070854"/>
            <a:ext cx="6097554" cy="2390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48D155-6E04-4100-849B-E14137CA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70" y="1372478"/>
            <a:ext cx="5216920" cy="6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2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5663682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VERIFYING ASSUMPTIONS : HOMOSCEDASCITY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B3629-5A2E-4A05-A91B-538BCEAAD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6"/>
          <a:stretch/>
        </p:blipFill>
        <p:spPr>
          <a:xfrm>
            <a:off x="5739735" y="438168"/>
            <a:ext cx="5886208" cy="5981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D3967-6C23-4E7D-BC22-7190A7BA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9" y="1996336"/>
            <a:ext cx="5383803" cy="1484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FBDB9-EFB0-48B8-A49C-CA41A827F29D}"/>
              </a:ext>
            </a:extLst>
          </p:cNvPr>
          <p:cNvSpPr txBox="1"/>
          <p:nvPr/>
        </p:nvSpPr>
        <p:spPr>
          <a:xfrm>
            <a:off x="357026" y="4325008"/>
            <a:ext cx="5306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observe that there is no heteroscedasticity in the fitted model based on the plot and the p-value of the Breusch-Pagan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NORMALITY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0B2B0-C3B7-4AD0-96B3-11C778FE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08" y="517142"/>
            <a:ext cx="5677261" cy="582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1E271-51EF-49A4-9928-82597E0F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5" y="1462398"/>
            <a:ext cx="3997603" cy="28218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194E2F-377C-4151-A8DF-0EB586695907}"/>
              </a:ext>
            </a:extLst>
          </p:cNvPr>
          <p:cNvSpPr/>
          <p:nvPr/>
        </p:nvSpPr>
        <p:spPr>
          <a:xfrm>
            <a:off x="434755" y="4767943"/>
            <a:ext cx="3997603" cy="6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conclude that the assumption of normality is not violated.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-1" y="321733"/>
            <a:ext cx="5131837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AUTOCORRELATION &amp; MULTICOLLINEARITY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4309E-85CB-4FC4-A493-95EA234C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41" y="88585"/>
            <a:ext cx="6230219" cy="6363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B2332D-5C5F-4854-9B6F-3DB9D8269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52" b="17237"/>
          <a:stretch/>
        </p:blipFill>
        <p:spPr>
          <a:xfrm>
            <a:off x="442964" y="1618319"/>
            <a:ext cx="3792049" cy="11686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5DAC18-B4B8-4439-B747-DC4B73253048}"/>
              </a:ext>
            </a:extLst>
          </p:cNvPr>
          <p:cNvSpPr/>
          <p:nvPr/>
        </p:nvSpPr>
        <p:spPr>
          <a:xfrm>
            <a:off x="358989" y="2891451"/>
            <a:ext cx="3960000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conclude that the errors are not coming from AR(1) model.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D53244-7B8A-4C60-8A27-B8200A3B1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4" y="4565990"/>
            <a:ext cx="3419952" cy="4191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B50AEA-8377-4486-9010-C9C267446282}"/>
              </a:ext>
            </a:extLst>
          </p:cNvPr>
          <p:cNvSpPr/>
          <p:nvPr/>
        </p:nvSpPr>
        <p:spPr>
          <a:xfrm>
            <a:off x="358989" y="4009458"/>
            <a:ext cx="3960000" cy="51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VIF (Variance Inflation Factor)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26BBE-5F7F-4B52-8EA7-C82438EB1DC3}"/>
              </a:ext>
            </a:extLst>
          </p:cNvPr>
          <p:cNvSpPr/>
          <p:nvPr/>
        </p:nvSpPr>
        <p:spPr>
          <a:xfrm>
            <a:off x="358989" y="4989052"/>
            <a:ext cx="3960000" cy="85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conclude that the problem of multicollinearity is solved.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2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C832-EEC2-404A-B2F8-8EDAA82F3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8" r="4504" b="1542"/>
          <a:stretch/>
        </p:blipFill>
        <p:spPr>
          <a:xfrm>
            <a:off x="2955794" y="841413"/>
            <a:ext cx="6280413" cy="56948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3750906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OBSERVED VS PREDICTED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656231-C8B7-4AA5-B9FC-5CF13FC7F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86" t="667" b="1"/>
          <a:stretch/>
        </p:blipFill>
        <p:spPr>
          <a:xfrm>
            <a:off x="9307091" y="1817635"/>
            <a:ext cx="1310562" cy="321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21B3D-BD7B-4041-B05A-783BCE6EF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33" r="52886"/>
          <a:stretch/>
        </p:blipFill>
        <p:spPr>
          <a:xfrm>
            <a:off x="9351437" y="2267339"/>
            <a:ext cx="1310561" cy="2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8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CC681-719F-4D0E-933B-CC81ACFEB032}"/>
              </a:ext>
            </a:extLst>
          </p:cNvPr>
          <p:cNvSpPr/>
          <p:nvPr/>
        </p:nvSpPr>
        <p:spPr>
          <a:xfrm>
            <a:off x="3126419" y="1804386"/>
            <a:ext cx="5939162" cy="1083076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97B90-E22F-452F-B240-BD3EFC0E4273}"/>
              </a:ext>
            </a:extLst>
          </p:cNvPr>
          <p:cNvSpPr/>
          <p:nvPr/>
        </p:nvSpPr>
        <p:spPr>
          <a:xfrm>
            <a:off x="3126419" y="3409602"/>
            <a:ext cx="5939162" cy="2263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C3F91"/>
                </a:solidFill>
              </a:rPr>
              <a:t>Mousam Sinha</a:t>
            </a:r>
          </a:p>
          <a:p>
            <a:pPr algn="ctr"/>
            <a:r>
              <a:rPr lang="en-US" dirty="0">
                <a:solidFill>
                  <a:srgbClr val="4C3F91"/>
                </a:solidFill>
              </a:rPr>
              <a:t>Sreejit Roy</a:t>
            </a:r>
          </a:p>
          <a:p>
            <a:pPr algn="ctr"/>
            <a:r>
              <a:rPr lang="en-US" dirty="0">
                <a:solidFill>
                  <a:srgbClr val="4C3F91"/>
                </a:solidFill>
              </a:rPr>
              <a:t>Vaishnavi Jaiswal</a:t>
            </a:r>
          </a:p>
          <a:p>
            <a:pPr algn="ctr"/>
            <a:endParaRPr lang="en-US" dirty="0">
              <a:solidFill>
                <a:srgbClr val="4C3F91"/>
              </a:solidFill>
            </a:endParaRPr>
          </a:p>
          <a:p>
            <a:pPr algn="ctr"/>
            <a:endParaRPr lang="en-US" dirty="0">
              <a:solidFill>
                <a:srgbClr val="4C3F91"/>
              </a:solidFill>
            </a:endParaRPr>
          </a:p>
          <a:p>
            <a:pPr algn="ctr"/>
            <a:r>
              <a:rPr lang="en-US" sz="1600" b="1" dirty="0">
                <a:solidFill>
                  <a:srgbClr val="4C3F91"/>
                </a:solidFill>
              </a:rPr>
              <a:t>December 25, 2021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6F882-9B3E-41D1-85EE-5FECF686E284}"/>
              </a:ext>
            </a:extLst>
          </p:cNvPr>
          <p:cNvSpPr/>
          <p:nvPr/>
        </p:nvSpPr>
        <p:spPr>
          <a:xfrm>
            <a:off x="0" y="0"/>
            <a:ext cx="12192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FITTING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D2079-EF01-48C0-9C45-6B717FEB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34" y="1118145"/>
            <a:ext cx="6388040" cy="213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E6B27-DC93-4059-85DB-5F43DDA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4" y="3325910"/>
            <a:ext cx="5187426" cy="282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C1C72-E6E1-466E-A9AF-970EEBF97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342" y="1277683"/>
            <a:ext cx="5124304" cy="48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VERIFICATION OF ASSUMPTIONS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B4FF2-18C9-4DBF-8A64-1C7009D1C8C4}"/>
              </a:ext>
            </a:extLst>
          </p:cNvPr>
          <p:cNvSpPr txBox="1"/>
          <p:nvPr/>
        </p:nvSpPr>
        <p:spPr>
          <a:xfrm>
            <a:off x="665825" y="1474525"/>
            <a:ext cx="75016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Along with model, the following assumptions were made: </a:t>
            </a:r>
          </a:p>
          <a:p>
            <a:endParaRPr lang="en-US" sz="2000" dirty="0"/>
          </a:p>
          <a:p>
            <a:r>
              <a:rPr lang="en-US" sz="2000" dirty="0"/>
              <a:t>• Errors are independently normally distributed with mean 0 and constant variance. </a:t>
            </a:r>
          </a:p>
          <a:p>
            <a:r>
              <a:rPr lang="en-US" sz="2000" dirty="0"/>
              <a:t>• X is non-stochastic and has full rank.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particular, we test for the following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Homoscedasticity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Normality of error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Absence of autocorrelation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independence of explanatory variables </a:t>
            </a:r>
          </a:p>
          <a:p>
            <a:endParaRPr lang="en-US" sz="2000" dirty="0"/>
          </a:p>
          <a:p>
            <a:r>
              <a:rPr lang="en-US" sz="2000" dirty="0"/>
              <a:t>We assume the non-stochastic nature of explanatory variables.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81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HOMOSCEDASTICY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489F1-B2DC-4D6F-AD78-D07BF4D8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47" y="1154097"/>
            <a:ext cx="5152284" cy="4882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D1A98F-BBC1-4129-8C5C-627BD09198E1}"/>
              </a:ext>
            </a:extLst>
          </p:cNvPr>
          <p:cNvSpPr txBox="1"/>
          <p:nvPr/>
        </p:nvSpPr>
        <p:spPr>
          <a:xfrm>
            <a:off x="387699" y="1697444"/>
            <a:ext cx="637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Breusch–Pagan test </a:t>
            </a:r>
            <a:r>
              <a:rPr lang="en-US" dirty="0"/>
              <a:t>is performed for obtaining a formal conclusion about whether heteroscedasticity is present or not.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2407C4-08F9-40D6-9AAC-AF057B1E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5" y="3031696"/>
            <a:ext cx="4477395" cy="1084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16BBF-732C-402D-9269-18A3EA00C152}"/>
              </a:ext>
            </a:extLst>
          </p:cNvPr>
          <p:cNvSpPr txBox="1"/>
          <p:nvPr/>
        </p:nvSpPr>
        <p:spPr>
          <a:xfrm>
            <a:off x="392835" y="48036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conclude that there is </a:t>
            </a:r>
            <a:r>
              <a:rPr lang="en-US" b="1" dirty="0"/>
              <a:t>no heteroscedasticity</a:t>
            </a:r>
            <a:r>
              <a:rPr lang="en-US" dirty="0"/>
              <a:t> in the data-set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0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NORMALITY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68A7F-C129-4391-BCC3-6743775E262D}"/>
              </a:ext>
            </a:extLst>
          </p:cNvPr>
          <p:cNvSpPr txBox="1"/>
          <p:nvPr/>
        </p:nvSpPr>
        <p:spPr>
          <a:xfrm>
            <a:off x="534880" y="12881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Tests for normality of error terms: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AE00A-6CDD-4B98-A0E1-B92E666D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70" y="1288132"/>
            <a:ext cx="6892030" cy="4281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1C8B5-4152-49F2-8732-651C0F94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2" y="2013522"/>
            <a:ext cx="3514725" cy="1171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C192C8-CF85-4C7E-9945-3C82565C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32" y="3511078"/>
            <a:ext cx="4456141" cy="14975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44ADDB-3D7B-49A5-84A7-C8943490CFA3}"/>
              </a:ext>
            </a:extLst>
          </p:cNvPr>
          <p:cNvSpPr txBox="1"/>
          <p:nvPr/>
        </p:nvSpPr>
        <p:spPr>
          <a:xfrm>
            <a:off x="534880" y="53585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conclude that the assumption of normality is valid.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97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AUTOCORRELATION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A62FD-A6A8-469C-B7E2-E1289893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24" y="934292"/>
            <a:ext cx="5167673" cy="4758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25493-9430-40E8-A3A7-4C6D1DB8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1" y="2093568"/>
            <a:ext cx="5972175" cy="111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400EB-5982-4A1F-9C7C-F1AA9C54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21" y="3650008"/>
            <a:ext cx="6505575" cy="1352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C9DD5F-23F3-4C75-97B2-3E1979D62D71}"/>
              </a:ext>
            </a:extLst>
          </p:cNvPr>
          <p:cNvSpPr txBox="1"/>
          <p:nvPr/>
        </p:nvSpPr>
        <p:spPr>
          <a:xfrm>
            <a:off x="226620" y="1216843"/>
            <a:ext cx="661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Tests are performed to validate the claim that errors are not autocorrelated: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38E6A-5A9C-413B-A321-797B524F61C7}"/>
              </a:ext>
            </a:extLst>
          </p:cNvPr>
          <p:cNvSpPr txBox="1"/>
          <p:nvPr/>
        </p:nvSpPr>
        <p:spPr>
          <a:xfrm>
            <a:off x="225611" y="52802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conclude that the residuals are not auto-correlated.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91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A86423-97B9-1840-83DD-9BAAC1A78E70}"/>
              </a:ext>
            </a:extLst>
          </p:cNvPr>
          <p:cNvSpPr/>
          <p:nvPr/>
        </p:nvSpPr>
        <p:spPr>
          <a:xfrm>
            <a:off x="3960000" y="6536267"/>
            <a:ext cx="4272000" cy="321733"/>
          </a:xfrm>
          <a:prstGeom prst="rect">
            <a:avLst/>
          </a:prstGeom>
          <a:solidFill>
            <a:srgbClr val="4C3F9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A Study on Physical 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01A0F-71DC-7D45-8FB8-1A02730A13ED}"/>
              </a:ext>
            </a:extLst>
          </p:cNvPr>
          <p:cNvSpPr/>
          <p:nvPr/>
        </p:nvSpPr>
        <p:spPr>
          <a:xfrm>
            <a:off x="823200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December 25,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54A6-B825-5441-812A-D374A66F0F1C}"/>
              </a:ext>
            </a:extLst>
          </p:cNvPr>
          <p:cNvSpPr/>
          <p:nvPr/>
        </p:nvSpPr>
        <p:spPr>
          <a:xfrm>
            <a:off x="0" y="6536267"/>
            <a:ext cx="3960000" cy="321733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ISI Delhi, SMU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49061-5831-416C-AF3A-BB7854265615}"/>
              </a:ext>
            </a:extLst>
          </p:cNvPr>
          <p:cNvSpPr/>
          <p:nvPr/>
        </p:nvSpPr>
        <p:spPr>
          <a:xfrm>
            <a:off x="0" y="321733"/>
            <a:ext cx="4432358" cy="612559"/>
          </a:xfrm>
          <a:prstGeom prst="rect">
            <a:avLst/>
          </a:prstGeom>
          <a:solidFill>
            <a:srgbClr val="4C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MULTICOLLINEARITY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5C990-4E7E-4C62-82B8-DFECF5CE299D}"/>
              </a:ext>
            </a:extLst>
          </p:cNvPr>
          <p:cNvSpPr txBox="1"/>
          <p:nvPr/>
        </p:nvSpPr>
        <p:spPr>
          <a:xfrm>
            <a:off x="401714" y="135915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model is said to have multicollinearity when its regression matrix is not of full rank. To verify the claim, the following are calculated: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90FEB-1A29-496B-83FA-76698B10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98" y="3139305"/>
            <a:ext cx="5125165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FB9F5-78E4-43B5-B1BC-09AD4AD84A8C}"/>
              </a:ext>
            </a:extLst>
          </p:cNvPr>
          <p:cNvSpPr txBox="1"/>
          <p:nvPr/>
        </p:nvSpPr>
        <p:spPr>
          <a:xfrm>
            <a:off x="479498" y="25813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VIF</a:t>
            </a:r>
            <a:r>
              <a:rPr lang="en-IN" dirty="0"/>
              <a:t> (Variance Inflation Factor)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F8614-A4E6-4DEF-BD86-A61D490C9D93}"/>
              </a:ext>
            </a:extLst>
          </p:cNvPr>
          <p:cNvSpPr txBox="1"/>
          <p:nvPr/>
        </p:nvSpPr>
        <p:spPr>
          <a:xfrm>
            <a:off x="479498" y="39073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Condition Number </a:t>
            </a:r>
            <a:r>
              <a:rPr lang="en-IN" dirty="0"/>
              <a:t>for the regression matrix is 132.8558.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19E30-E262-436C-868B-E3C8A0932040}"/>
              </a:ext>
            </a:extLst>
          </p:cNvPr>
          <p:cNvSpPr txBox="1"/>
          <p:nvPr/>
        </p:nvSpPr>
        <p:spPr>
          <a:xfrm>
            <a:off x="479498" y="452297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Due to high condition number and VIF values for X5 and X6, we suspect that there is a presence of multicollinearity.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BC76C1-2288-4282-A29B-1CA40EFF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49" y="956568"/>
            <a:ext cx="4902762" cy="46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1952</Words>
  <Application>Microsoft Office PowerPoint</Application>
  <PresentationFormat>Widescreen</PresentationFormat>
  <Paragraphs>250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Agency FB</vt:lpstr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 Roy</dc:creator>
  <cp:lastModifiedBy>Vaishnavi Jaiswal</cp:lastModifiedBy>
  <cp:revision>25</cp:revision>
  <dcterms:created xsi:type="dcterms:W3CDTF">2021-12-23T19:19:39Z</dcterms:created>
  <dcterms:modified xsi:type="dcterms:W3CDTF">2021-12-24T12:30:40Z</dcterms:modified>
</cp:coreProperties>
</file>