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8FE-4169-417B-8E69-CBA53F04786E}" type="datetimeFigureOut">
              <a:rPr lang="en-US" smtClean="0"/>
              <a:t>13-May-2018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F371-0E2C-40D2-A4A2-B349AE12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5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8FE-4169-417B-8E69-CBA53F04786E}" type="datetimeFigureOut">
              <a:rPr lang="en-US" smtClean="0"/>
              <a:t>13-May-2018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F371-0E2C-40D2-A4A2-B349AE12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8FE-4169-417B-8E69-CBA53F04786E}" type="datetimeFigureOut">
              <a:rPr lang="en-US" smtClean="0"/>
              <a:t>13-May-2018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F371-0E2C-40D2-A4A2-B349AE12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3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8FE-4169-417B-8E69-CBA53F04786E}" type="datetimeFigureOut">
              <a:rPr lang="en-US" smtClean="0"/>
              <a:t>13-May-2018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F371-0E2C-40D2-A4A2-B349AE12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8FE-4169-417B-8E69-CBA53F04786E}" type="datetimeFigureOut">
              <a:rPr lang="en-US" smtClean="0"/>
              <a:t>13-May-2018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F371-0E2C-40D2-A4A2-B349AE12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8FE-4169-417B-8E69-CBA53F04786E}" type="datetimeFigureOut">
              <a:rPr lang="en-US" smtClean="0"/>
              <a:t>13-May-2018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F371-0E2C-40D2-A4A2-B349AE12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7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8FE-4169-417B-8E69-CBA53F04786E}" type="datetimeFigureOut">
              <a:rPr lang="en-US" smtClean="0"/>
              <a:t>13-May-2018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F371-0E2C-40D2-A4A2-B349AE12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8FE-4169-417B-8E69-CBA53F04786E}" type="datetimeFigureOut">
              <a:rPr lang="en-US" smtClean="0"/>
              <a:t>13-May-2018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F371-0E2C-40D2-A4A2-B349AE12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8FE-4169-417B-8E69-CBA53F04786E}" type="datetimeFigureOut">
              <a:rPr lang="en-US" smtClean="0"/>
              <a:t>13-May-2018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F371-0E2C-40D2-A4A2-B349AE12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1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8FE-4169-417B-8E69-CBA53F04786E}" type="datetimeFigureOut">
              <a:rPr lang="en-US" smtClean="0"/>
              <a:t>13-May-2018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F371-0E2C-40D2-A4A2-B349AE12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7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A8FE-4169-417B-8E69-CBA53F04786E}" type="datetimeFigureOut">
              <a:rPr lang="en-US" smtClean="0"/>
              <a:t>13-May-2018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F371-0E2C-40D2-A4A2-B349AE12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1A8FE-4169-417B-8E69-CBA53F04786E}" type="datetimeFigureOut">
              <a:rPr lang="en-US" smtClean="0"/>
              <a:t>13-May-2018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F371-0E2C-40D2-A4A2-B349AE12E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Power Point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This is sample </a:t>
            </a:r>
            <a:r>
              <a:rPr lang="en-US" dirty="0" err="1">
                <a:solidFill>
                  <a:srgbClr val="FF0000"/>
                </a:solidFill>
              </a:rPr>
              <a:t>pptx</a:t>
            </a:r>
            <a:r>
              <a:rPr lang="en-US" dirty="0">
                <a:solidFill>
                  <a:srgbClr val="FF0000"/>
                </a:solidFill>
              </a:rPr>
              <a:t> document.</a:t>
            </a:r>
          </a:p>
        </p:txBody>
      </p:sp>
    </p:spTree>
    <p:extLst>
      <p:ext uri="{BB962C8B-B14F-4D97-AF65-F5344CB8AC3E}">
        <p14:creationId xmlns:p14="http://schemas.microsoft.com/office/powerpoint/2010/main" val="141134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 Point 2016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2016</dc:title>
  <dc:creator>Home</dc:creator>
  <cp:lastModifiedBy>Home</cp:lastModifiedBy>
  <cp:revision>1</cp:revision>
  <dcterms:created xsi:type="dcterms:W3CDTF">2018-05-13T12:28:28Z</dcterms:created>
  <dcterms:modified xsi:type="dcterms:W3CDTF">2018-05-13T12:29:58Z</dcterms:modified>
</cp:coreProperties>
</file>