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412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515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7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6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2413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2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E56CB72-CA00-42C8-B797-1F71B30B40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239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89C6A-F3DC-B6D4-C07A-23A117C12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Mini Project 3 – Mini Chess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2746C8-CDC8-7F3A-F497-6DA758817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111062308 </a:t>
            </a:r>
            <a:r>
              <a:rPr lang="zh-TW" altLang="en-US" dirty="0"/>
              <a:t>黃柏皓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5AA0C-D037-E7BA-9792-156E1126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098CC-1089-5136-2832-C0339805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與簡報中的</a:t>
            </a:r>
            <a:r>
              <a:rPr lang="en-US" altLang="zh-TW" dirty="0"/>
              <a:t>Pseudo Code </a:t>
            </a:r>
            <a:r>
              <a:rPr lang="zh-TW" altLang="en-US" dirty="0"/>
              <a:t>類似，從當今情況往未來情況找</a:t>
            </a:r>
            <a:endParaRPr lang="en-US" altLang="zh-TW" dirty="0"/>
          </a:p>
          <a:p>
            <a:r>
              <a:rPr lang="zh-TW" altLang="en-US"/>
              <a:t>有三層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6750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123</TotalTime>
  <Words>27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Franklin Gothic Book</vt:lpstr>
      <vt:lpstr>裁剪</vt:lpstr>
      <vt:lpstr>Mini Project 3 – Mini Chess</vt:lpstr>
      <vt:lpstr>Minimax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– Mini Chess</dc:title>
  <dc:creator>Roy Huang</dc:creator>
  <cp:lastModifiedBy>Roy Huang</cp:lastModifiedBy>
  <cp:revision>4</cp:revision>
  <dcterms:created xsi:type="dcterms:W3CDTF">2023-06-18T05:32:28Z</dcterms:created>
  <dcterms:modified xsi:type="dcterms:W3CDTF">2023-06-18T08:39:34Z</dcterms:modified>
</cp:coreProperties>
</file>