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2" r:id="rId1"/>
  </p:sldMasterIdLst>
  <p:sldIdLst>
    <p:sldId id="256" r:id="rId2"/>
    <p:sldId id="258" r:id="rId3"/>
    <p:sldId id="260" r:id="rId4"/>
    <p:sldId id="257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29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F3F2CD-0C80-1174-1B2B-BFAB163384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9B365B0-8728-4CF6-5695-0F19206098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E1D7DBD-BF70-E498-6226-E21BC9EDE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6CB72-CA00-42C8-B797-1F71B30B40C8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F06CE33-139A-AB51-E72D-62F0FABAF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3A8B596-5D74-EE9A-411E-23B4D6F70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D733B-2F1E-4CDE-9271-9DDBC48C7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29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38E645-FF32-1F85-FBCD-46F953BE2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0ADD017-A7BF-026C-1BDF-CBF07DEF47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3831D05-2BDD-DDE7-C8D0-A550378FC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6CB72-CA00-42C8-B797-1F71B30B40C8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22C6D72-99BB-A5A6-E0E6-4E804CC20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AB383E6-D4F3-1F09-2CF3-281C90869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D733B-2F1E-4CDE-9271-9DDBC48C7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751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2D17A3D8-77CD-ECBB-E693-47BD91E390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1304CA1-7A61-5C16-1F8E-2BD1EA4CB0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B3F82EC-F183-8FC8-A6FA-53CBB1957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6CB72-CA00-42C8-B797-1F71B30B40C8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44B2CB3-60DD-E7CD-EDCB-91FBB4B80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5ADD3D0-F509-21FD-1872-3C7011D91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D733B-2F1E-4CDE-9271-9DDBC48C7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583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A80DBF-329E-CB45-15D1-6622F16EB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042213D-E780-4B72-9DC9-FCEC98C7D6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DC079B7-2035-A820-07DD-50C09D421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6CB72-CA00-42C8-B797-1F71B30B40C8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3A244B9-7310-E9D8-4673-90907F1A1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B7F4D59-CB43-BBF4-7658-BC5BA55A2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D733B-2F1E-4CDE-9271-9DDBC48C7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173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BD8A1E-E87C-C74C-BE18-0C04B021A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69EE4B6-B6D3-5124-E6AC-152052C112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25BE276-7C74-10E7-BDC5-0B5151BE8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6CB72-CA00-42C8-B797-1F71B30B40C8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B94D76C-A3C6-8DB5-10CB-6382E2968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D6DC772-8A1D-1147-585B-1198E2150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D733B-2F1E-4CDE-9271-9DDBC48C7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07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9B4245-8C5F-323B-4749-02BE574A9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94172DB-0D89-2868-76E7-9AB85E14E1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50FC4BE-BEB0-B609-E4B5-17F6D22C58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FB4C5FA-2633-698D-F3F2-9C115C9EA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6CB72-CA00-42C8-B797-1F71B30B40C8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1D7338A-5480-4D37-554A-77611414B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3E884BF-9A0F-AADA-8F43-F7B36E91A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D733B-2F1E-4CDE-9271-9DDBC48C7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29483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324392-BB8D-751F-4B54-B38E6336E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DB01677-6F1C-B988-EBA5-E2FBD42D14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1D413B6-D3FB-32AC-A141-FDD928791B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ED46874-081D-F96C-B624-4C56D65D8B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9D0CAD7-0A63-CE7B-D58B-1BDEAEC667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D4719DDF-5DF0-27BB-FF53-4EE5ACFEB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6CB72-CA00-42C8-B797-1F71B30B40C8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02A3D7E8-58B7-82C4-5CA4-12223808A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F0C9472E-BA4C-2C4A-00CE-B71F801B1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D733B-2F1E-4CDE-9271-9DDBC48C7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44532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393B77-320D-94A1-E61D-B910B1570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48AD381F-CDE7-18E6-8163-2C3570771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6CB72-CA00-42C8-B797-1F71B30B40C8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535247C-CF3E-DA07-DFE8-D8FD62C62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B0B545B-9DCD-BC48-86DF-1688438A3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D733B-2F1E-4CDE-9271-9DDBC48C7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390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5D062E2A-CFEC-964B-88C1-F7454EABA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6CB72-CA00-42C8-B797-1F71B30B40C8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947E7244-BE7A-CF5E-F25C-C0A62A531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6CF3529-F7DE-BB05-A1A3-4D92E2AE2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D733B-2F1E-4CDE-9271-9DDBC48C7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55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9B62BE-F72F-1717-3101-7E19842AA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CB08171-A73A-7A36-00C1-2802F78A01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01869E4-D1DB-E942-6CBA-4C205F7EA4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F941FC9-DC8C-5741-76ED-CE6370F2A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6CB72-CA00-42C8-B797-1F71B30B40C8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58ED65A-73C4-B62B-B8B3-9B6D8D0D6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3683995-C5D4-616B-69B9-C1521E337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D733B-2F1E-4CDE-9271-9DDBC48C7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60684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1BCE7C-88D9-B491-3D98-02082A1AD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C6D6CAED-9DD6-BEC3-FE89-3771B582CC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E7717C6-3848-EB09-F8A0-3D131BD84B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255BEE9-88F7-A46C-EB76-8B7AC10B0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6CB72-CA00-42C8-B797-1F71B30B40C8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B2614EE-6359-F172-32A4-21A364674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5C13EB9-60D5-334A-FC85-B75ACC77C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D733B-2F1E-4CDE-9271-9DDBC48C7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718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7FB1C43C-5177-2A83-A0F5-416AD005C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8E5E8E4-84CC-39C2-2BA4-6088065AC3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D889FFA-B230-9FB9-14E3-0A5A428F91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56CB72-CA00-42C8-B797-1F71B30B40C8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5B607F5-0DD9-014D-28BD-602CDD585B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C65B511-6EDC-585C-55D8-25B4B99A26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D733B-2F1E-4CDE-9271-9DDBC48C7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756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E89C6A-F3DC-B6D4-C07A-23A117C129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8000" dirty="0"/>
              <a:t>Mini Chess</a:t>
            </a:r>
            <a:endParaRPr lang="en-US" sz="80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42746C8-CDC8-7F3A-F497-6DA758817D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111062308 </a:t>
            </a:r>
            <a:r>
              <a:rPr lang="zh-TW" altLang="en-US" dirty="0"/>
              <a:t>黃柏皓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295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2A423E-BF8F-E3C9-521E-1983BDD98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State Value</a:t>
            </a:r>
            <a:endParaRPr 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79C4EB6-BAE8-05D8-0D25-E0C7FEED3C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判斷一個棋盤的好壞</a:t>
            </a:r>
            <a:endParaRPr lang="en-US" altLang="zh-TW" dirty="0"/>
          </a:p>
          <a:p>
            <a:r>
              <a:rPr lang="zh-TW" altLang="en-US" dirty="0"/>
              <a:t>我方值為正，敵方值為負</a:t>
            </a:r>
            <a:endParaRPr lang="en-US" altLang="zh-TW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49CE0714-5772-D3E9-3F18-FFA5E2309D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4086724"/>
              </p:ext>
            </p:extLst>
          </p:nvPr>
        </p:nvGraphicFramePr>
        <p:xfrm>
          <a:off x="838199" y="3324856"/>
          <a:ext cx="10515600" cy="21043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4094161767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804510648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900272423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132571412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35600658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67695160"/>
                    </a:ext>
                  </a:extLst>
                </a:gridCol>
              </a:tblGrid>
              <a:tr h="105219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King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Queen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Bishop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Knight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Rook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Pawn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6963495"/>
                  </a:ext>
                </a:extLst>
              </a:tr>
              <a:tr h="105219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200000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900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5502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1994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D548C3-C68C-83FD-93FD-F44F10B51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Get_move</a:t>
            </a:r>
            <a:endParaRPr 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82C74B3-B840-5CBE-F4E7-C445E5768B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Alpha beta, minimax </a:t>
            </a:r>
            <a:r>
              <a:rPr lang="zh-TW" altLang="en-US" sz="2400" dirty="0"/>
              <a:t>的</a:t>
            </a:r>
            <a:r>
              <a:rPr lang="en-US" altLang="zh-TW" sz="2400" dirty="0" err="1"/>
              <a:t>get_move</a:t>
            </a:r>
            <a:r>
              <a:rPr lang="zh-TW" altLang="en-US" sz="2400" dirty="0"/>
              <a:t>如下圖</a:t>
            </a:r>
            <a:r>
              <a:rPr lang="en-US" altLang="zh-TW" sz="2400" dirty="0"/>
              <a:t> </a:t>
            </a:r>
          </a:p>
          <a:p>
            <a:r>
              <a:rPr lang="zh-TW" altLang="en-US" sz="2400" dirty="0"/>
              <a:t>用</a:t>
            </a:r>
            <a:r>
              <a:rPr lang="en-US" altLang="zh-TW" sz="2400" dirty="0"/>
              <a:t>for</a:t>
            </a:r>
            <a:r>
              <a:rPr lang="zh-TW" altLang="en-US" sz="2400" dirty="0"/>
              <a:t>迴圈遍歷每個可能的動作，找出</a:t>
            </a:r>
            <a:r>
              <a:rPr lang="en-US" altLang="zh-TW" sz="2400" dirty="0"/>
              <a:t>state value</a:t>
            </a:r>
            <a:r>
              <a:rPr lang="zh-TW" altLang="en-US" sz="2400" dirty="0"/>
              <a:t>最大者</a:t>
            </a:r>
            <a:endParaRPr lang="en-US" altLang="zh-TW" sz="2400" dirty="0"/>
          </a:p>
          <a:p>
            <a:r>
              <a:rPr lang="zh-TW" altLang="en-US" sz="2400" dirty="0"/>
              <a:t>回傳造成</a:t>
            </a:r>
            <a:r>
              <a:rPr lang="en-US" altLang="zh-TW" sz="2400" dirty="0"/>
              <a:t>state value</a:t>
            </a:r>
            <a:r>
              <a:rPr lang="zh-TW" altLang="en-US" sz="2400" dirty="0"/>
              <a:t>最大的動作</a:t>
            </a:r>
            <a:endParaRPr lang="en-US" sz="24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22BA95A-D6C6-582F-DA17-4B2E348C40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975" y="3286484"/>
            <a:ext cx="8669092" cy="3482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876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35AA0C-D037-E7BA-9792-156E1126D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Minimax</a:t>
            </a:r>
            <a:endParaRPr 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EB098CC-1089-5136-2832-C033980591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33950" cy="4351338"/>
          </a:xfrm>
        </p:spPr>
        <p:txBody>
          <a:bodyPr>
            <a:normAutofit/>
          </a:bodyPr>
          <a:lstStyle/>
          <a:p>
            <a:r>
              <a:rPr lang="zh-TW" altLang="en-US" sz="2400" dirty="0"/>
              <a:t>與簡報中的</a:t>
            </a:r>
            <a:r>
              <a:rPr lang="en-US" altLang="zh-TW" sz="2400" dirty="0"/>
              <a:t>Pseudo Code </a:t>
            </a:r>
            <a:r>
              <a:rPr lang="zh-TW" altLang="en-US" sz="2400" dirty="0"/>
              <a:t>類似，從當今情況往未來情況找</a:t>
            </a:r>
            <a:endParaRPr lang="en-US" altLang="zh-TW" sz="2400" dirty="0"/>
          </a:p>
          <a:p>
            <a:r>
              <a:rPr lang="zh-TW" altLang="en-US" sz="2400" dirty="0"/>
              <a:t>有三層</a:t>
            </a:r>
            <a:endParaRPr lang="en-US" altLang="zh-TW" sz="2400" dirty="0"/>
          </a:p>
          <a:p>
            <a:r>
              <a:rPr lang="en-US" sz="2400" dirty="0" err="1"/>
              <a:t>get_move</a:t>
            </a:r>
            <a:r>
              <a:rPr lang="zh-TW" altLang="en-US" sz="2400" dirty="0"/>
              <a:t>有</a:t>
            </a:r>
            <a:r>
              <a:rPr lang="en-US" altLang="zh-TW" sz="2400" dirty="0" err="1"/>
              <a:t>get_value</a:t>
            </a:r>
            <a:r>
              <a:rPr lang="zh-TW" altLang="en-US" sz="2400" dirty="0"/>
              <a:t>去取出最大值，並且套用最佳路徑</a:t>
            </a:r>
            <a:endParaRPr lang="en-US" sz="24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697A85A-F0F9-2309-C000-32B63D6FE0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5350" y="444301"/>
            <a:ext cx="5885674" cy="5969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567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3045A5-9F7D-2BF7-C54C-0B4F70409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Alpha Beta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FB5090A-B17D-2CB5-970C-6BCF4C0DA6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76875" cy="4351338"/>
          </a:xfrm>
        </p:spPr>
        <p:txBody>
          <a:bodyPr>
            <a:normAutofit/>
          </a:bodyPr>
          <a:lstStyle/>
          <a:p>
            <a:r>
              <a:rPr lang="zh-TW" altLang="en-US" sz="2400" dirty="0"/>
              <a:t>原理和講義中的</a:t>
            </a:r>
            <a:r>
              <a:rPr lang="en-US" altLang="zh-TW" sz="2400" dirty="0"/>
              <a:t>Pseudo code</a:t>
            </a:r>
            <a:r>
              <a:rPr lang="zh-TW" altLang="en-US" sz="2400" dirty="0"/>
              <a:t>類似</a:t>
            </a:r>
            <a:endParaRPr lang="en-US" altLang="zh-TW" sz="2400" dirty="0"/>
          </a:p>
          <a:p>
            <a:r>
              <a:rPr lang="zh-TW" altLang="en-US" sz="2400" dirty="0"/>
              <a:t>有增加</a:t>
            </a:r>
            <a:r>
              <a:rPr lang="en-US" altLang="zh-TW" sz="2400" dirty="0"/>
              <a:t>map&lt;State, int&gt; visited</a:t>
            </a:r>
            <a:r>
              <a:rPr lang="zh-TW" altLang="en-US" sz="2400" dirty="0"/>
              <a:t>和</a:t>
            </a:r>
            <a:r>
              <a:rPr lang="en-US" altLang="zh-TW" sz="2400" dirty="0"/>
              <a:t>set&lt;State&gt; </a:t>
            </a:r>
            <a:r>
              <a:rPr lang="en-US" altLang="zh-TW" sz="2400" dirty="0" err="1"/>
              <a:t>ifVisited</a:t>
            </a:r>
            <a:r>
              <a:rPr lang="zh-TW" altLang="en-US" sz="2400" dirty="0"/>
              <a:t>，判斷如果有棋盤走過，就直接回傳之前算過的值，不再重算一次，節省時間</a:t>
            </a:r>
            <a:endParaRPr lang="en-US" altLang="zh-TW" sz="2400" dirty="0"/>
          </a:p>
          <a:p>
            <a:r>
              <a:rPr lang="en-US" sz="2400" dirty="0" err="1"/>
              <a:t>get_move</a:t>
            </a:r>
            <a:r>
              <a:rPr lang="zh-TW" altLang="en-US" sz="2400" dirty="0"/>
              <a:t>有</a:t>
            </a:r>
            <a:r>
              <a:rPr lang="en-US" altLang="zh-TW" sz="2400" dirty="0" err="1"/>
              <a:t>get_value</a:t>
            </a:r>
            <a:r>
              <a:rPr lang="zh-TW" altLang="en-US" sz="2400" dirty="0"/>
              <a:t>去取出最大值，並且套用最佳路徑</a:t>
            </a:r>
            <a:endParaRPr lang="en-US" sz="2400" dirty="0"/>
          </a:p>
          <a:p>
            <a:endParaRPr lang="en-US" altLang="zh-TW" sz="2400" dirty="0"/>
          </a:p>
          <a:p>
            <a:pPr marL="0" indent="0">
              <a:buNone/>
            </a:pPr>
            <a:endParaRPr lang="en-US" altLang="zh-TW" sz="2400" dirty="0"/>
          </a:p>
          <a:p>
            <a:endParaRPr lang="en-US" sz="24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860D7EB-A191-0F1F-B11A-E0CC422997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2229" y="365125"/>
            <a:ext cx="5669771" cy="6073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8521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訂 2">
      <a:majorFont>
        <a:latin typeface="Consolas"/>
        <a:ea typeface="Noto Sans TC"/>
        <a:cs typeface=""/>
      </a:majorFont>
      <a:minorFont>
        <a:latin typeface="Verdana"/>
        <a:ea typeface="Noto Sans TC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</TotalTime>
  <Words>167</Words>
  <Application>Microsoft Office PowerPoint</Application>
  <PresentationFormat>寬螢幕</PresentationFormat>
  <Paragraphs>30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9" baseType="lpstr">
      <vt:lpstr>Arial</vt:lpstr>
      <vt:lpstr>Consolas</vt:lpstr>
      <vt:lpstr>Verdana</vt:lpstr>
      <vt:lpstr>Office 佈景主題</vt:lpstr>
      <vt:lpstr>Mini Chess</vt:lpstr>
      <vt:lpstr>State Value</vt:lpstr>
      <vt:lpstr>Get_move</vt:lpstr>
      <vt:lpstr>Minimax</vt:lpstr>
      <vt:lpstr>Alpha Beta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 Project 3 – Mini Chess</dc:title>
  <dc:creator>Roy Huang</dc:creator>
  <cp:lastModifiedBy>Roy Huang</cp:lastModifiedBy>
  <cp:revision>5</cp:revision>
  <dcterms:created xsi:type="dcterms:W3CDTF">2023-06-18T05:32:28Z</dcterms:created>
  <dcterms:modified xsi:type="dcterms:W3CDTF">2023-06-19T14:38:55Z</dcterms:modified>
</cp:coreProperties>
</file>