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0" r:id="rId4"/>
    <p:sldId id="292" r:id="rId5"/>
    <p:sldId id="295" r:id="rId6"/>
    <p:sldId id="293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AB00-C761-496C-8222-1202450B0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4A360-C034-4A17-B3CD-1B9D91D6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C281B-B928-4449-990D-2F30287E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75C0-1EEF-4E1E-978F-7E82B2E969D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2FBE-C0C1-45A1-BBD4-7401BB6A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FC5B9-8FC3-45A5-8C34-6582FE8D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2C6D-2A09-40ED-9496-289A086C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4EA0-6440-404C-A270-98906E60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63350-D676-4542-9698-28B99CBCE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07249-96B1-40A0-A1B2-00FAA731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75C0-1EEF-4E1E-978F-7E82B2E969D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52AB3-9004-4C9B-BC46-E4C71719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7B5B-F8E2-4D70-8949-3EB15A18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2C6D-2A09-40ED-9496-289A086C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03A7B-21DB-4E78-811F-E150BFFC5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BFC0A-30FD-419D-B1A0-7A5E8AD6A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A01B-35EE-4A4C-B6CD-4CDC9F6F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75C0-1EEF-4E1E-978F-7E82B2E969D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9B453-32DD-499C-8B55-5A73F4B8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B2F72-FB6E-44FF-8055-33431C66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2C6D-2A09-40ED-9496-289A086C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FC00-2D4D-4CC7-B5C1-0FCD57E8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3AF6-7774-43F2-8ED2-55C55F26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5AFF-EE87-44DA-B4EB-776D0D2B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75C0-1EEF-4E1E-978F-7E82B2E969D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B9094-A0E6-4A7F-8588-C1934E37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0208-6107-4465-A445-F0B775FF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2C6D-2A09-40ED-9496-289A086C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4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4851-19D3-4121-BA01-25367BB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C3993-D0B2-4CA8-8421-560C7B940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20F02-4D3A-4C65-85E6-BF8ABB4E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75C0-1EEF-4E1E-978F-7E82B2E969D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4F36-C107-41A5-8AE8-3B234ED7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0FCF-BD6F-4501-AA8F-D6FAAAD1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2C6D-2A09-40ED-9496-289A086C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23FC-1CAB-40F2-928F-C5BACF60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3F5F-83F9-4ED6-A95D-FC1C2E9D7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B1D82-DBDF-4890-A8C0-3D72C5361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30AA3-E561-4714-951E-73D8FD7F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75C0-1EEF-4E1E-978F-7E82B2E969D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3B9E8-8B93-4DCE-8D1F-95A94DC1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0FB6A-9C96-45E1-BC91-2BC07942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2C6D-2A09-40ED-9496-289A086C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9CF1-DC3A-424F-86AF-7AA58036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FDC47-889C-4731-AA33-D1DB8E0F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018FB-56E9-4F4B-9203-58D0F379D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FABFB-62BA-4478-BA18-487A88A9C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10CE4-9ECF-40EF-A8D8-5C7EF0733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807AA-068B-4E7F-AEA2-198C5B69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75C0-1EEF-4E1E-978F-7E82B2E969D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38EA4-32FD-48E2-B194-C861F89E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C3E57-9CCA-436C-904A-24B2C570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2C6D-2A09-40ED-9496-289A086C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42C0-C505-45E1-9AC3-8876E7F9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25AC5-E495-4890-A423-2CFD9F2C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75C0-1EEF-4E1E-978F-7E82B2E969D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01EE4-1B3E-4ADD-A9C7-698914C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E9133-6CCF-4D76-8860-DE1D729A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2C6D-2A09-40ED-9496-289A086C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0C9AE-5E5C-4025-B842-A106046B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75C0-1EEF-4E1E-978F-7E82B2E969D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CC24A-9062-4751-A6A9-FF2E1F9C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3A127-3A4A-437D-AC54-0C4488A9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2C6D-2A09-40ED-9496-289A086C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5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39-1F5B-4BA5-AE7A-F1C8F48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9CDA-89AB-479B-8C63-C779B8FE2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C3623-924C-4F53-B56D-D12C058F7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56EB8-6538-456B-AB9B-9D9754F6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75C0-1EEF-4E1E-978F-7E82B2E969D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CD3FE-FCAE-42F0-A1BB-B52D8F2F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F7412-BCF2-4BCF-B347-DD076182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2C6D-2A09-40ED-9496-289A086C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2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7552-7A96-44A3-8D49-83A2C0A0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89D4A-E52E-4CDA-9118-5EFB282DF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AC004-9693-41E9-9F7B-1ED8CF90E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0FFB-346E-4E0E-B21F-278B12A6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75C0-1EEF-4E1E-978F-7E82B2E969D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A0E84-7CB4-4302-8701-B1C4DED9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D3F99-DABA-40D8-8E47-3EC0E904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2C6D-2A09-40ED-9496-289A086C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594C6-4BBC-4C6B-8B64-C699F9E4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A6F3F-0608-4C3E-96C7-A250A2361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DA03-B43A-4E6A-A262-36EA9965B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75C0-1EEF-4E1E-978F-7E82B2E969D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1C64-DF10-4CCA-809B-58DC4B3D4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0CC5-432A-4171-A258-CCFC2B711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72C6D-2A09-40ED-9496-289A086C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C325-2F5E-45BE-A8BD-26BE941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</a:t>
            </a:r>
            <a:r>
              <a:rPr lang="en-US" dirty="0" err="1"/>
              <a:t>ch</a:t>
            </a:r>
            <a:r>
              <a:rPr lang="en-US" dirty="0"/>
              <a:t> lens components layout (Top)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880EE2-2712-4606-8633-E2928B9E6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12" y="2167731"/>
            <a:ext cx="9934575" cy="3667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CEB93-FFE8-44DB-BE5B-4CC5803CF4E5}"/>
              </a:ext>
            </a:extLst>
          </p:cNvPr>
          <p:cNvSpPr txBox="1"/>
          <p:nvPr/>
        </p:nvSpPr>
        <p:spPr>
          <a:xfrm>
            <a:off x="842962" y="629174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 mm x 10.43 mm</a:t>
            </a:r>
          </a:p>
        </p:txBody>
      </p:sp>
    </p:spTree>
    <p:extLst>
      <p:ext uri="{BB962C8B-B14F-4D97-AF65-F5344CB8AC3E}">
        <p14:creationId xmlns:p14="http://schemas.microsoft.com/office/powerpoint/2010/main" val="119147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D344-8AA9-429E-AEE7-8C10C551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</a:t>
            </a:r>
            <a:r>
              <a:rPr lang="en-US" dirty="0" err="1"/>
              <a:t>ch</a:t>
            </a:r>
            <a:r>
              <a:rPr lang="en-US" dirty="0"/>
              <a:t> lens components layout (Bottom)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A861A0-CCFB-4816-9912-7E70A5809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118"/>
            <a:ext cx="10515600" cy="4234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527F2E-480D-47F3-941F-3C1CF9529306}"/>
              </a:ext>
            </a:extLst>
          </p:cNvPr>
          <p:cNvSpPr txBox="1"/>
          <p:nvPr/>
        </p:nvSpPr>
        <p:spPr>
          <a:xfrm>
            <a:off x="842962" y="629174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 mm x 10.43 mm</a:t>
            </a:r>
          </a:p>
        </p:txBody>
      </p:sp>
    </p:spTree>
    <p:extLst>
      <p:ext uri="{BB962C8B-B14F-4D97-AF65-F5344CB8AC3E}">
        <p14:creationId xmlns:p14="http://schemas.microsoft.com/office/powerpoint/2010/main" val="251220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1BF3-79FB-4E0F-8487-EAB332B0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 </a:t>
            </a:r>
            <a:r>
              <a:rPr lang="en-US" dirty="0" err="1"/>
              <a:t>ch</a:t>
            </a:r>
            <a:r>
              <a:rPr lang="en-US" dirty="0"/>
              <a:t> lens components layout (Top)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D5DA76-BCC3-4036-AC4B-9E0073EF5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712" y="1872456"/>
            <a:ext cx="8410575" cy="4257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5BFD8C-1F86-4E1E-A6B6-03396508AA06}"/>
              </a:ext>
            </a:extLst>
          </p:cNvPr>
          <p:cNvSpPr txBox="1"/>
          <p:nvPr/>
        </p:nvSpPr>
        <p:spPr>
          <a:xfrm>
            <a:off x="842962" y="629174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mm x 10.43 mm</a:t>
            </a:r>
          </a:p>
        </p:txBody>
      </p:sp>
    </p:spTree>
    <p:extLst>
      <p:ext uri="{BB962C8B-B14F-4D97-AF65-F5344CB8AC3E}">
        <p14:creationId xmlns:p14="http://schemas.microsoft.com/office/powerpoint/2010/main" val="262453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CCEB-1C68-426D-B867-7E0E6DF9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 </a:t>
            </a:r>
            <a:r>
              <a:rPr lang="en-US" dirty="0" err="1"/>
              <a:t>ch</a:t>
            </a:r>
            <a:r>
              <a:rPr lang="en-US" dirty="0"/>
              <a:t> lens components layout (Bottom)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32DC00-203A-4F8A-81C4-29D8AF221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586" y="1825625"/>
            <a:ext cx="811082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8D5091-1FB5-430B-9D14-1A2A4DFCF285}"/>
              </a:ext>
            </a:extLst>
          </p:cNvPr>
          <p:cNvSpPr txBox="1"/>
          <p:nvPr/>
        </p:nvSpPr>
        <p:spPr>
          <a:xfrm>
            <a:off x="842962" y="629174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mm x 10.43 mm</a:t>
            </a:r>
          </a:p>
        </p:txBody>
      </p:sp>
    </p:spTree>
    <p:extLst>
      <p:ext uri="{BB962C8B-B14F-4D97-AF65-F5344CB8AC3E}">
        <p14:creationId xmlns:p14="http://schemas.microsoft.com/office/powerpoint/2010/main" val="4742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0887-3C70-4FE6-9472-604E80BC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392" y="365125"/>
            <a:ext cx="8142407" cy="1325563"/>
          </a:xfrm>
        </p:spPr>
        <p:txBody>
          <a:bodyPr/>
          <a:lstStyle/>
          <a:p>
            <a:r>
              <a:rPr lang="en-US" dirty="0"/>
              <a:t>QSFP pin definition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6804BB-618D-4305-9554-726C0DB51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618" y="1817236"/>
            <a:ext cx="712931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2B85CC-6D94-45C8-B84E-CAF63D857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928" y="0"/>
            <a:ext cx="280156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9BF56C-F73C-42E7-9C78-507673D94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06" y="0"/>
            <a:ext cx="296988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99E00C-B623-4DCA-82B1-88C3FA7290D4}"/>
              </a:ext>
            </a:extLst>
          </p:cNvPr>
          <p:cNvSpPr/>
          <p:nvPr/>
        </p:nvSpPr>
        <p:spPr>
          <a:xfrm>
            <a:off x="838201" y="-8095"/>
            <a:ext cx="520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CEF80-0A7B-4D77-876B-4D28252548B9}"/>
              </a:ext>
            </a:extLst>
          </p:cNvPr>
          <p:cNvSpPr/>
          <p:nvPr/>
        </p:nvSpPr>
        <p:spPr>
          <a:xfrm>
            <a:off x="9085978" y="0"/>
            <a:ext cx="886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393904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5189-F7C1-4A3B-9ECE-F9944E60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QSFP 12 </a:t>
            </a:r>
            <a:r>
              <a:rPr lang="en-US" dirty="0" err="1"/>
              <a:t>ch</a:t>
            </a:r>
            <a:r>
              <a:rPr lang="en-US" dirty="0"/>
              <a:t> lens (Top)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E30947-41A3-4E65-AB87-633C28B17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512" y="1346162"/>
            <a:ext cx="6400800" cy="2825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E27AC-2D16-483E-A23E-951C30091A63}"/>
              </a:ext>
            </a:extLst>
          </p:cNvPr>
          <p:cNvSpPr txBox="1"/>
          <p:nvPr/>
        </p:nvSpPr>
        <p:spPr>
          <a:xfrm>
            <a:off x="842962" y="6291743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mm x 16.5 mm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13870-4537-4D28-A5B8-19A1A0A0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756" y="3868806"/>
            <a:ext cx="7687112" cy="288486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E372DE-1F08-44E5-8709-119A5296100F}"/>
              </a:ext>
            </a:extLst>
          </p:cNvPr>
          <p:cNvSpPr/>
          <p:nvPr/>
        </p:nvSpPr>
        <p:spPr>
          <a:xfrm>
            <a:off x="2399251" y="1820411"/>
            <a:ext cx="2776756" cy="17113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F98185-672D-46FC-B201-6E3784EEB07A}"/>
              </a:ext>
            </a:extLst>
          </p:cNvPr>
          <p:cNvSpPr/>
          <p:nvPr/>
        </p:nvSpPr>
        <p:spPr>
          <a:xfrm>
            <a:off x="6913926" y="4375888"/>
            <a:ext cx="2776756" cy="17113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66275D-F96F-4C6B-9B91-F23105F8F068}"/>
              </a:ext>
            </a:extLst>
          </p:cNvPr>
          <p:cNvSpPr/>
          <p:nvPr/>
        </p:nvSpPr>
        <p:spPr>
          <a:xfrm>
            <a:off x="8302304" y="4588777"/>
            <a:ext cx="1286313" cy="1308683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ADEDD2-BFF8-4EEC-BE79-D0B2C9881FA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945461" y="3280094"/>
            <a:ext cx="584433" cy="130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3B251F-9D31-456C-A8C3-4390CB86B6EA}"/>
              </a:ext>
            </a:extLst>
          </p:cNvPr>
          <p:cNvSpPr txBox="1"/>
          <p:nvPr/>
        </p:nvSpPr>
        <p:spPr>
          <a:xfrm>
            <a:off x="9690682" y="26676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416CE7-0437-4055-9FD3-8AFFC79FEC90}"/>
              </a:ext>
            </a:extLst>
          </p:cNvPr>
          <p:cNvSpPr/>
          <p:nvPr/>
        </p:nvSpPr>
        <p:spPr>
          <a:xfrm>
            <a:off x="7705588" y="2721876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這一部分是不是應該整個在PCB板內</a:t>
            </a:r>
            <a:r>
              <a:rPr lang="en-US" dirty="0"/>
              <a:t>？</a:t>
            </a:r>
          </a:p>
          <a:p>
            <a:r>
              <a:rPr lang="zh-TW" altLang="en-US" dirty="0"/>
              <a:t>但是如圖一所示，是不是放的太裡面了？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E6EFC-413E-4D52-977C-81D143A6D000}"/>
              </a:ext>
            </a:extLst>
          </p:cNvPr>
          <p:cNvSpPr/>
          <p:nvPr/>
        </p:nvSpPr>
        <p:spPr>
          <a:xfrm>
            <a:off x="6734312" y="13461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圖一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F2406-1462-4463-8B39-4C9EE5E5C1D2}"/>
              </a:ext>
            </a:extLst>
          </p:cNvPr>
          <p:cNvSpPr/>
          <p:nvPr/>
        </p:nvSpPr>
        <p:spPr>
          <a:xfrm>
            <a:off x="10564157" y="389051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圖二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1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1A3F-DEDF-45D7-AF40-03E0EC54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QSFP 12 </a:t>
            </a:r>
            <a:r>
              <a:rPr lang="en-US" dirty="0" err="1"/>
              <a:t>ch</a:t>
            </a:r>
            <a:r>
              <a:rPr lang="en-US" dirty="0"/>
              <a:t> lens (Bottom)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0B40B5-1E90-469F-866D-564DB9B64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1972469"/>
            <a:ext cx="9048750" cy="405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06EEE9-5A89-4DBE-BBFA-862639244051}"/>
              </a:ext>
            </a:extLst>
          </p:cNvPr>
          <p:cNvSpPr txBox="1"/>
          <p:nvPr/>
        </p:nvSpPr>
        <p:spPr>
          <a:xfrm>
            <a:off x="842962" y="6291743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mm x 16.5 mm</a:t>
            </a:r>
          </a:p>
        </p:txBody>
      </p:sp>
    </p:spTree>
    <p:extLst>
      <p:ext uri="{BB962C8B-B14F-4D97-AF65-F5344CB8AC3E}">
        <p14:creationId xmlns:p14="http://schemas.microsoft.com/office/powerpoint/2010/main" val="359394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Theme</vt:lpstr>
      <vt:lpstr>12 ch lens components layout (Top)</vt:lpstr>
      <vt:lpstr>12 ch lens components layout (Bottom)</vt:lpstr>
      <vt:lpstr>16 ch lens components layout (Top)</vt:lpstr>
      <vt:lpstr>16 ch lens components layout (Bottom)</vt:lpstr>
      <vt:lpstr>QSFP pin definition</vt:lpstr>
      <vt:lpstr>QSFP 12 ch lens (Top) </vt:lpstr>
      <vt:lpstr>QSFP 12 ch lens (Bottom)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Samtec FireFly Exploring</dc:title>
  <dc:creator>Huang, Xing</dc:creator>
  <cp:lastModifiedBy>Huang, Xing</cp:lastModifiedBy>
  <cp:revision>21</cp:revision>
  <dcterms:created xsi:type="dcterms:W3CDTF">2021-07-20T22:11:12Z</dcterms:created>
  <dcterms:modified xsi:type="dcterms:W3CDTF">2021-08-02T20:25:55Z</dcterms:modified>
</cp:coreProperties>
</file>