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f0bcf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f0bcf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f0bcfb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f0bcfb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3b5a1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3b5a1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3b5a1f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3b5a1f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oyxu.me/Big_Skinny/" TargetMode="External"/><Relationship Id="rId4" Type="http://schemas.openxmlformats.org/officeDocument/2006/relationships/hyperlink" Target="http://royxu.me/Big_Skinny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Skinny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 Kim, Abhi Maddineni, Roy Xu, Evan Zeng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67-250: Information Systems Milieux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Porter’s Five Forces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30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Differentiation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Industry Competition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Threat of Substitutes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Potential of New Entrants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of Suppliers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Microfiber Nylon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of Consumers</a:t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6272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Analysis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6272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Advertisements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Sponsored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Content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Distributors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41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379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/ Bing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Chain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Poor delivery mechanisms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warehousing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Relations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In-house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</a:t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5027100" y="445025"/>
            <a:ext cx="379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300" y="1017725"/>
            <a:ext cx="4572098" cy="34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 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http://royxu.me/Big_Skinny/</a:t>
            </a:r>
            <a:endParaRPr sz="2400" u="sng">
              <a:solidFill>
                <a:srgbClr val="0366D6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Discussion!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