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2800" dirty="0">
                <a:latin typeface="Arial Black" panose="020B0A04020102020204" pitchFamily="34" charset="0"/>
              </a:rPr>
              <a:t>Data</a:t>
            </a:r>
            <a:r>
              <a:rPr lang="id-ID" sz="2800" baseline="0" dirty="0">
                <a:latin typeface="Arial Black" panose="020B0A04020102020204" pitchFamily="34" charset="0"/>
              </a:rPr>
              <a:t> Penjualan Sembako Kuartal </a:t>
            </a:r>
            <a:r>
              <a:rPr lang="id-ID" baseline="0" dirty="0"/>
              <a:t>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7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Gula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852408"/>
        <c:axId val="362850056"/>
      </c:barChart>
      <c:catAx>
        <c:axId val="362852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Bulan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850056"/>
        <c:crosses val="autoZero"/>
        <c:auto val="1"/>
        <c:lblAlgn val="ctr"/>
        <c:lblOffset val="100"/>
        <c:noMultiLvlLbl val="0"/>
      </c:catAx>
      <c:valAx>
        <c:axId val="362850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Dalam kg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8524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75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C8E1C1-43CA-4321-8540-537FEFCBA9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C847-380C-4B1A-9C0C-1712738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55838094"/>
              </p:ext>
            </p:extLst>
          </p:nvPr>
        </p:nvGraphicFramePr>
        <p:xfrm>
          <a:off x="1996225" y="914401"/>
          <a:ext cx="8152326" cy="526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1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2023-09-07T18:39:09Z</dcterms:created>
  <dcterms:modified xsi:type="dcterms:W3CDTF">2023-09-07T18:43:10Z</dcterms:modified>
</cp:coreProperties>
</file>