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1F4E79"/>
    <a:srgbClr val="B9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AA7D-E067-1F34-7F97-8CA416BB2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CA92E9-8736-E7BA-F247-06C587197947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87C5B-9BE2-DE0E-625F-A87D2D7303A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3E0D5-AEA1-50C8-9F2E-F84E6CE95035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8E748-7B01-19F8-CE9D-0AC907F224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66672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D3389-95EA-DF85-0A2D-454F64D5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1911B3-DF56-2E17-CFFC-B4689726CD6E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0526D-FD0B-D112-DE7D-544AF49D398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EE0A6-A752-BEBC-8B1A-839C1CC65129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C4857-34A8-5CA3-0148-F6FCFE71732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00848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E55400-74F1-6D15-B1BD-B0102F24DFF7}"/>
              </a:ext>
            </a:extLst>
          </p:cNvPr>
          <p:cNvSpPr>
            <a:spLocks noGrp="1"/>
          </p:cNvSpPr>
          <p:nvPr>
            <p:ph orient="vert" type="title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AB5F86-34D2-9627-EA8A-757459F891EC}"/>
              </a:ext>
            </a:extLst>
          </p:cNvPr>
          <p:cNvSpPr>
            <a:spLocks noGrp="1"/>
          </p:cNvSpPr>
          <p:nvPr>
            <p:ph idx="1" orient="vert" type="body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0251-65EC-A027-8C2C-F148E8DA54D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DE0BE-FB6F-DC36-ED24-85882A94EF6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9BE5A-D51A-8D8F-D4D5-E11F47C90D9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96580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E2A0D-049A-E5DA-5730-084A51D2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C7996-963C-DD66-863F-4CE93E8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13288C-6F11-4516-6522-82A2F0E8999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EDF5F-732F-F1D0-D38D-CC8B7CA4884C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7DBDA-BB42-BE33-2A5F-119709EA923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8726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6E97B-88A5-2C9A-29D1-DCED97DDF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85A45-1EA7-696A-EDC1-B548688F1F5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7F21-DA51-3B72-2CF3-F69B8BC957E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45BB5-C927-54FF-BA1E-0A70AF20FA1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9F5A0-75F2-40AF-187F-1DCCD4962B8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47548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307C8-929A-50D1-DF06-BDD92371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48E5F-E422-47DF-0AF0-22CA0EBC8E73}"/>
              </a:ext>
            </a:extLst>
          </p:cNvPr>
          <p:cNvSpPr>
            <a:spLocks noGrp="1"/>
          </p:cNvSpPr>
          <p:nvPr>
            <p:ph idx="1" sz="half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5D92A-E4E0-A554-5AAD-098C37E4CB8E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91D7CF-084B-A6EA-3A06-4F46BABCA8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DB3257-2507-16F4-D139-3D9C66F8846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A17ED-1D7C-6A59-F9A0-452E36621E1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25044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8907D-14FD-B4EA-2A7C-3295DEE9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C84ED-5DEC-F204-04A1-6EA6558DED3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6842E-F1A2-65D5-A458-15C916D2FB21}"/>
              </a:ext>
            </a:extLst>
          </p:cNvPr>
          <p:cNvSpPr>
            <a:spLocks noGrp="1"/>
          </p:cNvSpPr>
          <p:nvPr>
            <p:ph idx="2" sz="half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CB6DBD-523E-CDED-6D92-1A645E2570D3}"/>
              </a:ext>
            </a:extLst>
          </p:cNvPr>
          <p:cNvSpPr>
            <a:spLocks noGrp="1"/>
          </p:cNvSpPr>
          <p:nvPr>
            <p:ph idx="3" sz="quarter" type="body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EB4B4-E388-CE83-AE09-F1957012B9C8}"/>
              </a:ext>
            </a:extLst>
          </p:cNvPr>
          <p:cNvSpPr>
            <a:spLocks noGrp="1"/>
          </p:cNvSpPr>
          <p:nvPr>
            <p:ph idx="4" sz="quarter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D6F5ABF-BDBA-FD9B-468D-25FA0271EA7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3C58FD-C05F-F825-BFBA-712BABA1CF3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8E65-C191-BD60-6B28-D3B6E06573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415976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32373-9474-11BE-203C-3EC446F2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B3CF64-2415-8B3B-766F-4229DBEFBC6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2DCFF-858D-8A5E-E93C-0DA98D4D89C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05234-C8F1-F645-13CB-4FF9835B00E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33202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3A252E-C0CD-7350-316A-E14641657AC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19E1DC-7B40-83D6-A94B-FE26447485D7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683E4-25FB-F55F-3870-67063146A09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6569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E041-4702-DECB-D21C-DF96CC1A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E50C6-7D77-FCD1-2490-399F3DF7D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6BF8BE-1AFD-5592-A0AC-8B6A8B65D6FE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63495B-29BB-97B0-19E0-7A6C7000B4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33859-7046-78BC-1D09-CC661FF1190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3B68D-10AF-4527-34C7-242FDCE871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19011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242C0-C7B9-9F2A-C18A-C06643F3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448D5-9570-9559-3EF7-FD0C0A39B3D7}"/>
              </a:ext>
            </a:extLst>
          </p:cNvPr>
          <p:cNvSpPr>
            <a:spLocks noGrp="1"/>
          </p:cNvSpPr>
          <p:nvPr>
            <p:ph idx="1" type="pic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86826-9E5C-4CC5-9760-A146B577C1DD}"/>
              </a:ext>
            </a:extLst>
          </p:cNvPr>
          <p:cNvSpPr>
            <a:spLocks noGrp="1"/>
          </p:cNvSpPr>
          <p:nvPr>
            <p:ph idx="2" sz="half" type="body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11C76-3E53-5971-74DB-DCAAC450DD8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6790B-65EC-0FB1-128D-C01ED17D8C88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altLang="en-US" 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B3E620-C554-B339-0CC9-C8462DEFADA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3916262917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2ACCE-60DE-E49F-E823-9714EF07E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en-US" lang="zh-CN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B568FC-83D5-5C08-4C50-AF072281706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二级</a:t>
            </a:r>
          </a:p>
          <a:p>
            <a:pPr lvl="2"/>
            <a:r>
              <a:rPr altLang="en-US" lang="zh-CN"/>
              <a:t>三级</a:t>
            </a:r>
          </a:p>
          <a:p>
            <a:pPr lvl="3"/>
            <a:r>
              <a:rPr altLang="en-US" lang="zh-CN"/>
              <a:t>四级</a:t>
            </a:r>
          </a:p>
          <a:p>
            <a:pPr lvl="4"/>
            <a:r>
              <a:rPr altLang="en-US" lang="zh-CN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C8CFD-D934-1D9F-8603-D6E7915E1356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5A38-7A2D-4398-AB37-8E26F2826612}" type="datetimeFigureOut">
              <a:rPr altLang="en-US" lang="zh-CN" smtClean="0"/>
              <a:t>2023/9/30</a:t>
            </a:fld>
            <a:endParaRPr altLang="en-US" 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1F51D-1C39-9313-6D91-2E25F6721A55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5BD35-9047-0321-C8CD-27127718FD78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96616-6A54-4317-A298-BD14DC297F82}" type="slidenum">
              <a:rPr altLang="en-US" lang="zh-CN" smtClean="0"/>
              <a:t>‹#›</a:t>
            </a:fld>
            <a:endParaRPr altLang="en-US" lang="zh-CN"/>
          </a:p>
        </p:txBody>
      </p:sp>
    </p:spTree>
    <p:extLst>
      <p:ext uri="{BB962C8B-B14F-4D97-AF65-F5344CB8AC3E}">
        <p14:creationId xmlns:p14="http://schemas.microsoft.com/office/powerpoint/2010/main" val="191308343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17EF063A-1728-74A4-D84A-D3491406BB53}"/>
              </a:ext>
            </a:extLst>
          </p:cNvPr>
          <p:cNvGrpSpPr/>
          <p:nvPr/>
        </p:nvGrpSpPr>
        <p:grpSpPr>
          <a:xfrm>
            <a:off x="1245624" y="0"/>
            <a:ext cx="9700752" cy="6858000"/>
            <a:chOff x="1245624" y="0"/>
            <a:chExt cx="9700752" cy="68580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47950EC3-276A-6B8E-3FA0-1689EAECA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624" y="0"/>
              <a:ext cx="9700752" cy="6858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1B4691B-E5A2-2F14-2FB0-8D616C21C536}"/>
                </a:ext>
              </a:extLst>
            </p:cNvPr>
            <p:cNvSpPr txBox="1"/>
            <p:nvPr/>
          </p:nvSpPr>
          <p:spPr>
            <a:xfrm rot="19917925">
              <a:off x="2092752" y="157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B6503DD-8C81-D53B-E570-047816DDC5C7}"/>
                </a:ext>
              </a:extLst>
            </p:cNvPr>
            <p:cNvSpPr txBox="1"/>
            <p:nvPr/>
          </p:nvSpPr>
          <p:spPr>
            <a:xfrm rot="19917925">
              <a:off x="5787054" y="1799020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3C5A917-1015-320C-272F-D753F8E08642}"/>
                </a:ext>
              </a:extLst>
            </p:cNvPr>
            <p:cNvSpPr txBox="1"/>
            <p:nvPr/>
          </p:nvSpPr>
          <p:spPr>
            <a:xfrm rot="19917925">
              <a:off x="1745080" y="3757325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A2D9E0-0045-939F-9A46-B478FE962540}"/>
                </a:ext>
              </a:extLst>
            </p:cNvPr>
            <p:cNvSpPr txBox="1"/>
            <p:nvPr/>
          </p:nvSpPr>
          <p:spPr>
            <a:xfrm rot="19917925">
              <a:off x="7995911" y="3871322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524473-6D76-47EB-B938-012E0652871F}"/>
                </a:ext>
              </a:extLst>
            </p:cNvPr>
            <p:cNvSpPr txBox="1"/>
            <p:nvPr/>
          </p:nvSpPr>
          <p:spPr>
            <a:xfrm rot="19917925">
              <a:off x="4124286" y="3773056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F70CD5-535A-A909-85D1-B4733F7ED6CA}"/>
                </a:ext>
              </a:extLst>
            </p:cNvPr>
            <p:cNvSpPr txBox="1"/>
            <p:nvPr/>
          </p:nvSpPr>
          <p:spPr>
            <a:xfrm rot="19917925">
              <a:off x="7511311" y="2160449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160FC47-6954-1DA2-73B0-DD8E0090218F}"/>
                </a:ext>
              </a:extLst>
            </p:cNvPr>
            <p:cNvSpPr txBox="1"/>
            <p:nvPr/>
          </p:nvSpPr>
          <p:spPr>
            <a:xfrm rot="19917925">
              <a:off x="5070733" y="5485808"/>
              <a:ext cx="2696064" cy="307777"/>
            </a:xfrm>
            <a:prstGeom prst="rect">
              <a:avLst/>
            </a:prstGeom>
            <a:noFill/>
          </p:spPr>
          <p:txBody>
            <a:bodyPr rtlCol="0" wrap="square">
              <a:spAutoFit/>
            </a:bodyPr>
            <a:lstStyle/>
            <a:p>
              <a:r>
                <a:rPr altLang="en-US" b="1" dirty="0" i="1" lang="zh-CN" sz="1400">
                  <a:solidFill>
                    <a:schemeClr val="bg1">
                      <a:lumMod val="85000"/>
                    </a:schemeClr>
                  </a:solidFill>
                  <a:latin charset="-122" panose="02010600030101010101" pitchFamily="2" typeface="宋体"/>
                  <a:ea charset="-122" panose="02010600030101010101" pitchFamily="2" typeface="宋体"/>
                </a:rPr>
                <a:t>杭州师范大学学科竞赛委员会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4CFB4DD-E7B2-624E-F671-C954D2C4B843}"/>
              </a:ext>
            </a:extLst>
          </p:cNvPr>
          <p:cNvSpPr txBox="1"/>
          <p:nvPr/>
        </p:nvSpPr>
        <p:spPr>
          <a:xfrm>
            <a:off x="2724346" y="2017186"/>
            <a:ext cx="4667298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rgbClr val="1F4E79"/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学校：杭州电子科技大学信息工程学院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D99C9-75F1-2555-C64A-59A2245599E5}"/>
              </a:ext>
            </a:extLst>
          </p:cNvPr>
          <p:cNvSpPr txBox="1"/>
          <p:nvPr/>
        </p:nvSpPr>
        <p:spPr>
          <a:xfrm>
            <a:off x="2724346" y="2400410"/>
            <a:ext cx="4779390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学生：杨鑫、尹凯乐、柳徐吉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A28B3F-AA8A-E463-34EB-4228878FA1B7}"/>
              </a:ext>
            </a:extLst>
          </p:cNvPr>
          <p:cNvSpPr txBox="1"/>
          <p:nvPr/>
        </p:nvSpPr>
        <p:spPr>
          <a:xfrm>
            <a:off x="2724345" y="2772469"/>
            <a:ext cx="4864231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指导老师：李钧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B792F3-7418-C707-B3D3-D8C3F99419E0}"/>
              </a:ext>
            </a:extLst>
          </p:cNvPr>
          <p:cNvSpPr txBox="1"/>
          <p:nvPr/>
        </p:nvSpPr>
        <p:spPr>
          <a:xfrm>
            <a:off x="3299382" y="3331457"/>
            <a:ext cx="6532775" cy="40011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在</a:t>
            </a:r>
            <a:r>
              <a:rPr altLang="zh-CN" b="1" dirty="0" lang="en-US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2024</a:t>
            </a:r>
            <a:r>
              <a:rPr altLang="en-US" b="1" dirty="0" lang="zh-CN" sz="20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年浙江省第二十届大学生程序设计竞赛中荣获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C82B7-6364-CA9D-AF2E-AA140DE9C604}"/>
              </a:ext>
            </a:extLst>
          </p:cNvPr>
          <p:cNvSpPr txBox="1"/>
          <p:nvPr/>
        </p:nvSpPr>
        <p:spPr>
          <a:xfrm>
            <a:off x="3291526" y="3817455"/>
            <a:ext cx="5608948" cy="923330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pPr algn="ctr"/>
            <a:r>
              <a:rPr altLang="en-US" dirty="0" lang="zh-CN" sz="5400">
                <a:solidFill>
                  <a:srgbClr val="800000"/>
                </a:solidFill>
                <a:latin charset="-122" panose="02010609060101010101" pitchFamily="49" typeface="楷体"/>
                <a:ea charset="-122" panose="02010609060101010101" pitchFamily="49" typeface="楷体"/>
              </a:rPr>
              <a:t>金奖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ED7BCD-A341-FDA8-C128-3194FFA0DFB0}"/>
              </a:ext>
            </a:extLst>
          </p:cNvPr>
          <p:cNvSpPr txBox="1"/>
          <p:nvPr/>
        </p:nvSpPr>
        <p:spPr>
          <a:xfrm>
            <a:off x="2724346" y="4985486"/>
            <a:ext cx="2290714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特发此证，以资奖励！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68E07A-779D-5BAA-FB7D-661A7B14C565}"/>
              </a:ext>
            </a:extLst>
          </p:cNvPr>
          <p:cNvSpPr txBox="1"/>
          <p:nvPr/>
        </p:nvSpPr>
        <p:spPr>
          <a:xfrm>
            <a:off x="6843859" y="5110117"/>
            <a:ext cx="3223967" cy="338554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 sz="1600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浙江省大学生科技竞赛委员会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F26EFB-AF9D-A16B-4566-1017E94EF37E}"/>
              </a:ext>
            </a:extLst>
          </p:cNvPr>
          <p:cNvSpPr txBox="1"/>
          <p:nvPr/>
        </p:nvSpPr>
        <p:spPr>
          <a:xfrm>
            <a:off x="7371761" y="5448671"/>
            <a:ext cx="1985912" cy="369332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altLang="en-US" dirty="0" lang="zh-CN">
                <a:solidFill>
                  <a:schemeClr val="accent5">
                    <a:lumMod val="50000"/>
                  </a:schemeClr>
                </a:solidFill>
                <a:latin charset="-122" panose="02010600030101010101" pitchFamily="2" typeface="宋体"/>
                <a:ea charset="-122" panose="02010600030101010101" pitchFamily="2" typeface="宋体"/>
              </a:rPr>
              <a:t>二〇二三年四月</a:t>
            </a:r>
          </a:p>
        </p:txBody>
      </p:sp>
    </p:spTree>
    <p:extLst>
      <p:ext uri="{BB962C8B-B14F-4D97-AF65-F5344CB8AC3E}">
        <p14:creationId xmlns:p14="http://schemas.microsoft.com/office/powerpoint/2010/main" val="240319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panose="020F0502020204030204"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83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baseType="lpstr" size="7">
      <vt:lpstr>等线</vt:lpstr>
      <vt:lpstr>等线 Light</vt:lpstr>
      <vt:lpstr>楷体</vt:lpstr>
      <vt:lpstr>宋体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2023-09-24T03:40:19Z</dcterms:created>
  <dc:creator>志程 潘</dc:creator>
  <cp:lastModifiedBy>志程 潘</cp:lastModifiedBy>
  <dcterms:modified xsi:type="dcterms:W3CDTF">2023-09-30T04:50:00Z</dcterms:modified>
  <cp:revision>9</cp:revision>
  <dc:title>PowerPoint 演示文稿</dc:title>
</cp:coreProperties>
</file>