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9B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A9CF9E-5689-5425-2E31-08BB2056BE51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E8DBF9E-9C59-1DE2-615F-7D381F12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99718B-694A-33AE-B410-9C2A856F0C8D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8EC8B4B-370D-FB25-A29C-D6E66F4D538A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A4397E-9F64-206D-6C62-3C242C04389C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8F311B-5857-378D-D519-B5FED3FC57D5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5A5765-7D43-4E02-055D-C93552C9D33E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638C68-CE7A-95EC-AB95-9FB2FA23C712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001A170-25CA-0E31-26FC-043E5ABFAF5D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i="1" dirty="0">
                  <a:solidFill>
                    <a:schemeClr val="bg1">
                      <a:lumMod val="8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7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F4E7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学院：</a:t>
            </a:r>
            <a:endParaRPr lang="zh-CN" altLang="en-US" dirty="0">
              <a:solidFill>
                <a:srgbClr val="B9B9B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5" y="4985486"/>
            <a:ext cx="286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948128" y="5110117"/>
            <a:ext cx="322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杭州师范大学学科竞赛委员会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志程 潘</dc:creator>
  <cp:lastModifiedBy>志程 潘</cp:lastModifiedBy>
  <cp:revision>21</cp:revision>
  <dcterms:created xsi:type="dcterms:W3CDTF">2023-09-24T03:40:19Z</dcterms:created>
  <dcterms:modified xsi:type="dcterms:W3CDTF">2024-07-18T08:07:50Z</dcterms:modified>
</cp:coreProperties>
</file>