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1F4E79"/>
    <a:srgbClr val="B9B9B9"/>
    <a:srgbClr val="B9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AA7D-E067-1F34-7F97-8CA416BB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A92E9-8736-E7BA-F247-06C587197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7C5B-9BE2-DE0E-625F-A87D2D73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3E0D5-AEA1-50C8-9F2E-F84E6CE9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8E748-7B01-19F8-CE9D-0AC907F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2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3389-95EA-DF85-0A2D-454F64D5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911B3-DF56-2E17-CFFC-B4689726C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0526D-FD0B-D112-DE7D-544AF49D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EE0A6-A752-BEBC-8B1A-839C1CC6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C4857-34A8-5CA3-0148-F6FCFE71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55400-74F1-6D15-B1BD-B0102F24D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B5F86-34D2-9627-EA8A-757459F89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0251-65EC-A027-8C2C-F148E8D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DE0BE-FB6F-DC36-ED24-85882A94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9BE5A-D51A-8D8F-D4D5-E11F47C9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E2A0D-049A-E5DA-5730-084A51D2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C7996-963C-DD66-863F-4CE93E8E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288C-6F11-4516-6522-82A2F0E8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DF5F-732F-F1D0-D38D-CC8B7CA4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7DBDA-BB42-BE33-2A5F-119709EA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E97B-88A5-2C9A-29D1-DCED97DD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85A45-1EA7-696A-EDC1-B548688F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7F21-DA51-3B72-2CF3-F69B8BC9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45BB5-C927-54FF-BA1E-0A70AF20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9F5A0-75F2-40AF-187F-1DCCD49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07C8-929A-50D1-DF06-BDD9237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48E5F-E422-47DF-0AF0-22CA0EBC8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5D92A-E4E0-A554-5AAD-098C37E4C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1D7CF-084B-A6EA-3A06-4F46BABC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B3257-2507-16F4-D139-3D9C66F8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A17ED-1D7C-6A59-F9A0-452E3662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907D-14FD-B4EA-2A7C-3295DEE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C84ED-5DEC-F204-04A1-6EA6558D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6842E-F1A2-65D5-A458-15C916D2F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B6DBD-523E-CDED-6D92-1A645E257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EB4B4-E388-CE83-AE09-F1957012B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F5ABF-BDBA-FD9B-468D-25FA0271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3C58FD-C05F-F825-BFBA-712BABA1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8E65-C191-BD60-6B28-D3B6E065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2373-9474-11BE-203C-3EC446F2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3CF64-2415-8B3B-766F-4229DBEF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2DCFF-858D-8A5E-E93C-0DA98D4D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05234-C8F1-F645-13CB-4FF9835B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A252E-C0CD-7350-316A-E1464165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9E1DC-7B40-83D6-A94B-FE264474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683E4-25FB-F55F-3870-67063146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CE041-4702-DECB-D21C-DF96CC1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E50C6-7D77-FCD1-2490-399F3DF7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BF8BE-1AFD-5592-A0AC-8B6A8B6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3495B-29BB-97B0-19E0-7A6C7000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33859-7046-78BC-1D09-CC661FF1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3B68D-10AF-4527-34C7-242FDCE8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42C0-C7B9-9F2A-C18A-C06643F3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448D5-9570-9559-3EF7-FD0C0A39B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86826-9E5C-4CC5-9760-A146B577C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C76-3E53-5971-74DB-DCAAC450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6790B-65EC-0FB1-128D-C01ED17D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3E620-C554-B339-0CC9-C8462DEF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F2ACCE-60DE-E49F-E823-9714EF07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568FC-83D5-5C08-4C50-AF072281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C8CFD-D934-1D9F-8603-D6E7915E1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5A38-7A2D-4398-AB37-8E26F2826612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1F51D-1C39-9313-6D91-2E25F6721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BD35-9047-0321-C8CD-27127718F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8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A9CF9E-5689-5425-2E31-08BB2056BE51}"/>
              </a:ext>
            </a:extLst>
          </p:cNvPr>
          <p:cNvGrpSpPr/>
          <p:nvPr/>
        </p:nvGrpSpPr>
        <p:grpSpPr>
          <a:xfrm>
            <a:off x="1245624" y="0"/>
            <a:ext cx="9700752" cy="6858000"/>
            <a:chOff x="1245624" y="0"/>
            <a:chExt cx="9700752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8DBF9E-9C59-1DE2-615F-7D381F127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624" y="0"/>
              <a:ext cx="9700752" cy="685800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A99718B-694A-33AE-B410-9C2A856F0C8D}"/>
                </a:ext>
              </a:extLst>
            </p:cNvPr>
            <p:cNvSpPr txBox="1"/>
            <p:nvPr/>
          </p:nvSpPr>
          <p:spPr>
            <a:xfrm rot="19917925">
              <a:off x="2092752" y="1579020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EC8B4B-370D-FB25-A29C-D6E66F4D538A}"/>
                </a:ext>
              </a:extLst>
            </p:cNvPr>
            <p:cNvSpPr txBox="1"/>
            <p:nvPr/>
          </p:nvSpPr>
          <p:spPr>
            <a:xfrm rot="19917925">
              <a:off x="5787054" y="1799020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7A4397E-9F64-206D-6C62-3C242C04389C}"/>
                </a:ext>
              </a:extLst>
            </p:cNvPr>
            <p:cNvSpPr txBox="1"/>
            <p:nvPr/>
          </p:nvSpPr>
          <p:spPr>
            <a:xfrm rot="19917925">
              <a:off x="1745080" y="3757325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18F311B-5857-378D-D519-B5FED3FC57D5}"/>
                </a:ext>
              </a:extLst>
            </p:cNvPr>
            <p:cNvSpPr txBox="1"/>
            <p:nvPr/>
          </p:nvSpPr>
          <p:spPr>
            <a:xfrm rot="19917925">
              <a:off x="7995911" y="3871322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5A5765-7D43-4E02-055D-C93552C9D33E}"/>
                </a:ext>
              </a:extLst>
            </p:cNvPr>
            <p:cNvSpPr txBox="1"/>
            <p:nvPr/>
          </p:nvSpPr>
          <p:spPr>
            <a:xfrm rot="19917925">
              <a:off x="4124286" y="3773056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638C68-CE7A-95EC-AB95-9FB2FA23C712}"/>
                </a:ext>
              </a:extLst>
            </p:cNvPr>
            <p:cNvSpPr txBox="1"/>
            <p:nvPr/>
          </p:nvSpPr>
          <p:spPr>
            <a:xfrm rot="19917925">
              <a:off x="7511311" y="2160449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001A170-25CA-0E31-26FC-043E5ABFAF5D}"/>
                </a:ext>
              </a:extLst>
            </p:cNvPr>
            <p:cNvSpPr txBox="1"/>
            <p:nvPr/>
          </p:nvSpPr>
          <p:spPr>
            <a:xfrm rot="19917925">
              <a:off x="5070733" y="5485808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4CFB4DD-E7B2-624E-F671-C954D2C4B843}"/>
              </a:ext>
            </a:extLst>
          </p:cNvPr>
          <p:cNvSpPr txBox="1"/>
          <p:nvPr/>
        </p:nvSpPr>
        <p:spPr>
          <a:xfrm>
            <a:off x="2724346" y="2017186"/>
            <a:ext cx="47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参赛队伍：</a:t>
            </a:r>
            <a:endParaRPr lang="zh-CN" altLang="en-US" dirty="0">
              <a:solidFill>
                <a:srgbClr val="B9B9B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0D99C9-75F1-2555-C64A-59A2245599E5}"/>
              </a:ext>
            </a:extLst>
          </p:cNvPr>
          <p:cNvSpPr txBox="1"/>
          <p:nvPr/>
        </p:nvSpPr>
        <p:spPr>
          <a:xfrm>
            <a:off x="2724346" y="2400410"/>
            <a:ext cx="38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参赛学生：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D7BCD-A341-FDA8-C128-3194FFA0DFB0}"/>
              </a:ext>
            </a:extLst>
          </p:cNvPr>
          <p:cNvSpPr txBox="1"/>
          <p:nvPr/>
        </p:nvSpPr>
        <p:spPr>
          <a:xfrm>
            <a:off x="2724345" y="4985486"/>
            <a:ext cx="286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特发此证，以资奖励！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8E07A-779D-5BAA-FB7D-661A7B14C565}"/>
              </a:ext>
            </a:extLst>
          </p:cNvPr>
          <p:cNvSpPr txBox="1"/>
          <p:nvPr/>
        </p:nvSpPr>
        <p:spPr>
          <a:xfrm>
            <a:off x="6948128" y="5110117"/>
            <a:ext cx="322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杭州师范大学学科竞赛委员会</a:t>
            </a:r>
          </a:p>
        </p:txBody>
      </p:sp>
    </p:spTree>
    <p:extLst>
      <p:ext uri="{BB962C8B-B14F-4D97-AF65-F5344CB8AC3E}">
        <p14:creationId xmlns:p14="http://schemas.microsoft.com/office/powerpoint/2010/main" val="24031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志程 潘</dc:creator>
  <cp:lastModifiedBy>志程 潘</cp:lastModifiedBy>
  <cp:revision>22</cp:revision>
  <dcterms:created xsi:type="dcterms:W3CDTF">2023-09-24T03:40:19Z</dcterms:created>
  <dcterms:modified xsi:type="dcterms:W3CDTF">2024-07-20T00:11:13Z</dcterms:modified>
</cp:coreProperties>
</file>