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B3B4B5"/>
    <a:srgbClr val="1F4E79"/>
    <a:srgbClr val="B9B9B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A9CF9E-5689-5425-2E31-08BB2056BE51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DBF9E-9C59-1DE2-615F-7D381F12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99718B-694A-33AE-B410-9C2A856F0C8D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EC8B4B-370D-FB25-A29C-D6E66F4D538A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A4397E-9F64-206D-6C62-3C242C04389C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8F311B-5857-378D-D519-B5FED3FC57D5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5A5765-7D43-4E02-055D-C93552C9D33E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638C68-CE7A-95EC-AB95-9FB2FA23C712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01A170-25CA-0E31-26FC-043E5ABFAF5D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670159" y="3869519"/>
            <a:ext cx="78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学院</a:t>
            </a:r>
            <a:r>
              <a:rPr lang="en-US" altLang="zh-CN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人文学院</a:t>
            </a:r>
            <a:endParaRPr lang="zh-CN" altLang="en-US" dirty="0">
              <a:solidFill>
                <a:srgbClr val="B9B9B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670159" y="4311295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乐立薇 经亨颐（中文）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223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5" y="4985486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948128" y="5110117"/>
            <a:ext cx="322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杭州师范大学学科竞赛委员会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0135E6-9794-896A-0E5F-09EB6981E09F}"/>
              </a:ext>
            </a:extLst>
          </p:cNvPr>
          <p:cNvSpPr txBox="1"/>
          <p:nvPr/>
        </p:nvSpPr>
        <p:spPr>
          <a:xfrm>
            <a:off x="2724345" y="3648767"/>
            <a:ext cx="78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B9B9B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970575-B8E9-A2B1-2208-1A672C659E05}"/>
              </a:ext>
            </a:extLst>
          </p:cNvPr>
          <p:cNvSpPr txBox="1"/>
          <p:nvPr/>
        </p:nvSpPr>
        <p:spPr>
          <a:xfrm>
            <a:off x="2178596" y="2295358"/>
            <a:ext cx="7881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在杭州师范大学第五届网络与信息安全竞赛知识赛中荣获</a:t>
            </a:r>
            <a:endParaRPr lang="zh-CN" altLang="en-US" sz="2000" b="1" dirty="0">
              <a:solidFill>
                <a:srgbClr val="B9B9B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D80EBE-B898-21F4-D910-2E378134596A}"/>
              </a:ext>
            </a:extLst>
          </p:cNvPr>
          <p:cNvSpPr txBox="1"/>
          <p:nvPr/>
        </p:nvSpPr>
        <p:spPr>
          <a:xfrm>
            <a:off x="1747520" y="2906988"/>
            <a:ext cx="8663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一等奖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068C9D-EC95-B37B-825B-E4877AC178CC}"/>
              </a:ext>
            </a:extLst>
          </p:cNvPr>
          <p:cNvSpPr txBox="1"/>
          <p:nvPr/>
        </p:nvSpPr>
        <p:spPr>
          <a:xfrm>
            <a:off x="6948128" y="5417790"/>
            <a:ext cx="27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2024</a:t>
            </a:r>
            <a:r>
              <a:rPr lang="zh-CN" altLang="en-US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07</a:t>
            </a:r>
            <a:r>
              <a:rPr lang="zh-CN" altLang="en-US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endParaRPr lang="zh-CN" altLang="en-US" dirty="0">
              <a:solidFill>
                <a:srgbClr val="B9B9B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2886BE0-A1D7-4682-F4B6-EEC7810CB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27" y="4727037"/>
            <a:ext cx="1545041" cy="14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志程 潘</dc:creator>
  <cp:lastModifiedBy>志程 潘</cp:lastModifiedBy>
  <cp:revision>29</cp:revision>
  <dcterms:created xsi:type="dcterms:W3CDTF">2023-09-24T03:40:19Z</dcterms:created>
  <dcterms:modified xsi:type="dcterms:W3CDTF">2024-10-14T09:14:21Z</dcterms:modified>
</cp:coreProperties>
</file>