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学校：浙江大学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学生：谢集、孙晨毓、赵天健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指导老师：王灿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