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F4E7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7EF063A-1728-74A4-D84A-D3491406BB53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7950EC3-276A-6B8E-3FA0-1689EAEC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B4691B-E5A2-2F14-2FB0-8D616C21C536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6503DD-8C81-D53B-E570-047816DDC5C7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C5A917-1015-320C-272F-D753F8E08642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A2D9E0-0045-939F-9A46-B478FE962540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524473-6D76-47EB-B938-012E0652871F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F70CD5-535A-A909-85D1-B4733F7ED6CA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160FC47-6954-1DA2-73B0-DD8E0090218F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724346" y="2017186"/>
            <a:ext cx="4667298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rgbClr val="1F4E79"/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学校：杭州电子科技大学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724346" y="2400410"/>
            <a:ext cx="477939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学生：尹吴潇、赵政和、戴志炜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28B3F-AA8A-E463-34EB-4228878FA1B7}"/>
              </a:ext>
            </a:extLst>
          </p:cNvPr>
          <p:cNvSpPr txBox="1"/>
          <p:nvPr/>
        </p:nvSpPr>
        <p:spPr>
          <a:xfrm>
            <a:off x="2724345" y="2772469"/>
            <a:ext cx="486423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指导老师：刘春英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792F3-7418-C707-B3D3-D8C3F99419E0}"/>
              </a:ext>
            </a:extLst>
          </p:cNvPr>
          <p:cNvSpPr txBox="1"/>
          <p:nvPr/>
        </p:nvSpPr>
        <p:spPr>
          <a:xfrm>
            <a:off x="3299382" y="3331457"/>
            <a:ext cx="6532775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在</a:t>
            </a:r>
            <a:r>
              <a:rPr altLang="zh-CN" b="1" dirty="0" lang="en-US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2024</a:t>
            </a:r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年浙江省第二十届大学生程序设计竞赛中荣获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0C82B7-6364-CA9D-AF2E-AA140DE9C604}"/>
              </a:ext>
            </a:extLst>
          </p:cNvPr>
          <p:cNvSpPr txBox="1"/>
          <p:nvPr/>
        </p:nvSpPr>
        <p:spPr>
          <a:xfrm>
            <a:off x="3291526" y="3817455"/>
            <a:ext cx="5608948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z="5400">
                <a:solidFill>
                  <a:srgbClr val="800000"/>
                </a:solidFill>
                <a:latin charset="-122" panose="02010609060101010101" pitchFamily="49" typeface="楷体"/>
                <a:ea charset="-122" panose="02010609060101010101" pitchFamily="49" typeface="楷体"/>
              </a:rPr>
              <a:t>金奖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6" y="4985486"/>
            <a:ext cx="2290714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843859" y="5110117"/>
            <a:ext cx="3223967" cy="33855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z="16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浙江省大学生科技竞赛委员会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F26EFB-AF9D-A16B-4566-1017E94EF37E}"/>
              </a:ext>
            </a:extLst>
          </p:cNvPr>
          <p:cNvSpPr txBox="1"/>
          <p:nvPr/>
        </p:nvSpPr>
        <p:spPr>
          <a:xfrm>
            <a:off x="7371761" y="5448671"/>
            <a:ext cx="1985912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二〇二三年四月</a:t>
            </a:r>
          </a:p>
        </p:txBody>
      </p:sp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7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2023-09-24T03:40:19Z</dcterms:created>
  <dc:creator>志程 潘</dc:creator>
  <cp:lastModifiedBy>志程 潘</cp:lastModifiedBy>
  <dcterms:modified xsi:type="dcterms:W3CDTF">2023-09-30T04:50:00Z</dcterms:modified>
  <cp:revision>9</cp:revision>
  <dc:title>PowerPoint 演示文稿</dc:title>
</cp:coreProperties>
</file>