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F4E79"/>
    <a:srgbClr val="B9B9B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A9CF9E-5689-5425-2E31-08BB2056BE51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DBF9E-9C59-1DE2-615F-7D381F12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99718B-694A-33AE-B410-9C2A856F0C8D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EC8B4B-370D-FB25-A29C-D6E66F4D538A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7A4397E-9F64-206D-6C62-3C242C04389C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8F311B-5857-378D-D519-B5FED3FC57D5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5A5765-7D43-4E02-055D-C93552C9D33E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638C68-CE7A-95EC-AB95-9FB2FA23C712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01A170-25CA-0E31-26FC-043E5ABFAF5D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724346" y="2017186"/>
            <a:ext cx="47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学院：</a:t>
            </a:r>
            <a:endParaRPr lang="zh-CN" altLang="en-US" dirty="0">
              <a:solidFill>
                <a:srgbClr val="B9B9B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724346" y="2400410"/>
            <a:ext cx="3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28B3F-AA8A-E463-34EB-4228878FA1B7}"/>
              </a:ext>
            </a:extLst>
          </p:cNvPr>
          <p:cNvSpPr txBox="1"/>
          <p:nvPr/>
        </p:nvSpPr>
        <p:spPr>
          <a:xfrm>
            <a:off x="2724346" y="2772469"/>
            <a:ext cx="3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5" y="4985486"/>
            <a:ext cx="28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948128" y="5110117"/>
            <a:ext cx="322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杭州师范大学学科竞赛委员会</a:t>
            </a:r>
          </a:p>
        </p:txBody>
      </p:sp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志程 潘</dc:creator>
  <cp:lastModifiedBy>志程 潘</cp:lastModifiedBy>
  <cp:revision>20</cp:revision>
  <dcterms:created xsi:type="dcterms:W3CDTF">2023-09-24T03:40:19Z</dcterms:created>
  <dcterms:modified xsi:type="dcterms:W3CDTF">2024-03-26T05:35:38Z</dcterms:modified>
</cp:coreProperties>
</file>