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53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32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03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305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225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84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08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4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91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31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EFCE-2913-2348-8E8B-D415B47A375C}" type="datetimeFigureOut">
              <a:rPr kumimoji="1" lang="zh-CN" altLang="en-US" smtClean="0"/>
              <a:t>4/21/15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01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EFCE-2913-2348-8E8B-D415B47A375C}" type="datetimeFigureOut">
              <a:rPr kumimoji="1" lang="zh-CN" altLang="en-US" smtClean="0"/>
              <a:t>4/21/15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494BE-43A9-E94D-A323-42DF2BDCD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2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95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29469" y="2196540"/>
            <a:ext cx="1069529" cy="384171"/>
          </a:xfrm>
          <a:prstGeom prst="rect">
            <a:avLst/>
          </a:prstGeom>
          <a:ln w="127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Audio</a:t>
            </a:r>
            <a:endParaRPr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4029469" y="2827203"/>
            <a:ext cx="1069529" cy="384171"/>
          </a:xfrm>
          <a:prstGeom prst="rect">
            <a:avLst/>
          </a:prstGeom>
          <a:ln w="127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CQT+PCA</a:t>
            </a:r>
            <a:endParaRPr lang="zh-CN" altLang="en-US" sz="1100" dirty="0"/>
          </a:p>
        </p:txBody>
      </p:sp>
      <p:cxnSp>
        <p:nvCxnSpPr>
          <p:cNvPr id="10" name="直线箭头连接符 9"/>
          <p:cNvCxnSpPr>
            <a:stCxn id="4" idx="2"/>
            <a:endCxn id="8" idx="0"/>
          </p:cNvCxnSpPr>
          <p:nvPr/>
        </p:nvCxnSpPr>
        <p:spPr>
          <a:xfrm>
            <a:off x="4564234" y="2580711"/>
            <a:ext cx="0" cy="246492"/>
          </a:xfrm>
          <a:prstGeom prst="straightConnector1">
            <a:avLst/>
          </a:prstGeom>
          <a:ln w="127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029468" y="3505081"/>
            <a:ext cx="1069529" cy="384171"/>
          </a:xfrm>
          <a:prstGeom prst="rect">
            <a:avLst/>
          </a:prstGeom>
          <a:ln w="127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Pre-processing</a:t>
            </a:r>
            <a:endParaRPr lang="zh-CN" altLang="en-US" sz="1100" dirty="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4566823" y="3239394"/>
            <a:ext cx="2589" cy="246492"/>
          </a:xfrm>
          <a:prstGeom prst="straightConnector1">
            <a:avLst/>
          </a:prstGeom>
          <a:ln w="127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框架 13"/>
          <p:cNvSpPr/>
          <p:nvPr/>
        </p:nvSpPr>
        <p:spPr>
          <a:xfrm>
            <a:off x="3772250" y="3403956"/>
            <a:ext cx="1628088" cy="542208"/>
          </a:xfrm>
          <a:prstGeom prst="frame">
            <a:avLst>
              <a:gd name="adj1" fmla="val 0"/>
            </a:avLst>
          </a:prstGeom>
          <a:solidFill>
            <a:schemeClr val="bg2">
              <a:alpha val="75000"/>
            </a:schemeClr>
          </a:solidFill>
          <a:ln w="127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4564234" y="3897007"/>
            <a:ext cx="2589" cy="246492"/>
          </a:xfrm>
          <a:prstGeom prst="straightConnector1">
            <a:avLst/>
          </a:prstGeom>
          <a:ln w="127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29469" y="4143499"/>
            <a:ext cx="1069528" cy="384171"/>
          </a:xfrm>
          <a:prstGeom prst="rect">
            <a:avLst/>
          </a:prstGeom>
          <a:ln w="127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Pre-train</a:t>
            </a:r>
            <a:endParaRPr lang="zh-CN" altLang="en-US" sz="1100" dirty="0"/>
          </a:p>
        </p:txBody>
      </p:sp>
      <p:cxnSp>
        <p:nvCxnSpPr>
          <p:cNvPr id="17" name="直线箭头连接符 16"/>
          <p:cNvCxnSpPr>
            <a:stCxn id="16" idx="2"/>
            <a:endCxn id="18" idx="0"/>
          </p:cNvCxnSpPr>
          <p:nvPr/>
        </p:nvCxnSpPr>
        <p:spPr>
          <a:xfrm flipH="1">
            <a:off x="4564231" y="4527670"/>
            <a:ext cx="2" cy="270883"/>
          </a:xfrm>
          <a:prstGeom prst="straightConnector1">
            <a:avLst/>
          </a:prstGeom>
          <a:ln w="127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029467" y="4798553"/>
            <a:ext cx="1069528" cy="384171"/>
          </a:xfrm>
          <a:prstGeom prst="rect">
            <a:avLst/>
          </a:prstGeom>
          <a:ln w="127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Fine-tune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4029467" y="5428335"/>
            <a:ext cx="1069531" cy="384171"/>
          </a:xfrm>
          <a:prstGeom prst="rect">
            <a:avLst/>
          </a:prstGeom>
          <a:ln w="127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/>
              <a:t>Post-processing</a:t>
            </a:r>
            <a:endParaRPr lang="zh-CN" altLang="en-US" sz="1050" dirty="0"/>
          </a:p>
        </p:txBody>
      </p:sp>
      <p:cxnSp>
        <p:nvCxnSpPr>
          <p:cNvPr id="20" name="直线箭头连接符 19"/>
          <p:cNvCxnSpPr/>
          <p:nvPr/>
        </p:nvCxnSpPr>
        <p:spPr>
          <a:xfrm flipH="1">
            <a:off x="4583409" y="5182200"/>
            <a:ext cx="2589" cy="246492"/>
          </a:xfrm>
          <a:prstGeom prst="straightConnector1">
            <a:avLst/>
          </a:prstGeom>
          <a:ln w="127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框架 20"/>
          <p:cNvSpPr/>
          <p:nvPr/>
        </p:nvSpPr>
        <p:spPr>
          <a:xfrm>
            <a:off x="3772249" y="5369739"/>
            <a:ext cx="1636073" cy="542208"/>
          </a:xfrm>
          <a:prstGeom prst="frame">
            <a:avLst>
              <a:gd name="adj1" fmla="val 0"/>
            </a:avLst>
          </a:prstGeom>
          <a:solidFill>
            <a:schemeClr val="bg2">
              <a:alpha val="75000"/>
            </a:schemeClr>
          </a:solidFill>
          <a:ln w="127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41602" y="3175976"/>
            <a:ext cx="1072446" cy="384171"/>
          </a:xfrm>
          <a:prstGeom prst="rect">
            <a:avLst/>
          </a:prstGeom>
          <a:ln w="127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Time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Splicing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5741601" y="3754078"/>
            <a:ext cx="1072447" cy="384171"/>
          </a:xfrm>
          <a:prstGeom prst="rect">
            <a:avLst/>
          </a:prstGeom>
          <a:ln w="127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Filter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Splicing</a:t>
            </a:r>
            <a:endParaRPr lang="zh-CN" altLang="en-US" sz="1100" dirty="0"/>
          </a:p>
        </p:txBody>
      </p:sp>
      <p:cxnSp>
        <p:nvCxnSpPr>
          <p:cNvPr id="24" name="直线箭头连接符 23"/>
          <p:cNvCxnSpPr>
            <a:endCxn id="22" idx="1"/>
          </p:cNvCxnSpPr>
          <p:nvPr/>
        </p:nvCxnSpPr>
        <p:spPr>
          <a:xfrm flipV="1">
            <a:off x="5408322" y="3368062"/>
            <a:ext cx="333280" cy="309292"/>
          </a:xfrm>
          <a:prstGeom prst="straightConnector1">
            <a:avLst/>
          </a:prstGeom>
          <a:ln w="127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23" idx="1"/>
          </p:cNvCxnSpPr>
          <p:nvPr/>
        </p:nvCxnSpPr>
        <p:spPr>
          <a:xfrm>
            <a:off x="5426778" y="3818545"/>
            <a:ext cx="314823" cy="127619"/>
          </a:xfrm>
          <a:prstGeom prst="straightConnector1">
            <a:avLst/>
          </a:prstGeom>
          <a:ln w="127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741601" y="5155414"/>
            <a:ext cx="1072447" cy="384171"/>
          </a:xfrm>
          <a:prstGeom prst="rect">
            <a:avLst/>
          </a:prstGeom>
          <a:ln w="127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SVMs</a:t>
            </a:r>
            <a:endParaRPr lang="zh-CN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5741601" y="5733516"/>
            <a:ext cx="1072447" cy="384171"/>
          </a:xfrm>
          <a:prstGeom prst="rect">
            <a:avLst/>
          </a:prstGeom>
          <a:ln w="127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HMMs</a:t>
            </a:r>
            <a:endParaRPr lang="zh-CN" altLang="en-US" sz="1100" dirty="0"/>
          </a:p>
        </p:txBody>
      </p:sp>
      <p:cxnSp>
        <p:nvCxnSpPr>
          <p:cNvPr id="32" name="直线箭头连接符 31"/>
          <p:cNvCxnSpPr>
            <a:endCxn id="30" idx="1"/>
          </p:cNvCxnSpPr>
          <p:nvPr/>
        </p:nvCxnSpPr>
        <p:spPr>
          <a:xfrm flipV="1">
            <a:off x="5408322" y="5347500"/>
            <a:ext cx="333279" cy="254672"/>
          </a:xfrm>
          <a:prstGeom prst="straightConnector1">
            <a:avLst/>
          </a:prstGeom>
          <a:ln w="127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5426778" y="5743363"/>
            <a:ext cx="314823" cy="127619"/>
          </a:xfrm>
          <a:prstGeom prst="straightConnector1">
            <a:avLst/>
          </a:prstGeom>
          <a:ln w="127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框架 33"/>
          <p:cNvSpPr/>
          <p:nvPr/>
        </p:nvSpPr>
        <p:spPr>
          <a:xfrm>
            <a:off x="3772250" y="4094992"/>
            <a:ext cx="1636072" cy="1167799"/>
          </a:xfrm>
          <a:prstGeom prst="frame">
            <a:avLst>
              <a:gd name="adj1" fmla="val 0"/>
            </a:avLst>
          </a:prstGeom>
          <a:solidFill>
            <a:schemeClr val="bg2">
              <a:alpha val="75000"/>
            </a:schemeClr>
          </a:solidFill>
          <a:ln w="127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5400337" y="4646543"/>
            <a:ext cx="341264" cy="0"/>
          </a:xfrm>
          <a:prstGeom prst="straightConnector1">
            <a:avLst/>
          </a:prstGeom>
          <a:ln w="127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741601" y="4432064"/>
            <a:ext cx="1072447" cy="384171"/>
          </a:xfrm>
          <a:prstGeom prst="rect">
            <a:avLst/>
          </a:prstGeom>
          <a:ln w="127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Deep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Learning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0416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88438" y="3303482"/>
            <a:ext cx="686131" cy="384171"/>
          </a:xfrm>
          <a:prstGeom prst="rect">
            <a:avLst/>
          </a:prstGeom>
          <a:ln w="381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Input</a:t>
            </a:r>
            <a:endParaRPr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2425915" y="2704879"/>
            <a:ext cx="673862" cy="384171"/>
          </a:xfrm>
          <a:prstGeom prst="rect">
            <a:avLst/>
          </a:prstGeom>
          <a:ln w="381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Filter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2425915" y="4036178"/>
            <a:ext cx="673862" cy="384171"/>
          </a:xfrm>
          <a:prstGeom prst="rect">
            <a:avLst/>
          </a:prstGeom>
          <a:ln w="381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Filter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N</a:t>
            </a:r>
            <a:endParaRPr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676459" y="3075581"/>
            <a:ext cx="255198" cy="839974"/>
          </a:xfrm>
          <a:prstGeom prst="rect">
            <a:avLst/>
          </a:prstGeom>
          <a:noFill/>
          <a:ln w="3810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zh-CN" sz="1100" dirty="0" smtClean="0"/>
              <a:t>.</a:t>
            </a:r>
            <a:endParaRPr kumimoji="1" lang="en-US" altLang="zh-CN" sz="1100" dirty="0" smtClean="0"/>
          </a:p>
          <a:p>
            <a:pPr algn="ctr">
              <a:lnSpc>
                <a:spcPct val="150000"/>
              </a:lnSpc>
            </a:pPr>
            <a:r>
              <a:rPr kumimoji="1" lang="zh-CN" altLang="zh-CN" sz="1100" dirty="0" smtClean="0"/>
              <a:t>.</a:t>
            </a:r>
            <a:endParaRPr kumimoji="1" lang="en-US" altLang="zh-CN" sz="1100" dirty="0" smtClean="0"/>
          </a:p>
          <a:p>
            <a:pPr algn="ctr">
              <a:lnSpc>
                <a:spcPct val="150000"/>
              </a:lnSpc>
            </a:pPr>
            <a:r>
              <a:rPr kumimoji="1" lang="zh-CN" altLang="zh-CN" sz="1100" dirty="0"/>
              <a:t>.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3383983" y="2692502"/>
            <a:ext cx="780915" cy="384171"/>
          </a:xfrm>
          <a:prstGeom prst="rect">
            <a:avLst/>
          </a:prstGeom>
          <a:ln w="381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Output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3383983" y="4012380"/>
            <a:ext cx="780915" cy="384171"/>
          </a:xfrm>
          <a:prstGeom prst="rect">
            <a:avLst/>
          </a:prstGeom>
          <a:ln w="381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Output</a:t>
            </a:r>
            <a:r>
              <a:rPr lang="zh-CN" altLang="en-US" sz="1100" dirty="0" smtClean="0"/>
              <a:t> </a:t>
            </a:r>
            <a:r>
              <a:rPr lang="en-US" altLang="zh-CN" sz="1100" dirty="0"/>
              <a:t>N</a:t>
            </a:r>
            <a:endParaRPr lang="zh-CN" altLang="en-US" sz="1100" dirty="0"/>
          </a:p>
        </p:txBody>
      </p:sp>
      <p:cxnSp>
        <p:nvCxnSpPr>
          <p:cNvPr id="15" name="直线箭头连接符 14"/>
          <p:cNvCxnSpPr>
            <a:stCxn id="9" idx="3"/>
            <a:endCxn id="10" idx="1"/>
          </p:cNvCxnSpPr>
          <p:nvPr/>
        </p:nvCxnSpPr>
        <p:spPr>
          <a:xfrm flipV="1">
            <a:off x="2174569" y="2896965"/>
            <a:ext cx="251346" cy="598603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9" idx="3"/>
            <a:endCxn id="11" idx="1"/>
          </p:cNvCxnSpPr>
          <p:nvPr/>
        </p:nvCxnSpPr>
        <p:spPr>
          <a:xfrm>
            <a:off x="2174569" y="3495568"/>
            <a:ext cx="251346" cy="732696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0" idx="3"/>
          </p:cNvCxnSpPr>
          <p:nvPr/>
        </p:nvCxnSpPr>
        <p:spPr>
          <a:xfrm>
            <a:off x="3099777" y="2896965"/>
            <a:ext cx="284206" cy="0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3099777" y="4228264"/>
            <a:ext cx="284206" cy="0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669784" y="3310649"/>
            <a:ext cx="642170" cy="384171"/>
          </a:xfrm>
          <a:prstGeom prst="rect">
            <a:avLst/>
          </a:prstGeom>
          <a:ln w="381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Splice</a:t>
            </a:r>
            <a:endParaRPr lang="zh-CN" altLang="en-US" sz="1100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4164898" y="2872777"/>
            <a:ext cx="504886" cy="598603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4" idx="3"/>
            <a:endCxn id="25" idx="1"/>
          </p:cNvCxnSpPr>
          <p:nvPr/>
        </p:nvCxnSpPr>
        <p:spPr>
          <a:xfrm flipV="1">
            <a:off x="4164898" y="3502735"/>
            <a:ext cx="504886" cy="701731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596160" y="3310649"/>
            <a:ext cx="601200" cy="384171"/>
          </a:xfrm>
          <a:prstGeom prst="rect">
            <a:avLst/>
          </a:prstGeom>
          <a:ln w="381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Pooling</a:t>
            </a:r>
            <a:endParaRPr lang="zh-CN" altLang="en-US" sz="1100" dirty="0"/>
          </a:p>
        </p:txBody>
      </p:sp>
      <p:cxnSp>
        <p:nvCxnSpPr>
          <p:cNvPr id="36" name="直线箭头连接符 35"/>
          <p:cNvCxnSpPr/>
          <p:nvPr/>
        </p:nvCxnSpPr>
        <p:spPr>
          <a:xfrm>
            <a:off x="5311954" y="3495570"/>
            <a:ext cx="284206" cy="0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框架 18"/>
          <p:cNvSpPr/>
          <p:nvPr/>
        </p:nvSpPr>
        <p:spPr>
          <a:xfrm>
            <a:off x="5434853" y="3109872"/>
            <a:ext cx="901255" cy="816154"/>
          </a:xfrm>
          <a:prstGeom prst="frame">
            <a:avLst>
              <a:gd name="adj1" fmla="val 0"/>
            </a:avLst>
          </a:prstGeom>
          <a:solidFill>
            <a:schemeClr val="bg2">
              <a:alpha val="75000"/>
            </a:schemeClr>
          </a:solidFill>
          <a:ln w="381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6213581" y="3502735"/>
            <a:ext cx="284206" cy="0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6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884440" y="3013029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884440" y="3349764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884440" y="3695523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84440" y="4036887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884440" y="4362636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884440" y="4699371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884440" y="5045130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884440" y="5386494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678650" y="3675513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678650" y="4012248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678650" y="4358007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678650" y="4699371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204143" y="3675513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204143" y="4012248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204143" y="4358007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204143" y="4699371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027384" y="3013029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027384" y="3349764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027384" y="3695523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027384" y="4036887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027384" y="4362636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027384" y="4699371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027384" y="5045130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027384" y="5386494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427975" y="4041291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427975" y="4382655"/>
            <a:ext cx="396006" cy="341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46"/>
          <p:cNvCxnSpPr>
            <a:endCxn id="20" idx="1"/>
          </p:cNvCxnSpPr>
          <p:nvPr/>
        </p:nvCxnSpPr>
        <p:spPr>
          <a:xfrm>
            <a:off x="2300242" y="3196267"/>
            <a:ext cx="436402" cy="529238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endCxn id="23" idx="3"/>
          </p:cNvCxnSpPr>
          <p:nvPr/>
        </p:nvCxnSpPr>
        <p:spPr>
          <a:xfrm flipV="1">
            <a:off x="2300242" y="4990743"/>
            <a:ext cx="436402" cy="569962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20" idx="6"/>
            <a:endCxn id="40" idx="1"/>
          </p:cNvCxnSpPr>
          <p:nvPr/>
        </p:nvCxnSpPr>
        <p:spPr>
          <a:xfrm>
            <a:off x="3074656" y="3846195"/>
            <a:ext cx="411313" cy="245088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23" idx="6"/>
            <a:endCxn id="41" idx="3"/>
          </p:cNvCxnSpPr>
          <p:nvPr/>
        </p:nvCxnSpPr>
        <p:spPr>
          <a:xfrm flipV="1">
            <a:off x="3074656" y="4674027"/>
            <a:ext cx="411313" cy="196026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endCxn id="24" idx="2"/>
          </p:cNvCxnSpPr>
          <p:nvPr/>
        </p:nvCxnSpPr>
        <p:spPr>
          <a:xfrm flipV="1">
            <a:off x="3823981" y="3846195"/>
            <a:ext cx="380162" cy="323938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1" idx="6"/>
            <a:endCxn id="27" idx="2"/>
          </p:cNvCxnSpPr>
          <p:nvPr/>
        </p:nvCxnSpPr>
        <p:spPr>
          <a:xfrm>
            <a:off x="3823981" y="4553337"/>
            <a:ext cx="380162" cy="316716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endCxn id="39" idx="2"/>
          </p:cNvCxnSpPr>
          <p:nvPr/>
        </p:nvCxnSpPr>
        <p:spPr>
          <a:xfrm>
            <a:off x="4590982" y="4947591"/>
            <a:ext cx="436402" cy="609585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endCxn id="32" idx="2"/>
          </p:cNvCxnSpPr>
          <p:nvPr/>
        </p:nvCxnSpPr>
        <p:spPr>
          <a:xfrm flipV="1">
            <a:off x="4600149" y="3183711"/>
            <a:ext cx="427235" cy="592961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396141" y="3879415"/>
            <a:ext cx="255198" cy="839974"/>
          </a:xfrm>
          <a:prstGeom prst="rect">
            <a:avLst/>
          </a:prstGeom>
          <a:noFill/>
          <a:ln w="3810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zh-CN" sz="1100" dirty="0" smtClean="0"/>
              <a:t>.</a:t>
            </a:r>
            <a:endParaRPr kumimoji="1" lang="en-US" altLang="zh-CN" sz="1100" dirty="0" smtClean="0"/>
          </a:p>
          <a:p>
            <a:pPr algn="ctr">
              <a:lnSpc>
                <a:spcPct val="150000"/>
              </a:lnSpc>
            </a:pPr>
            <a:r>
              <a:rPr kumimoji="1" lang="zh-CN" altLang="zh-CN" sz="1100" dirty="0" smtClean="0"/>
              <a:t>.</a:t>
            </a:r>
            <a:endParaRPr kumimoji="1" lang="en-US" altLang="zh-CN" sz="1100" dirty="0" smtClean="0"/>
          </a:p>
          <a:p>
            <a:pPr algn="ctr">
              <a:lnSpc>
                <a:spcPct val="150000"/>
              </a:lnSpc>
            </a:pPr>
            <a:r>
              <a:rPr kumimoji="1" lang="zh-CN" altLang="zh-CN" sz="1100" dirty="0"/>
              <a:t>.</a:t>
            </a:r>
            <a:endParaRPr kumimoji="1" lang="zh-CN" altLang="en-US" sz="1100" dirty="0"/>
          </a:p>
        </p:txBody>
      </p:sp>
      <p:sp>
        <p:nvSpPr>
          <p:cNvPr id="67" name="文本框 66"/>
          <p:cNvSpPr txBox="1"/>
          <p:nvPr/>
        </p:nvSpPr>
        <p:spPr>
          <a:xfrm>
            <a:off x="4691482" y="3962668"/>
            <a:ext cx="255198" cy="839974"/>
          </a:xfrm>
          <a:prstGeom prst="rect">
            <a:avLst/>
          </a:prstGeom>
          <a:noFill/>
          <a:ln w="3810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zh-CN" sz="1100" dirty="0" smtClean="0"/>
              <a:t>.</a:t>
            </a:r>
            <a:endParaRPr kumimoji="1" lang="en-US" altLang="zh-CN" sz="1100" dirty="0" smtClean="0"/>
          </a:p>
          <a:p>
            <a:pPr algn="ctr">
              <a:lnSpc>
                <a:spcPct val="150000"/>
              </a:lnSpc>
            </a:pPr>
            <a:r>
              <a:rPr kumimoji="1" lang="zh-CN" altLang="zh-CN" sz="1100" dirty="0" smtClean="0"/>
              <a:t>.</a:t>
            </a:r>
            <a:endParaRPr kumimoji="1" lang="en-US" altLang="zh-CN" sz="1100" dirty="0" smtClean="0"/>
          </a:p>
          <a:p>
            <a:pPr algn="ctr">
              <a:lnSpc>
                <a:spcPct val="150000"/>
              </a:lnSpc>
            </a:pPr>
            <a:r>
              <a:rPr kumimoji="1" lang="zh-CN" altLang="zh-CN" sz="1100" dirty="0"/>
              <a:t>.</a:t>
            </a:r>
            <a:endParaRPr kumimoji="1" lang="zh-CN" altLang="en-US" sz="1100" dirty="0"/>
          </a:p>
        </p:txBody>
      </p:sp>
      <p:sp>
        <p:nvSpPr>
          <p:cNvPr id="68" name="文本框 67"/>
          <p:cNvSpPr txBox="1"/>
          <p:nvPr/>
        </p:nvSpPr>
        <p:spPr>
          <a:xfrm>
            <a:off x="3958814" y="3966837"/>
            <a:ext cx="255198" cy="586058"/>
          </a:xfrm>
          <a:prstGeom prst="rect">
            <a:avLst/>
          </a:prstGeom>
          <a:noFill/>
          <a:ln w="3810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zh-CN" sz="1100" dirty="0" smtClean="0"/>
              <a:t>.</a:t>
            </a:r>
            <a:endParaRPr kumimoji="1" lang="en-US" altLang="zh-CN" sz="1100" dirty="0" smtClean="0"/>
          </a:p>
          <a:p>
            <a:pPr algn="ctr">
              <a:lnSpc>
                <a:spcPct val="150000"/>
              </a:lnSpc>
            </a:pPr>
            <a:r>
              <a:rPr kumimoji="1" lang="zh-CN" altLang="zh-CN" sz="1100" dirty="0" smtClean="0"/>
              <a:t>.</a:t>
            </a:r>
            <a:endParaRPr kumimoji="1" lang="en-US" altLang="zh-CN" sz="1100" dirty="0" smtClean="0"/>
          </a:p>
        </p:txBody>
      </p:sp>
      <p:sp>
        <p:nvSpPr>
          <p:cNvPr id="69" name="文本框 68"/>
          <p:cNvSpPr txBox="1"/>
          <p:nvPr/>
        </p:nvSpPr>
        <p:spPr>
          <a:xfrm>
            <a:off x="3132748" y="4064978"/>
            <a:ext cx="255198" cy="586058"/>
          </a:xfrm>
          <a:prstGeom prst="rect">
            <a:avLst/>
          </a:prstGeom>
          <a:noFill/>
          <a:ln w="3810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zh-CN" sz="1100" dirty="0" smtClean="0"/>
              <a:t>.</a:t>
            </a:r>
            <a:endParaRPr kumimoji="1" lang="en-US" altLang="zh-CN" sz="1100" dirty="0" smtClean="0"/>
          </a:p>
          <a:p>
            <a:pPr algn="ctr">
              <a:lnSpc>
                <a:spcPct val="150000"/>
              </a:lnSpc>
            </a:pPr>
            <a:r>
              <a:rPr kumimoji="1" lang="zh-CN" altLang="zh-CN" sz="1100" dirty="0" smtClean="0"/>
              <a:t>.</a:t>
            </a:r>
            <a:endParaRPr kumimoji="1" lang="en-US" altLang="zh-CN" sz="1100" dirty="0" smtClean="0"/>
          </a:p>
        </p:txBody>
      </p:sp>
      <p:sp>
        <p:nvSpPr>
          <p:cNvPr id="70" name="文本框 69"/>
          <p:cNvSpPr txBox="1"/>
          <p:nvPr/>
        </p:nvSpPr>
        <p:spPr>
          <a:xfrm>
            <a:off x="2922256" y="2608020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Bottleneck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Layer</a:t>
            </a:r>
            <a:endParaRPr kumimoji="1" lang="zh-CN" altLang="en-US" sz="1400" dirty="0"/>
          </a:p>
        </p:txBody>
      </p:sp>
      <p:cxnSp>
        <p:nvCxnSpPr>
          <p:cNvPr id="71" name="直线箭头连接符 70"/>
          <p:cNvCxnSpPr/>
          <p:nvPr/>
        </p:nvCxnSpPr>
        <p:spPr>
          <a:xfrm>
            <a:off x="3623560" y="3066002"/>
            <a:ext cx="0" cy="860875"/>
          </a:xfrm>
          <a:prstGeom prst="straightConnector1">
            <a:avLst/>
          </a:prstGeom>
          <a:ln w="381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413902" y="5550343"/>
            <a:ext cx="2419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Fully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connected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but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drawn</a:t>
            </a:r>
            <a:endParaRPr kumimoji="1" lang="zh-CN" altLang="en-US" sz="1400" dirty="0"/>
          </a:p>
        </p:txBody>
      </p:sp>
      <p:sp>
        <p:nvSpPr>
          <p:cNvPr id="74" name="文本框 73"/>
          <p:cNvSpPr txBox="1"/>
          <p:nvPr/>
        </p:nvSpPr>
        <p:spPr>
          <a:xfrm>
            <a:off x="887601" y="432849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Input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layer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5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57</Words>
  <Application>Microsoft Macintosh PowerPoint</Application>
  <PresentationFormat>全屏显示(4:3)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Xinquan Zhou</dc:creator>
  <cp:lastModifiedBy>Xinquan Zhou</cp:lastModifiedBy>
  <cp:revision>10</cp:revision>
  <dcterms:created xsi:type="dcterms:W3CDTF">2015-04-18T16:43:12Z</dcterms:created>
  <dcterms:modified xsi:type="dcterms:W3CDTF">2015-04-21T18:08:22Z</dcterms:modified>
</cp:coreProperties>
</file>