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53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32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403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305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225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84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4/20/15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08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4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91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31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801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EFCE-2913-2348-8E8B-D415B47A375C}" type="datetimeFigureOut">
              <a:rPr kumimoji="1" lang="zh-CN" altLang="en-US" smtClean="0"/>
              <a:t>4/20/15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2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95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29469" y="2196540"/>
            <a:ext cx="1069529" cy="3841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Audio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29469" y="2827203"/>
            <a:ext cx="1069529" cy="3841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CQT+PCA</a:t>
            </a:r>
            <a:endParaRPr lang="zh-CN" altLang="en-US" dirty="0"/>
          </a:p>
        </p:txBody>
      </p:sp>
      <p:cxnSp>
        <p:nvCxnSpPr>
          <p:cNvPr id="10" name="直线箭头连接符 9"/>
          <p:cNvCxnSpPr>
            <a:stCxn id="4" idx="2"/>
            <a:endCxn id="8" idx="0"/>
          </p:cNvCxnSpPr>
          <p:nvPr/>
        </p:nvCxnSpPr>
        <p:spPr>
          <a:xfrm>
            <a:off x="4564234" y="2580711"/>
            <a:ext cx="0" cy="2464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029468" y="3491426"/>
            <a:ext cx="1069529" cy="3841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Pre-processing</a:t>
            </a:r>
            <a:endParaRPr lang="zh-CN" altLang="en-US" sz="1100" dirty="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4566823" y="3225739"/>
            <a:ext cx="2589" cy="2464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框架 13"/>
          <p:cNvSpPr/>
          <p:nvPr/>
        </p:nvSpPr>
        <p:spPr>
          <a:xfrm>
            <a:off x="3772250" y="3403956"/>
            <a:ext cx="1628088" cy="542208"/>
          </a:xfrm>
          <a:prstGeom prst="frame">
            <a:avLst>
              <a:gd name="adj1" fmla="val 0"/>
            </a:avLst>
          </a:prstGeom>
          <a:solidFill>
            <a:schemeClr val="bg2">
              <a:alpha val="75000"/>
            </a:schemeClr>
          </a:solidFill>
          <a:ln w="63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 flipH="1">
            <a:off x="4564234" y="3897007"/>
            <a:ext cx="2589" cy="2464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29469" y="4143499"/>
            <a:ext cx="1069528" cy="3841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Pre-train</a:t>
            </a:r>
            <a:endParaRPr lang="zh-CN" altLang="en-US" dirty="0"/>
          </a:p>
        </p:txBody>
      </p:sp>
      <p:cxnSp>
        <p:nvCxnSpPr>
          <p:cNvPr id="17" name="直线箭头连接符 16"/>
          <p:cNvCxnSpPr/>
          <p:nvPr/>
        </p:nvCxnSpPr>
        <p:spPr>
          <a:xfrm flipH="1">
            <a:off x="4580820" y="4527670"/>
            <a:ext cx="2589" cy="2464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029469" y="4798029"/>
            <a:ext cx="1069528" cy="3841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Fine-tune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029467" y="5455645"/>
            <a:ext cx="1069531" cy="3841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/>
              <a:t>Post-processing</a:t>
            </a:r>
            <a:endParaRPr lang="zh-CN" altLang="en-US" sz="1050" dirty="0"/>
          </a:p>
        </p:txBody>
      </p:sp>
      <p:cxnSp>
        <p:nvCxnSpPr>
          <p:cNvPr id="20" name="直线箭头连接符 19"/>
          <p:cNvCxnSpPr/>
          <p:nvPr/>
        </p:nvCxnSpPr>
        <p:spPr>
          <a:xfrm flipH="1">
            <a:off x="4583409" y="5182200"/>
            <a:ext cx="2589" cy="2464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框架 20"/>
          <p:cNvSpPr/>
          <p:nvPr/>
        </p:nvSpPr>
        <p:spPr>
          <a:xfrm>
            <a:off x="3772249" y="5383394"/>
            <a:ext cx="1636073" cy="542208"/>
          </a:xfrm>
          <a:prstGeom prst="frame">
            <a:avLst>
              <a:gd name="adj1" fmla="val 0"/>
            </a:avLst>
          </a:prstGeom>
          <a:solidFill>
            <a:schemeClr val="bg2">
              <a:alpha val="75000"/>
            </a:schemeClr>
          </a:solidFill>
          <a:ln w="6350" cmpd="sng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41601" y="3175976"/>
            <a:ext cx="1457769" cy="3841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Splicing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741601" y="3754078"/>
            <a:ext cx="1457769" cy="3841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Filter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Splicing</a:t>
            </a:r>
            <a:endParaRPr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5408322" y="3447213"/>
            <a:ext cx="290820" cy="2301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endCxn id="23" idx="1"/>
          </p:cNvCxnSpPr>
          <p:nvPr/>
        </p:nvCxnSpPr>
        <p:spPr>
          <a:xfrm>
            <a:off x="5426778" y="3818545"/>
            <a:ext cx="314823" cy="127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741601" y="5155414"/>
            <a:ext cx="1457769" cy="3841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SVMs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741601" y="5733516"/>
            <a:ext cx="1457769" cy="3841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HMMs</a:t>
            </a:r>
            <a:endParaRPr lang="zh-CN" altLang="en-US" dirty="0"/>
          </a:p>
        </p:txBody>
      </p:sp>
      <p:cxnSp>
        <p:nvCxnSpPr>
          <p:cNvPr id="32" name="直线箭头连接符 31"/>
          <p:cNvCxnSpPr/>
          <p:nvPr/>
        </p:nvCxnSpPr>
        <p:spPr>
          <a:xfrm flipV="1">
            <a:off x="5408322" y="5372031"/>
            <a:ext cx="290820" cy="2301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5426778" y="5743363"/>
            <a:ext cx="314823" cy="127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框架 33"/>
          <p:cNvSpPr/>
          <p:nvPr/>
        </p:nvSpPr>
        <p:spPr>
          <a:xfrm>
            <a:off x="3772250" y="4094992"/>
            <a:ext cx="1636072" cy="1167799"/>
          </a:xfrm>
          <a:prstGeom prst="frame">
            <a:avLst>
              <a:gd name="adj1" fmla="val 0"/>
            </a:avLst>
          </a:prstGeom>
          <a:solidFill>
            <a:schemeClr val="bg2">
              <a:alpha val="75000"/>
            </a:schemeClr>
          </a:solidFill>
          <a:ln w="63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5400337" y="4646543"/>
            <a:ext cx="3412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741601" y="4432064"/>
            <a:ext cx="1457769" cy="3841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sz="1600" dirty="0" smtClean="0"/>
              <a:t>Deep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Learning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416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72262" y="3303482"/>
            <a:ext cx="802308" cy="3841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25915" y="2704879"/>
            <a:ext cx="906004" cy="3841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Filter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425915" y="4036178"/>
            <a:ext cx="906004" cy="3841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Filter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76459" y="3089050"/>
            <a:ext cx="30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.</a:t>
            </a:r>
            <a:endParaRPr kumimoji="1" lang="en-US" altLang="zh-CN" dirty="0" smtClean="0"/>
          </a:p>
          <a:p>
            <a:r>
              <a:rPr kumimoji="1" lang="zh-CN" altLang="zh-CN" dirty="0" smtClean="0"/>
              <a:t>.</a:t>
            </a:r>
            <a:endParaRPr kumimoji="1" lang="en-US" altLang="zh-CN" dirty="0" smtClean="0"/>
          </a:p>
          <a:p>
            <a:r>
              <a:rPr kumimoji="1" lang="zh-CN" altLang="zh-CN" dirty="0"/>
              <a:t>.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16125" y="2704879"/>
            <a:ext cx="1135955" cy="3841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616125" y="4012380"/>
            <a:ext cx="1135955" cy="3841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15" name="直线箭头连接符 14"/>
          <p:cNvCxnSpPr>
            <a:stCxn id="9" idx="3"/>
            <a:endCxn id="10" idx="1"/>
          </p:cNvCxnSpPr>
          <p:nvPr/>
        </p:nvCxnSpPr>
        <p:spPr>
          <a:xfrm flipV="1">
            <a:off x="2174570" y="2896965"/>
            <a:ext cx="251345" cy="5986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9" idx="3"/>
            <a:endCxn id="11" idx="1"/>
          </p:cNvCxnSpPr>
          <p:nvPr/>
        </p:nvCxnSpPr>
        <p:spPr>
          <a:xfrm>
            <a:off x="2174570" y="3495568"/>
            <a:ext cx="251345" cy="7326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0" idx="3"/>
            <a:endCxn id="13" idx="1"/>
          </p:cNvCxnSpPr>
          <p:nvPr/>
        </p:nvCxnSpPr>
        <p:spPr>
          <a:xfrm>
            <a:off x="3331919" y="2896965"/>
            <a:ext cx="2842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3342216" y="4228264"/>
            <a:ext cx="2842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256965" y="3303482"/>
            <a:ext cx="983555" cy="3841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Splice</a:t>
            </a:r>
            <a:endParaRPr lang="zh-CN" altLang="en-US" dirty="0"/>
          </a:p>
        </p:txBody>
      </p:sp>
      <p:cxnSp>
        <p:nvCxnSpPr>
          <p:cNvPr id="26" name="直线箭头连接符 25"/>
          <p:cNvCxnSpPr>
            <a:endCxn id="25" idx="1"/>
          </p:cNvCxnSpPr>
          <p:nvPr/>
        </p:nvCxnSpPr>
        <p:spPr>
          <a:xfrm>
            <a:off x="4752080" y="2896965"/>
            <a:ext cx="504885" cy="5986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4" idx="3"/>
            <a:endCxn id="25" idx="1"/>
          </p:cNvCxnSpPr>
          <p:nvPr/>
        </p:nvCxnSpPr>
        <p:spPr>
          <a:xfrm flipV="1">
            <a:off x="4752080" y="3495568"/>
            <a:ext cx="504885" cy="7088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540576" y="3303482"/>
            <a:ext cx="915278" cy="3841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P</a:t>
            </a:r>
            <a:r>
              <a:rPr lang="en-US" altLang="zh-CN" dirty="0" smtClean="0"/>
              <a:t>ooling</a:t>
            </a:r>
            <a:endParaRPr lang="zh-CN" altLang="en-US" dirty="0"/>
          </a:p>
        </p:txBody>
      </p:sp>
      <p:cxnSp>
        <p:nvCxnSpPr>
          <p:cNvPr id="36" name="直线箭头连接符 35"/>
          <p:cNvCxnSpPr/>
          <p:nvPr/>
        </p:nvCxnSpPr>
        <p:spPr>
          <a:xfrm>
            <a:off x="6242715" y="3495568"/>
            <a:ext cx="2842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框架 18"/>
          <p:cNvSpPr/>
          <p:nvPr/>
        </p:nvSpPr>
        <p:spPr>
          <a:xfrm>
            <a:off x="6379269" y="3102705"/>
            <a:ext cx="1213139" cy="816154"/>
          </a:xfrm>
          <a:prstGeom prst="frame">
            <a:avLst>
              <a:gd name="adj1" fmla="val 0"/>
            </a:avLst>
          </a:prstGeom>
          <a:solidFill>
            <a:schemeClr val="bg2">
              <a:alpha val="75000"/>
            </a:schemeClr>
          </a:solidFill>
          <a:ln w="63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7469513" y="3495568"/>
            <a:ext cx="2842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26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38</Words>
  <Application>Microsoft Macintosh PowerPoint</Application>
  <PresentationFormat>全屏显示(4:3)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Xinquan Zhou</dc:creator>
  <cp:lastModifiedBy>Xinquan Zhou</cp:lastModifiedBy>
  <cp:revision>4</cp:revision>
  <dcterms:created xsi:type="dcterms:W3CDTF">2015-04-18T16:43:12Z</dcterms:created>
  <dcterms:modified xsi:type="dcterms:W3CDTF">2015-04-21T00:05:30Z</dcterms:modified>
</cp:coreProperties>
</file>