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8" r:id="rId24"/>
    <p:sldId id="277" r:id="rId25"/>
    <p:sldId id="279" r:id="rId26"/>
    <p:sldId id="281" r:id="rId27"/>
    <p:sldId id="282" r:id="rId28"/>
    <p:sldId id="283" r:id="rId29"/>
    <p:sldId id="284" r:id="rId30"/>
    <p:sldId id="286" r:id="rId31"/>
    <p:sldId id="285" r:id="rId32"/>
    <p:sldId id="263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8BFB41-8101-4A23-BED6-1EA9A3417F1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B91B57-DB62-4D78-AC7D-85A8C8B3DEF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system that manages electricity customers and producers.</a:t>
          </a:r>
        </a:p>
      </dgm:t>
    </dgm:pt>
    <dgm:pt modelId="{2236B5CF-BB46-453F-8EC4-41CDE67AFA0C}" type="parTrans" cxnId="{60011A97-EFA5-4195-9C94-1621C30AFE13}">
      <dgm:prSet/>
      <dgm:spPr/>
      <dgm:t>
        <a:bodyPr/>
        <a:lstStyle/>
        <a:p>
          <a:endParaRPr lang="en-US"/>
        </a:p>
      </dgm:t>
    </dgm:pt>
    <dgm:pt modelId="{FF1A2BD2-F67F-4EF2-B0C7-BA7C50FD18A1}" type="sibTrans" cxnId="{60011A97-EFA5-4195-9C94-1621C30AFE13}">
      <dgm:prSet/>
      <dgm:spPr/>
      <dgm:t>
        <a:bodyPr/>
        <a:lstStyle/>
        <a:p>
          <a:endParaRPr lang="en-US"/>
        </a:p>
      </dgm:t>
    </dgm:pt>
    <dgm:pt modelId="{B2573FE0-B013-48BA-B848-63BEACB2B0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Allows adding, editing, deleting, and searching both entities.</a:t>
          </a:r>
        </a:p>
      </dgm:t>
    </dgm:pt>
    <dgm:pt modelId="{1DD0801B-98F5-4E18-832B-57755B42AA1E}" type="parTrans" cxnId="{00BE4EC4-28E0-4C6E-A29B-26E2445F15BD}">
      <dgm:prSet/>
      <dgm:spPr/>
      <dgm:t>
        <a:bodyPr/>
        <a:lstStyle/>
        <a:p>
          <a:endParaRPr lang="en-US"/>
        </a:p>
      </dgm:t>
    </dgm:pt>
    <dgm:pt modelId="{EE414F7A-5265-44A2-AB9E-296DDFC7DFDF}" type="sibTrans" cxnId="{00BE4EC4-28E0-4C6E-A29B-26E2445F15BD}">
      <dgm:prSet/>
      <dgm:spPr/>
      <dgm:t>
        <a:bodyPr/>
        <a:lstStyle/>
        <a:p>
          <a:endParaRPr lang="en-US"/>
        </a:p>
      </dgm:t>
    </dgm:pt>
    <dgm:pt modelId="{09DE216D-DDD6-4BBA-B052-4776EF2F58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Customers can be assigned to producers.</a:t>
          </a:r>
        </a:p>
      </dgm:t>
    </dgm:pt>
    <dgm:pt modelId="{99D9EE67-D68E-421A-85D0-A31C48D51661}" type="parTrans" cxnId="{8C30683E-6668-447E-90B3-6474417102E4}">
      <dgm:prSet/>
      <dgm:spPr/>
      <dgm:t>
        <a:bodyPr/>
        <a:lstStyle/>
        <a:p>
          <a:endParaRPr lang="en-US"/>
        </a:p>
      </dgm:t>
    </dgm:pt>
    <dgm:pt modelId="{2C1D37F8-C50E-4A4E-8C80-E9F4F61482A8}" type="sibTrans" cxnId="{8C30683E-6668-447E-90B3-6474417102E4}">
      <dgm:prSet/>
      <dgm:spPr/>
      <dgm:t>
        <a:bodyPr/>
        <a:lstStyle/>
        <a:p>
          <a:endParaRPr lang="en-US"/>
        </a:p>
      </dgm:t>
    </dgm:pt>
    <dgm:pt modelId="{11E81676-568A-409D-88DF-B0FC84578D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Unassigned customers are managed using a waiting queue.</a:t>
          </a:r>
        </a:p>
      </dgm:t>
    </dgm:pt>
    <dgm:pt modelId="{F2BA23D1-BC91-413F-B981-3D832BD82FC0}" type="parTrans" cxnId="{CF9B59A7-7E74-4D97-AFEE-3E7FA037D641}">
      <dgm:prSet/>
      <dgm:spPr/>
      <dgm:t>
        <a:bodyPr/>
        <a:lstStyle/>
        <a:p>
          <a:endParaRPr lang="en-US"/>
        </a:p>
      </dgm:t>
    </dgm:pt>
    <dgm:pt modelId="{D1D46AAE-709D-4787-8B17-0E07979044A7}" type="sibTrans" cxnId="{CF9B59A7-7E74-4D97-AFEE-3E7FA037D641}">
      <dgm:prSet/>
      <dgm:spPr/>
      <dgm:t>
        <a:bodyPr/>
        <a:lstStyle/>
        <a:p>
          <a:endParaRPr lang="en-US"/>
        </a:p>
      </dgm:t>
    </dgm:pt>
    <dgm:pt modelId="{49D07033-854E-441B-B37B-BA9E0E6AA1DE}" type="pres">
      <dgm:prSet presAssocID="{158BFB41-8101-4A23-BED6-1EA9A3417F1E}" presName="root" presStyleCnt="0">
        <dgm:presLayoutVars>
          <dgm:dir/>
          <dgm:resizeHandles val="exact"/>
        </dgm:presLayoutVars>
      </dgm:prSet>
      <dgm:spPr/>
    </dgm:pt>
    <dgm:pt modelId="{74E6A33F-2931-4640-9E91-3D3FCB9B4D51}" type="pres">
      <dgm:prSet presAssocID="{1FB91B57-DB62-4D78-AC7D-85A8C8B3DEFF}" presName="compNode" presStyleCnt="0"/>
      <dgm:spPr/>
    </dgm:pt>
    <dgm:pt modelId="{6D5EBC4F-AE33-48E4-9CBA-6E3DA6BD7DF7}" type="pres">
      <dgm:prSet presAssocID="{1FB91B57-DB62-4D78-AC7D-85A8C8B3DEFF}" presName="bgRect" presStyleLbl="bgShp" presStyleIdx="0" presStyleCnt="4"/>
      <dgm:spPr/>
    </dgm:pt>
    <dgm:pt modelId="{32DD4638-49A2-481C-BB18-5428389F6CBE}" type="pres">
      <dgm:prSet presAssocID="{1FB91B57-DB62-4D78-AC7D-85A8C8B3DEF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فني كهرباء"/>
        </a:ext>
      </dgm:extLst>
    </dgm:pt>
    <dgm:pt modelId="{A655E2E6-305C-4EB2-8C80-E72A194A6C83}" type="pres">
      <dgm:prSet presAssocID="{1FB91B57-DB62-4D78-AC7D-85A8C8B3DEFF}" presName="spaceRect" presStyleCnt="0"/>
      <dgm:spPr/>
    </dgm:pt>
    <dgm:pt modelId="{DF337371-022C-4BFA-A416-54C9BAF11BE9}" type="pres">
      <dgm:prSet presAssocID="{1FB91B57-DB62-4D78-AC7D-85A8C8B3DEFF}" presName="parTx" presStyleLbl="revTx" presStyleIdx="0" presStyleCnt="4">
        <dgm:presLayoutVars>
          <dgm:chMax val="0"/>
          <dgm:chPref val="0"/>
        </dgm:presLayoutVars>
      </dgm:prSet>
      <dgm:spPr/>
    </dgm:pt>
    <dgm:pt modelId="{A1954B19-41D5-4BE6-B765-89EFFFF88FA1}" type="pres">
      <dgm:prSet presAssocID="{FF1A2BD2-F67F-4EF2-B0C7-BA7C50FD18A1}" presName="sibTrans" presStyleCnt="0"/>
      <dgm:spPr/>
    </dgm:pt>
    <dgm:pt modelId="{6CDB4510-B5FC-4034-81FB-622BB17DB65E}" type="pres">
      <dgm:prSet presAssocID="{B2573FE0-B013-48BA-B848-63BEACB2B0DB}" presName="compNode" presStyleCnt="0"/>
      <dgm:spPr/>
    </dgm:pt>
    <dgm:pt modelId="{AAF92FC6-8F85-4332-A93B-F6A9104015B0}" type="pres">
      <dgm:prSet presAssocID="{B2573FE0-B013-48BA-B848-63BEACB2B0DB}" presName="bgRect" presStyleLbl="bgShp" presStyleIdx="1" presStyleCnt="4"/>
      <dgm:spPr/>
    </dgm:pt>
    <dgm:pt modelId="{67058A4B-BD17-4213-B05D-1B57337C6966}" type="pres">
      <dgm:prSet presAssocID="{B2573FE0-B013-48BA-B848-63BEACB2B0D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آلة كاتبة"/>
        </a:ext>
      </dgm:extLst>
    </dgm:pt>
    <dgm:pt modelId="{FF38FA46-6867-48FD-8FC6-C4476D72F091}" type="pres">
      <dgm:prSet presAssocID="{B2573FE0-B013-48BA-B848-63BEACB2B0DB}" presName="spaceRect" presStyleCnt="0"/>
      <dgm:spPr/>
    </dgm:pt>
    <dgm:pt modelId="{972BFBC4-2B8E-42A6-B974-79484809E2B6}" type="pres">
      <dgm:prSet presAssocID="{B2573FE0-B013-48BA-B848-63BEACB2B0DB}" presName="parTx" presStyleLbl="revTx" presStyleIdx="1" presStyleCnt="4">
        <dgm:presLayoutVars>
          <dgm:chMax val="0"/>
          <dgm:chPref val="0"/>
        </dgm:presLayoutVars>
      </dgm:prSet>
      <dgm:spPr/>
    </dgm:pt>
    <dgm:pt modelId="{F578406B-E59B-45E9-B2D5-1905EA4603F4}" type="pres">
      <dgm:prSet presAssocID="{EE414F7A-5265-44A2-AB9E-296DDFC7DFDF}" presName="sibTrans" presStyleCnt="0"/>
      <dgm:spPr/>
    </dgm:pt>
    <dgm:pt modelId="{2253520C-86D7-4D67-8624-63D4B59D7C05}" type="pres">
      <dgm:prSet presAssocID="{09DE216D-DDD6-4BBA-B052-4776EF2F5886}" presName="compNode" presStyleCnt="0"/>
      <dgm:spPr/>
    </dgm:pt>
    <dgm:pt modelId="{0B3A6FAF-6442-45CB-B3C2-8CB92FD9E778}" type="pres">
      <dgm:prSet presAssocID="{09DE216D-DDD6-4BBA-B052-4776EF2F5886}" presName="bgRect" presStyleLbl="bgShp" presStyleIdx="2" presStyleCnt="4"/>
      <dgm:spPr/>
    </dgm:pt>
    <dgm:pt modelId="{C14AE08B-9E81-448E-972B-ECCA00D5A2FB}" type="pres">
      <dgm:prSet presAssocID="{09DE216D-DDD6-4BBA-B052-4776EF2F588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rm scene"/>
        </a:ext>
      </dgm:extLst>
    </dgm:pt>
    <dgm:pt modelId="{8FB19C23-C4D1-45A9-9001-895F03503D77}" type="pres">
      <dgm:prSet presAssocID="{09DE216D-DDD6-4BBA-B052-4776EF2F5886}" presName="spaceRect" presStyleCnt="0"/>
      <dgm:spPr/>
    </dgm:pt>
    <dgm:pt modelId="{12AD73A8-F609-4B6B-9EB0-EBA9ACC49DEE}" type="pres">
      <dgm:prSet presAssocID="{09DE216D-DDD6-4BBA-B052-4776EF2F5886}" presName="parTx" presStyleLbl="revTx" presStyleIdx="2" presStyleCnt="4">
        <dgm:presLayoutVars>
          <dgm:chMax val="0"/>
          <dgm:chPref val="0"/>
        </dgm:presLayoutVars>
      </dgm:prSet>
      <dgm:spPr/>
    </dgm:pt>
    <dgm:pt modelId="{3B8F03F6-F86B-4A17-B7EB-5DB5B4D9CADA}" type="pres">
      <dgm:prSet presAssocID="{2C1D37F8-C50E-4A4E-8C80-E9F4F61482A8}" presName="sibTrans" presStyleCnt="0"/>
      <dgm:spPr/>
    </dgm:pt>
    <dgm:pt modelId="{470F02CA-D5A5-401A-AD4D-012FE2E20AA3}" type="pres">
      <dgm:prSet presAssocID="{11E81676-568A-409D-88DF-B0FC84578DB7}" presName="compNode" presStyleCnt="0"/>
      <dgm:spPr/>
    </dgm:pt>
    <dgm:pt modelId="{2AEFAB3C-A139-43FB-91E8-10607F45FA4A}" type="pres">
      <dgm:prSet presAssocID="{11E81676-568A-409D-88DF-B0FC84578DB7}" presName="bgRect" presStyleLbl="bgShp" presStyleIdx="3" presStyleCnt="4"/>
      <dgm:spPr/>
    </dgm:pt>
    <dgm:pt modelId="{2B8B6A62-F953-404C-A934-F4DB9021D1CB}" type="pres">
      <dgm:prSet presAssocID="{11E81676-568A-409D-88DF-B0FC84578DB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ساعة رملية منتهية"/>
        </a:ext>
      </dgm:extLst>
    </dgm:pt>
    <dgm:pt modelId="{D1E42484-3B34-4E59-9AD5-FA6987C156B6}" type="pres">
      <dgm:prSet presAssocID="{11E81676-568A-409D-88DF-B0FC84578DB7}" presName="spaceRect" presStyleCnt="0"/>
      <dgm:spPr/>
    </dgm:pt>
    <dgm:pt modelId="{5870A513-7DAB-4CD8-916D-CC3E58E8C9CB}" type="pres">
      <dgm:prSet presAssocID="{11E81676-568A-409D-88DF-B0FC84578DB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1963A00-DB8C-4281-AC15-6F631BB2C068}" type="presOf" srcId="{158BFB41-8101-4A23-BED6-1EA9A3417F1E}" destId="{49D07033-854E-441B-B37B-BA9E0E6AA1DE}" srcOrd="0" destOrd="0" presId="urn:microsoft.com/office/officeart/2018/2/layout/IconVerticalSolidList"/>
    <dgm:cxn modelId="{0E2A1D19-81B9-4A2C-89D8-71FB68433A51}" type="presOf" srcId="{B2573FE0-B013-48BA-B848-63BEACB2B0DB}" destId="{972BFBC4-2B8E-42A6-B974-79484809E2B6}" srcOrd="0" destOrd="0" presId="urn:microsoft.com/office/officeart/2018/2/layout/IconVerticalSolidList"/>
    <dgm:cxn modelId="{8C30683E-6668-447E-90B3-6474417102E4}" srcId="{158BFB41-8101-4A23-BED6-1EA9A3417F1E}" destId="{09DE216D-DDD6-4BBA-B052-4776EF2F5886}" srcOrd="2" destOrd="0" parTransId="{99D9EE67-D68E-421A-85D0-A31C48D51661}" sibTransId="{2C1D37F8-C50E-4A4E-8C80-E9F4F61482A8}"/>
    <dgm:cxn modelId="{EA3F8B8C-DEDB-4F90-AA01-E0A9F161F8E9}" type="presOf" srcId="{1FB91B57-DB62-4D78-AC7D-85A8C8B3DEFF}" destId="{DF337371-022C-4BFA-A416-54C9BAF11BE9}" srcOrd="0" destOrd="0" presId="urn:microsoft.com/office/officeart/2018/2/layout/IconVerticalSolidList"/>
    <dgm:cxn modelId="{57CA7492-2558-404B-88E3-D7ED4D9D2118}" type="presOf" srcId="{09DE216D-DDD6-4BBA-B052-4776EF2F5886}" destId="{12AD73A8-F609-4B6B-9EB0-EBA9ACC49DEE}" srcOrd="0" destOrd="0" presId="urn:microsoft.com/office/officeart/2018/2/layout/IconVerticalSolidList"/>
    <dgm:cxn modelId="{60011A97-EFA5-4195-9C94-1621C30AFE13}" srcId="{158BFB41-8101-4A23-BED6-1EA9A3417F1E}" destId="{1FB91B57-DB62-4D78-AC7D-85A8C8B3DEFF}" srcOrd="0" destOrd="0" parTransId="{2236B5CF-BB46-453F-8EC4-41CDE67AFA0C}" sibTransId="{FF1A2BD2-F67F-4EF2-B0C7-BA7C50FD18A1}"/>
    <dgm:cxn modelId="{CF9B59A7-7E74-4D97-AFEE-3E7FA037D641}" srcId="{158BFB41-8101-4A23-BED6-1EA9A3417F1E}" destId="{11E81676-568A-409D-88DF-B0FC84578DB7}" srcOrd="3" destOrd="0" parTransId="{F2BA23D1-BC91-413F-B981-3D832BD82FC0}" sibTransId="{D1D46AAE-709D-4787-8B17-0E07979044A7}"/>
    <dgm:cxn modelId="{63D7C0BD-3AEF-4D49-BD93-E0ACAC2983BC}" type="presOf" srcId="{11E81676-568A-409D-88DF-B0FC84578DB7}" destId="{5870A513-7DAB-4CD8-916D-CC3E58E8C9CB}" srcOrd="0" destOrd="0" presId="urn:microsoft.com/office/officeart/2018/2/layout/IconVerticalSolidList"/>
    <dgm:cxn modelId="{00BE4EC4-28E0-4C6E-A29B-26E2445F15BD}" srcId="{158BFB41-8101-4A23-BED6-1EA9A3417F1E}" destId="{B2573FE0-B013-48BA-B848-63BEACB2B0DB}" srcOrd="1" destOrd="0" parTransId="{1DD0801B-98F5-4E18-832B-57755B42AA1E}" sibTransId="{EE414F7A-5265-44A2-AB9E-296DDFC7DFDF}"/>
    <dgm:cxn modelId="{289B603D-0AC7-4877-AAA1-DB554DB75679}" type="presParOf" srcId="{49D07033-854E-441B-B37B-BA9E0E6AA1DE}" destId="{74E6A33F-2931-4640-9E91-3D3FCB9B4D51}" srcOrd="0" destOrd="0" presId="urn:microsoft.com/office/officeart/2018/2/layout/IconVerticalSolidList"/>
    <dgm:cxn modelId="{7A443D0A-A119-4248-88AF-DA9529E9F7A9}" type="presParOf" srcId="{74E6A33F-2931-4640-9E91-3D3FCB9B4D51}" destId="{6D5EBC4F-AE33-48E4-9CBA-6E3DA6BD7DF7}" srcOrd="0" destOrd="0" presId="urn:microsoft.com/office/officeart/2018/2/layout/IconVerticalSolidList"/>
    <dgm:cxn modelId="{6EB8195A-A957-41F0-A562-4C5A066D7B65}" type="presParOf" srcId="{74E6A33F-2931-4640-9E91-3D3FCB9B4D51}" destId="{32DD4638-49A2-481C-BB18-5428389F6CBE}" srcOrd="1" destOrd="0" presId="urn:microsoft.com/office/officeart/2018/2/layout/IconVerticalSolidList"/>
    <dgm:cxn modelId="{36CADD53-A733-4770-B6A5-E9596FF2E184}" type="presParOf" srcId="{74E6A33F-2931-4640-9E91-3D3FCB9B4D51}" destId="{A655E2E6-305C-4EB2-8C80-E72A194A6C83}" srcOrd="2" destOrd="0" presId="urn:microsoft.com/office/officeart/2018/2/layout/IconVerticalSolidList"/>
    <dgm:cxn modelId="{79024D6A-3A2A-4C08-9501-C3C621A54D80}" type="presParOf" srcId="{74E6A33F-2931-4640-9E91-3D3FCB9B4D51}" destId="{DF337371-022C-4BFA-A416-54C9BAF11BE9}" srcOrd="3" destOrd="0" presId="urn:microsoft.com/office/officeart/2018/2/layout/IconVerticalSolidList"/>
    <dgm:cxn modelId="{FC779ED5-9F4A-4877-B339-BF32997051D0}" type="presParOf" srcId="{49D07033-854E-441B-B37B-BA9E0E6AA1DE}" destId="{A1954B19-41D5-4BE6-B765-89EFFFF88FA1}" srcOrd="1" destOrd="0" presId="urn:microsoft.com/office/officeart/2018/2/layout/IconVerticalSolidList"/>
    <dgm:cxn modelId="{A70A1E8B-4B4E-4E0D-8998-AADEFB28EFDE}" type="presParOf" srcId="{49D07033-854E-441B-B37B-BA9E0E6AA1DE}" destId="{6CDB4510-B5FC-4034-81FB-622BB17DB65E}" srcOrd="2" destOrd="0" presId="urn:microsoft.com/office/officeart/2018/2/layout/IconVerticalSolidList"/>
    <dgm:cxn modelId="{47BB1F13-ADCE-40A9-AC7D-E30CDA632186}" type="presParOf" srcId="{6CDB4510-B5FC-4034-81FB-622BB17DB65E}" destId="{AAF92FC6-8F85-4332-A93B-F6A9104015B0}" srcOrd="0" destOrd="0" presId="urn:microsoft.com/office/officeart/2018/2/layout/IconVerticalSolidList"/>
    <dgm:cxn modelId="{0AC79840-D50F-48A3-BEFC-C52B7381670F}" type="presParOf" srcId="{6CDB4510-B5FC-4034-81FB-622BB17DB65E}" destId="{67058A4B-BD17-4213-B05D-1B57337C6966}" srcOrd="1" destOrd="0" presId="urn:microsoft.com/office/officeart/2018/2/layout/IconVerticalSolidList"/>
    <dgm:cxn modelId="{DF5D2633-549B-4767-BD2F-B330D0956466}" type="presParOf" srcId="{6CDB4510-B5FC-4034-81FB-622BB17DB65E}" destId="{FF38FA46-6867-48FD-8FC6-C4476D72F091}" srcOrd="2" destOrd="0" presId="urn:microsoft.com/office/officeart/2018/2/layout/IconVerticalSolidList"/>
    <dgm:cxn modelId="{22C94539-378A-488B-B9DC-DA50E04B74A8}" type="presParOf" srcId="{6CDB4510-B5FC-4034-81FB-622BB17DB65E}" destId="{972BFBC4-2B8E-42A6-B974-79484809E2B6}" srcOrd="3" destOrd="0" presId="urn:microsoft.com/office/officeart/2018/2/layout/IconVerticalSolidList"/>
    <dgm:cxn modelId="{BACDBD65-D039-4182-B41D-25DAFCB32A0D}" type="presParOf" srcId="{49D07033-854E-441B-B37B-BA9E0E6AA1DE}" destId="{F578406B-E59B-45E9-B2D5-1905EA4603F4}" srcOrd="3" destOrd="0" presId="urn:microsoft.com/office/officeart/2018/2/layout/IconVerticalSolidList"/>
    <dgm:cxn modelId="{59581574-D045-4CF5-931D-EA85B2B25CEF}" type="presParOf" srcId="{49D07033-854E-441B-B37B-BA9E0E6AA1DE}" destId="{2253520C-86D7-4D67-8624-63D4B59D7C05}" srcOrd="4" destOrd="0" presId="urn:microsoft.com/office/officeart/2018/2/layout/IconVerticalSolidList"/>
    <dgm:cxn modelId="{BB8D4D06-6657-4B9C-AC33-C1C8572A8AA1}" type="presParOf" srcId="{2253520C-86D7-4D67-8624-63D4B59D7C05}" destId="{0B3A6FAF-6442-45CB-B3C2-8CB92FD9E778}" srcOrd="0" destOrd="0" presId="urn:microsoft.com/office/officeart/2018/2/layout/IconVerticalSolidList"/>
    <dgm:cxn modelId="{5638BCCE-3C8F-452E-8CE1-FF132A57402A}" type="presParOf" srcId="{2253520C-86D7-4D67-8624-63D4B59D7C05}" destId="{C14AE08B-9E81-448E-972B-ECCA00D5A2FB}" srcOrd="1" destOrd="0" presId="urn:microsoft.com/office/officeart/2018/2/layout/IconVerticalSolidList"/>
    <dgm:cxn modelId="{23E5234C-945B-47A5-80AF-A82AAE92EFE4}" type="presParOf" srcId="{2253520C-86D7-4D67-8624-63D4B59D7C05}" destId="{8FB19C23-C4D1-45A9-9001-895F03503D77}" srcOrd="2" destOrd="0" presId="urn:microsoft.com/office/officeart/2018/2/layout/IconVerticalSolidList"/>
    <dgm:cxn modelId="{5F6A2B2C-B546-4DE8-AFFF-7BFDE3B305B5}" type="presParOf" srcId="{2253520C-86D7-4D67-8624-63D4B59D7C05}" destId="{12AD73A8-F609-4B6B-9EB0-EBA9ACC49DEE}" srcOrd="3" destOrd="0" presId="urn:microsoft.com/office/officeart/2018/2/layout/IconVerticalSolidList"/>
    <dgm:cxn modelId="{BA9A2EC2-3B6E-4459-92E2-99D0B7E9BE48}" type="presParOf" srcId="{49D07033-854E-441B-B37B-BA9E0E6AA1DE}" destId="{3B8F03F6-F86B-4A17-B7EB-5DB5B4D9CADA}" srcOrd="5" destOrd="0" presId="urn:microsoft.com/office/officeart/2018/2/layout/IconVerticalSolidList"/>
    <dgm:cxn modelId="{5AF0F894-B876-42F1-AD1D-C598EDDF237E}" type="presParOf" srcId="{49D07033-854E-441B-B37B-BA9E0E6AA1DE}" destId="{470F02CA-D5A5-401A-AD4D-012FE2E20AA3}" srcOrd="6" destOrd="0" presId="urn:microsoft.com/office/officeart/2018/2/layout/IconVerticalSolidList"/>
    <dgm:cxn modelId="{CE3557B2-22CA-4654-8548-7C64A03FEDF1}" type="presParOf" srcId="{470F02CA-D5A5-401A-AD4D-012FE2E20AA3}" destId="{2AEFAB3C-A139-43FB-91E8-10607F45FA4A}" srcOrd="0" destOrd="0" presId="urn:microsoft.com/office/officeart/2018/2/layout/IconVerticalSolidList"/>
    <dgm:cxn modelId="{154D5050-A419-47FE-98D5-2F4429584F9F}" type="presParOf" srcId="{470F02CA-D5A5-401A-AD4D-012FE2E20AA3}" destId="{2B8B6A62-F953-404C-A934-F4DB9021D1CB}" srcOrd="1" destOrd="0" presId="urn:microsoft.com/office/officeart/2018/2/layout/IconVerticalSolidList"/>
    <dgm:cxn modelId="{BB9332BC-C290-438F-B535-C81A2CC84F5D}" type="presParOf" srcId="{470F02CA-D5A5-401A-AD4D-012FE2E20AA3}" destId="{D1E42484-3B34-4E59-9AD5-FA6987C156B6}" srcOrd="2" destOrd="0" presId="urn:microsoft.com/office/officeart/2018/2/layout/IconVerticalSolidList"/>
    <dgm:cxn modelId="{43B80A93-BC5B-4B0D-A064-F69B1EAC4C2C}" type="presParOf" srcId="{470F02CA-D5A5-401A-AD4D-012FE2E20AA3}" destId="{5870A513-7DAB-4CD8-916D-CC3E58E8C9C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5EBC4F-AE33-48E4-9CBA-6E3DA6BD7DF7}">
      <dsp:nvSpPr>
        <dsp:cNvPr id="0" name=""/>
        <dsp:cNvSpPr/>
      </dsp:nvSpPr>
      <dsp:spPr>
        <a:xfrm>
          <a:off x="0" y="1878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DD4638-49A2-481C-BB18-5428389F6CBE}">
      <dsp:nvSpPr>
        <dsp:cNvPr id="0" name=""/>
        <dsp:cNvSpPr/>
      </dsp:nvSpPr>
      <dsp:spPr>
        <a:xfrm>
          <a:off x="287993" y="216088"/>
          <a:ext cx="523623" cy="5236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337371-022C-4BFA-A416-54C9BAF11BE9}">
      <dsp:nvSpPr>
        <dsp:cNvPr id="0" name=""/>
        <dsp:cNvSpPr/>
      </dsp:nvSpPr>
      <dsp:spPr>
        <a:xfrm>
          <a:off x="1099610" y="1878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 system that manages electricity customers and producers.</a:t>
          </a:r>
        </a:p>
      </dsp:txBody>
      <dsp:txXfrm>
        <a:off x="1099610" y="1878"/>
        <a:ext cx="7129989" cy="952043"/>
      </dsp:txXfrm>
    </dsp:sp>
    <dsp:sp modelId="{AAF92FC6-8F85-4332-A93B-F6A9104015B0}">
      <dsp:nvSpPr>
        <dsp:cNvPr id="0" name=""/>
        <dsp:cNvSpPr/>
      </dsp:nvSpPr>
      <dsp:spPr>
        <a:xfrm>
          <a:off x="0" y="1191932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058A4B-BD17-4213-B05D-1B57337C6966}">
      <dsp:nvSpPr>
        <dsp:cNvPr id="0" name=""/>
        <dsp:cNvSpPr/>
      </dsp:nvSpPr>
      <dsp:spPr>
        <a:xfrm>
          <a:off x="287993" y="1406142"/>
          <a:ext cx="523623" cy="5236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2BFBC4-2B8E-42A6-B974-79484809E2B6}">
      <dsp:nvSpPr>
        <dsp:cNvPr id="0" name=""/>
        <dsp:cNvSpPr/>
      </dsp:nvSpPr>
      <dsp:spPr>
        <a:xfrm>
          <a:off x="1099610" y="1191932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Allows adding, editing, deleting, and searching both entities.</a:t>
          </a:r>
        </a:p>
      </dsp:txBody>
      <dsp:txXfrm>
        <a:off x="1099610" y="1191932"/>
        <a:ext cx="7129989" cy="952043"/>
      </dsp:txXfrm>
    </dsp:sp>
    <dsp:sp modelId="{0B3A6FAF-6442-45CB-B3C2-8CB92FD9E778}">
      <dsp:nvSpPr>
        <dsp:cNvPr id="0" name=""/>
        <dsp:cNvSpPr/>
      </dsp:nvSpPr>
      <dsp:spPr>
        <a:xfrm>
          <a:off x="0" y="2381986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4AE08B-9E81-448E-972B-ECCA00D5A2FB}">
      <dsp:nvSpPr>
        <dsp:cNvPr id="0" name=""/>
        <dsp:cNvSpPr/>
      </dsp:nvSpPr>
      <dsp:spPr>
        <a:xfrm>
          <a:off x="287993" y="2596196"/>
          <a:ext cx="523623" cy="5236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AD73A8-F609-4B6B-9EB0-EBA9ACC49DEE}">
      <dsp:nvSpPr>
        <dsp:cNvPr id="0" name=""/>
        <dsp:cNvSpPr/>
      </dsp:nvSpPr>
      <dsp:spPr>
        <a:xfrm>
          <a:off x="1099610" y="2381986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Customers can be assigned to producers.</a:t>
          </a:r>
        </a:p>
      </dsp:txBody>
      <dsp:txXfrm>
        <a:off x="1099610" y="2381986"/>
        <a:ext cx="7129989" cy="952043"/>
      </dsp:txXfrm>
    </dsp:sp>
    <dsp:sp modelId="{2AEFAB3C-A139-43FB-91E8-10607F45FA4A}">
      <dsp:nvSpPr>
        <dsp:cNvPr id="0" name=""/>
        <dsp:cNvSpPr/>
      </dsp:nvSpPr>
      <dsp:spPr>
        <a:xfrm>
          <a:off x="0" y="3572041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8B6A62-F953-404C-A934-F4DB9021D1CB}">
      <dsp:nvSpPr>
        <dsp:cNvPr id="0" name=""/>
        <dsp:cNvSpPr/>
      </dsp:nvSpPr>
      <dsp:spPr>
        <a:xfrm>
          <a:off x="287993" y="3786250"/>
          <a:ext cx="523623" cy="5236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70A513-7DAB-4CD8-916D-CC3E58E8C9CB}">
      <dsp:nvSpPr>
        <dsp:cNvPr id="0" name=""/>
        <dsp:cNvSpPr/>
      </dsp:nvSpPr>
      <dsp:spPr>
        <a:xfrm>
          <a:off x="1099610" y="3572041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Unassigned customers are managed using a waiting queue.</a:t>
          </a:r>
        </a:p>
      </dsp:txBody>
      <dsp:txXfrm>
        <a:off x="1099610" y="3572041"/>
        <a:ext cx="7129989" cy="9520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697CDA-BDB7-4883-B48B-1D4EDB2F0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2313" y="934327"/>
            <a:ext cx="6693294" cy="10582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Electrical Grid System Project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95B176-FA0E-4B6A-A190-5E2E82BEA5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0359" y="2337807"/>
            <a:ext cx="7203281" cy="3585866"/>
          </a:xfrm>
          <a:custGeom>
            <a:avLst/>
            <a:gdLst>
              <a:gd name="connsiteX0" fmla="*/ 0 w 9604374"/>
              <a:gd name="connsiteY0" fmla="*/ 0 h 3585866"/>
              <a:gd name="connsiteX1" fmla="*/ 9604374 w 9604374"/>
              <a:gd name="connsiteY1" fmla="*/ 0 h 3585866"/>
              <a:gd name="connsiteX2" fmla="*/ 9604374 w 9604374"/>
              <a:gd name="connsiteY2" fmla="*/ 3095088 h 3585866"/>
              <a:gd name="connsiteX3" fmla="*/ 9591455 w 9604374"/>
              <a:gd name="connsiteY3" fmla="*/ 3097044 h 3585866"/>
              <a:gd name="connsiteX4" fmla="*/ 9285147 w 9604374"/>
              <a:gd name="connsiteY4" fmla="*/ 3164182 h 3585866"/>
              <a:gd name="connsiteX5" fmla="*/ 9114078 w 9604374"/>
              <a:gd name="connsiteY5" fmla="*/ 3164299 h 3585866"/>
              <a:gd name="connsiteX6" fmla="*/ 8999665 w 9604374"/>
              <a:gd name="connsiteY6" fmla="*/ 3157864 h 3585866"/>
              <a:gd name="connsiteX7" fmla="*/ 8925240 w 9604374"/>
              <a:gd name="connsiteY7" fmla="*/ 3152135 h 3585866"/>
              <a:gd name="connsiteX8" fmla="*/ 8868257 w 9604374"/>
              <a:gd name="connsiteY8" fmla="*/ 3146819 h 3585866"/>
              <a:gd name="connsiteX9" fmla="*/ 8792363 w 9604374"/>
              <a:gd name="connsiteY9" fmla="*/ 3146856 h 3585866"/>
              <a:gd name="connsiteX10" fmla="*/ 8668399 w 9604374"/>
              <a:gd name="connsiteY10" fmla="*/ 3196893 h 3585866"/>
              <a:gd name="connsiteX11" fmla="*/ 8474043 w 9604374"/>
              <a:gd name="connsiteY11" fmla="*/ 3240734 h 3585866"/>
              <a:gd name="connsiteX12" fmla="*/ 8317555 w 9604374"/>
              <a:gd name="connsiteY12" fmla="*/ 3247156 h 3585866"/>
              <a:gd name="connsiteX13" fmla="*/ 8280111 w 9604374"/>
              <a:gd name="connsiteY13" fmla="*/ 3255812 h 3585866"/>
              <a:gd name="connsiteX14" fmla="*/ 8096088 w 9604374"/>
              <a:gd name="connsiteY14" fmla="*/ 3253903 h 3585866"/>
              <a:gd name="connsiteX15" fmla="*/ 7825642 w 9604374"/>
              <a:gd name="connsiteY15" fmla="*/ 3271628 h 3585866"/>
              <a:gd name="connsiteX16" fmla="*/ 7531820 w 9604374"/>
              <a:gd name="connsiteY16" fmla="*/ 3252671 h 3585866"/>
              <a:gd name="connsiteX17" fmla="*/ 7193751 w 9604374"/>
              <a:gd name="connsiteY17" fmla="*/ 3245192 h 3585866"/>
              <a:gd name="connsiteX18" fmla="*/ 6976768 w 9604374"/>
              <a:gd name="connsiteY18" fmla="*/ 3238559 h 3585866"/>
              <a:gd name="connsiteX19" fmla="*/ 6756462 w 9604374"/>
              <a:gd name="connsiteY19" fmla="*/ 3273268 h 3585866"/>
              <a:gd name="connsiteX20" fmla="*/ 6512214 w 9604374"/>
              <a:gd name="connsiteY20" fmla="*/ 3298845 h 3585866"/>
              <a:gd name="connsiteX21" fmla="*/ 6289569 w 9604374"/>
              <a:gd name="connsiteY21" fmla="*/ 3301118 h 3585866"/>
              <a:gd name="connsiteX22" fmla="*/ 6157816 w 9604374"/>
              <a:gd name="connsiteY22" fmla="*/ 3308643 h 3585866"/>
              <a:gd name="connsiteX23" fmla="*/ 6110062 w 9604374"/>
              <a:gd name="connsiteY23" fmla="*/ 3321185 h 3585866"/>
              <a:gd name="connsiteX24" fmla="*/ 6041832 w 9604374"/>
              <a:gd name="connsiteY24" fmla="*/ 3332190 h 3585866"/>
              <a:gd name="connsiteX25" fmla="*/ 5923195 w 9604374"/>
              <a:gd name="connsiteY25" fmla="*/ 3359104 h 3585866"/>
              <a:gd name="connsiteX26" fmla="*/ 5770972 w 9604374"/>
              <a:gd name="connsiteY26" fmla="*/ 3369893 h 3585866"/>
              <a:gd name="connsiteX27" fmla="*/ 5632583 w 9604374"/>
              <a:gd name="connsiteY27" fmla="*/ 3357730 h 3585866"/>
              <a:gd name="connsiteX28" fmla="*/ 5539996 w 9604374"/>
              <a:gd name="connsiteY28" fmla="*/ 3352890 h 3585866"/>
              <a:gd name="connsiteX29" fmla="*/ 5315460 w 9604374"/>
              <a:gd name="connsiteY29" fmla="*/ 3350411 h 3585866"/>
              <a:gd name="connsiteX30" fmla="*/ 5072455 w 9604374"/>
              <a:gd name="connsiteY30" fmla="*/ 3338147 h 3585866"/>
              <a:gd name="connsiteX31" fmla="*/ 5016364 w 9604374"/>
              <a:gd name="connsiteY31" fmla="*/ 3348937 h 3585866"/>
              <a:gd name="connsiteX32" fmla="*/ 4922276 w 9604374"/>
              <a:gd name="connsiteY32" fmla="*/ 3366515 h 3585866"/>
              <a:gd name="connsiteX33" fmla="*/ 4856444 w 9604374"/>
              <a:gd name="connsiteY33" fmla="*/ 3399463 h 3585866"/>
              <a:gd name="connsiteX34" fmla="*/ 4775993 w 9604374"/>
              <a:gd name="connsiteY34" fmla="*/ 3406312 h 3585866"/>
              <a:gd name="connsiteX35" fmla="*/ 4667320 w 9604374"/>
              <a:gd name="connsiteY35" fmla="*/ 3397926 h 3585866"/>
              <a:gd name="connsiteX36" fmla="*/ 4540268 w 9604374"/>
              <a:gd name="connsiteY36" fmla="*/ 3424464 h 3585866"/>
              <a:gd name="connsiteX37" fmla="*/ 4465491 w 9604374"/>
              <a:gd name="connsiteY37" fmla="*/ 3433154 h 3585866"/>
              <a:gd name="connsiteX38" fmla="*/ 4262864 w 9604374"/>
              <a:gd name="connsiteY38" fmla="*/ 3464075 h 3585866"/>
              <a:gd name="connsiteX39" fmla="*/ 4175005 w 9604374"/>
              <a:gd name="connsiteY39" fmla="*/ 3493545 h 3585866"/>
              <a:gd name="connsiteX40" fmla="*/ 4030100 w 9604374"/>
              <a:gd name="connsiteY40" fmla="*/ 3514212 h 3585866"/>
              <a:gd name="connsiteX41" fmla="*/ 3926631 w 9604374"/>
              <a:gd name="connsiteY41" fmla="*/ 3525304 h 3585866"/>
              <a:gd name="connsiteX42" fmla="*/ 3897306 w 9604374"/>
              <a:gd name="connsiteY42" fmla="*/ 3547095 h 3585866"/>
              <a:gd name="connsiteX43" fmla="*/ 3896886 w 9604374"/>
              <a:gd name="connsiteY43" fmla="*/ 3547500 h 3585866"/>
              <a:gd name="connsiteX44" fmla="*/ 3834004 w 9604374"/>
              <a:gd name="connsiteY44" fmla="*/ 3550510 h 3585866"/>
              <a:gd name="connsiteX45" fmla="*/ 3696227 w 9604374"/>
              <a:gd name="connsiteY45" fmla="*/ 3574175 h 3585866"/>
              <a:gd name="connsiteX46" fmla="*/ 3652821 w 9604374"/>
              <a:gd name="connsiteY46" fmla="*/ 3580368 h 3585866"/>
              <a:gd name="connsiteX47" fmla="*/ 3629691 w 9604374"/>
              <a:gd name="connsiteY47" fmla="*/ 3585866 h 3585866"/>
              <a:gd name="connsiteX48" fmla="*/ 3595018 w 9604374"/>
              <a:gd name="connsiteY48" fmla="*/ 3571623 h 3585866"/>
              <a:gd name="connsiteX49" fmla="*/ 3551656 w 9604374"/>
              <a:gd name="connsiteY49" fmla="*/ 3577800 h 3585866"/>
              <a:gd name="connsiteX50" fmla="*/ 3541558 w 9604374"/>
              <a:gd name="connsiteY50" fmla="*/ 3579797 h 3585866"/>
              <a:gd name="connsiteX51" fmla="*/ 3465708 w 9604374"/>
              <a:gd name="connsiteY51" fmla="*/ 3565931 h 3585866"/>
              <a:gd name="connsiteX52" fmla="*/ 3458313 w 9604374"/>
              <a:gd name="connsiteY52" fmla="*/ 3560366 h 3585866"/>
              <a:gd name="connsiteX53" fmla="*/ 3420278 w 9604374"/>
              <a:gd name="connsiteY53" fmla="*/ 3557947 h 3585866"/>
              <a:gd name="connsiteX54" fmla="*/ 3415952 w 9604374"/>
              <a:gd name="connsiteY54" fmla="*/ 3559424 h 3585866"/>
              <a:gd name="connsiteX55" fmla="*/ 3384432 w 9604374"/>
              <a:gd name="connsiteY55" fmla="*/ 3550905 h 3585866"/>
              <a:gd name="connsiteX56" fmla="*/ 3258039 w 9604374"/>
              <a:gd name="connsiteY56" fmla="*/ 3535884 h 3585866"/>
              <a:gd name="connsiteX57" fmla="*/ 3015008 w 9604374"/>
              <a:gd name="connsiteY57" fmla="*/ 3528000 h 3585866"/>
              <a:gd name="connsiteX58" fmla="*/ 2761910 w 9604374"/>
              <a:gd name="connsiteY58" fmla="*/ 3505496 h 3585866"/>
              <a:gd name="connsiteX59" fmla="*/ 2521923 w 9604374"/>
              <a:gd name="connsiteY59" fmla="*/ 3514208 h 3585866"/>
              <a:gd name="connsiteX60" fmla="*/ 2085894 w 9604374"/>
              <a:gd name="connsiteY60" fmla="*/ 3490122 h 3585866"/>
              <a:gd name="connsiteX61" fmla="*/ 1936305 w 9604374"/>
              <a:gd name="connsiteY61" fmla="*/ 3487966 h 3585866"/>
              <a:gd name="connsiteX62" fmla="*/ 1836080 w 9604374"/>
              <a:gd name="connsiteY62" fmla="*/ 3487150 h 3585866"/>
              <a:gd name="connsiteX63" fmla="*/ 1829133 w 9604374"/>
              <a:gd name="connsiteY63" fmla="*/ 3489437 h 3585866"/>
              <a:gd name="connsiteX64" fmla="*/ 1801140 w 9604374"/>
              <a:gd name="connsiteY64" fmla="*/ 3490787 h 3585866"/>
              <a:gd name="connsiteX65" fmla="*/ 1793476 w 9604374"/>
              <a:gd name="connsiteY65" fmla="*/ 3500921 h 3585866"/>
              <a:gd name="connsiteX66" fmla="*/ 1699923 w 9604374"/>
              <a:gd name="connsiteY66" fmla="*/ 3509706 h 3585866"/>
              <a:gd name="connsiteX67" fmla="*/ 1474760 w 9604374"/>
              <a:gd name="connsiteY67" fmla="*/ 3513685 h 3585866"/>
              <a:gd name="connsiteX68" fmla="*/ 1308130 w 9604374"/>
              <a:gd name="connsiteY68" fmla="*/ 3496703 h 3585866"/>
              <a:gd name="connsiteX69" fmla="*/ 1252381 w 9604374"/>
              <a:gd name="connsiteY69" fmla="*/ 3506093 h 3585866"/>
              <a:gd name="connsiteX70" fmla="*/ 1174550 w 9604374"/>
              <a:gd name="connsiteY70" fmla="*/ 3512642 h 3585866"/>
              <a:gd name="connsiteX71" fmla="*/ 924455 w 9604374"/>
              <a:gd name="connsiteY71" fmla="*/ 3507283 h 3585866"/>
              <a:gd name="connsiteX72" fmla="*/ 718373 w 9604374"/>
              <a:gd name="connsiteY72" fmla="*/ 3511753 h 3585866"/>
              <a:gd name="connsiteX73" fmla="*/ 600444 w 9604374"/>
              <a:gd name="connsiteY73" fmla="*/ 3520899 h 3585866"/>
              <a:gd name="connsiteX74" fmla="*/ 351173 w 9604374"/>
              <a:gd name="connsiteY74" fmla="*/ 3495843 h 3585866"/>
              <a:gd name="connsiteX75" fmla="*/ 108372 w 9604374"/>
              <a:gd name="connsiteY75" fmla="*/ 3484386 h 3585866"/>
              <a:gd name="connsiteX76" fmla="*/ 6467 w 9604374"/>
              <a:gd name="connsiteY76" fmla="*/ 3476532 h 3585866"/>
              <a:gd name="connsiteX77" fmla="*/ 0 w 9604374"/>
              <a:gd name="connsiteY77" fmla="*/ 3475412 h 3585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9604374" h="3585866">
                <a:moveTo>
                  <a:pt x="0" y="0"/>
                </a:moveTo>
                <a:lnTo>
                  <a:pt x="9604374" y="0"/>
                </a:lnTo>
                <a:lnTo>
                  <a:pt x="9604374" y="3095088"/>
                </a:lnTo>
                <a:lnTo>
                  <a:pt x="9591455" y="3097044"/>
                </a:lnTo>
                <a:cubicBezTo>
                  <a:pt x="9496183" y="3133516"/>
                  <a:pt x="9411472" y="3121301"/>
                  <a:pt x="9285147" y="3164182"/>
                </a:cubicBezTo>
                <a:cubicBezTo>
                  <a:pt x="9222914" y="3162781"/>
                  <a:pt x="9174371" y="3173454"/>
                  <a:pt x="9114078" y="3164299"/>
                </a:cubicBezTo>
                <a:cubicBezTo>
                  <a:pt x="9087411" y="3155904"/>
                  <a:pt x="9030947" y="3180906"/>
                  <a:pt x="8999665" y="3157864"/>
                </a:cubicBezTo>
                <a:cubicBezTo>
                  <a:pt x="8997339" y="3174606"/>
                  <a:pt x="8938300" y="3159909"/>
                  <a:pt x="8925240" y="3152135"/>
                </a:cubicBezTo>
                <a:cubicBezTo>
                  <a:pt x="8910091" y="3159441"/>
                  <a:pt x="8884639" y="3146109"/>
                  <a:pt x="8868257" y="3146819"/>
                </a:cubicBezTo>
                <a:cubicBezTo>
                  <a:pt x="8835852" y="3110204"/>
                  <a:pt x="8832251" y="3167659"/>
                  <a:pt x="8792363" y="3146856"/>
                </a:cubicBezTo>
                <a:cubicBezTo>
                  <a:pt x="8774838" y="3159285"/>
                  <a:pt x="8715420" y="3185652"/>
                  <a:pt x="8668399" y="3196893"/>
                </a:cubicBezTo>
                <a:cubicBezTo>
                  <a:pt x="8575902" y="3221445"/>
                  <a:pt x="8569506" y="3250654"/>
                  <a:pt x="8474043" y="3240734"/>
                </a:cubicBezTo>
                <a:cubicBezTo>
                  <a:pt x="8460613" y="3264436"/>
                  <a:pt x="8297088" y="3204738"/>
                  <a:pt x="8317555" y="3247156"/>
                </a:cubicBezTo>
                <a:cubicBezTo>
                  <a:pt x="8285696" y="3245083"/>
                  <a:pt x="8262352" y="3228203"/>
                  <a:pt x="8280111" y="3255812"/>
                </a:cubicBezTo>
                <a:lnTo>
                  <a:pt x="8096088" y="3253903"/>
                </a:lnTo>
                <a:cubicBezTo>
                  <a:pt x="7994084" y="3261603"/>
                  <a:pt x="7930388" y="3281921"/>
                  <a:pt x="7825642" y="3271628"/>
                </a:cubicBezTo>
                <a:cubicBezTo>
                  <a:pt x="7723046" y="3270395"/>
                  <a:pt x="7671282" y="3252297"/>
                  <a:pt x="7531820" y="3252671"/>
                </a:cubicBezTo>
                <a:cubicBezTo>
                  <a:pt x="7433606" y="3250277"/>
                  <a:pt x="7293100" y="3236234"/>
                  <a:pt x="7193751" y="3245192"/>
                </a:cubicBezTo>
                <a:cubicBezTo>
                  <a:pt x="7074822" y="3223769"/>
                  <a:pt x="7104250" y="3250265"/>
                  <a:pt x="6976768" y="3238559"/>
                </a:cubicBezTo>
                <a:cubicBezTo>
                  <a:pt x="6921032" y="3284865"/>
                  <a:pt x="6823818" y="3261794"/>
                  <a:pt x="6756462" y="3273268"/>
                </a:cubicBezTo>
                <a:cubicBezTo>
                  <a:pt x="6679037" y="3283316"/>
                  <a:pt x="6590030" y="3294204"/>
                  <a:pt x="6512214" y="3298845"/>
                </a:cubicBezTo>
                <a:cubicBezTo>
                  <a:pt x="6450581" y="3277980"/>
                  <a:pt x="6366042" y="3329199"/>
                  <a:pt x="6289569" y="3301118"/>
                </a:cubicBezTo>
                <a:cubicBezTo>
                  <a:pt x="6261432" y="3294355"/>
                  <a:pt x="6174310" y="3295209"/>
                  <a:pt x="6157816" y="3308643"/>
                </a:cubicBezTo>
                <a:cubicBezTo>
                  <a:pt x="6139648" y="3311557"/>
                  <a:pt x="6118459" y="3306799"/>
                  <a:pt x="6110062" y="3321185"/>
                </a:cubicBezTo>
                <a:cubicBezTo>
                  <a:pt x="6096189" y="3338498"/>
                  <a:pt x="6032810" y="3311765"/>
                  <a:pt x="6041832" y="3332190"/>
                </a:cubicBezTo>
                <a:cubicBezTo>
                  <a:pt x="5996830" y="3313871"/>
                  <a:pt x="5961033" y="3350141"/>
                  <a:pt x="5923195" y="3359104"/>
                </a:cubicBezTo>
                <a:cubicBezTo>
                  <a:pt x="5887750" y="3340930"/>
                  <a:pt x="5853570" y="3365323"/>
                  <a:pt x="5770972" y="3369893"/>
                </a:cubicBezTo>
                <a:cubicBezTo>
                  <a:pt x="5731993" y="3348876"/>
                  <a:pt x="5705091" y="3385599"/>
                  <a:pt x="5632583" y="3357730"/>
                </a:cubicBezTo>
                <a:cubicBezTo>
                  <a:pt x="5594087" y="3357562"/>
                  <a:pt x="5606154" y="3357443"/>
                  <a:pt x="5539996" y="3352890"/>
                </a:cubicBezTo>
                <a:cubicBezTo>
                  <a:pt x="5439049" y="3348000"/>
                  <a:pt x="5408459" y="3356166"/>
                  <a:pt x="5315460" y="3350411"/>
                </a:cubicBezTo>
                <a:cubicBezTo>
                  <a:pt x="5211119" y="3348356"/>
                  <a:pt x="5208881" y="3372469"/>
                  <a:pt x="5072455" y="3338147"/>
                </a:cubicBezTo>
                <a:cubicBezTo>
                  <a:pt x="5061717" y="3354508"/>
                  <a:pt x="5045493" y="3355753"/>
                  <a:pt x="5016364" y="3348937"/>
                </a:cubicBezTo>
                <a:cubicBezTo>
                  <a:pt x="4965900" y="3349130"/>
                  <a:pt x="4977835" y="3389131"/>
                  <a:pt x="4922276" y="3366515"/>
                </a:cubicBezTo>
                <a:cubicBezTo>
                  <a:pt x="4935702" y="3387794"/>
                  <a:pt x="4828733" y="3377760"/>
                  <a:pt x="4856444" y="3399463"/>
                </a:cubicBezTo>
                <a:cubicBezTo>
                  <a:pt x="4827698" y="3420094"/>
                  <a:pt x="4805019" y="3388256"/>
                  <a:pt x="4775993" y="3406312"/>
                </a:cubicBezTo>
                <a:cubicBezTo>
                  <a:pt x="4744470" y="3406056"/>
                  <a:pt x="4706605" y="3394901"/>
                  <a:pt x="4667320" y="3397926"/>
                </a:cubicBezTo>
                <a:cubicBezTo>
                  <a:pt x="4613435" y="3387476"/>
                  <a:pt x="4608100" y="3410487"/>
                  <a:pt x="4540268" y="3424464"/>
                </a:cubicBezTo>
                <a:cubicBezTo>
                  <a:pt x="4508279" y="3412969"/>
                  <a:pt x="4485989" y="3420063"/>
                  <a:pt x="4465491" y="3433154"/>
                </a:cubicBezTo>
                <a:cubicBezTo>
                  <a:pt x="4396498" y="3432601"/>
                  <a:pt x="4338078" y="3453569"/>
                  <a:pt x="4262864" y="3464075"/>
                </a:cubicBezTo>
                <a:cubicBezTo>
                  <a:pt x="4180249" y="3483394"/>
                  <a:pt x="4225769" y="3479019"/>
                  <a:pt x="4175005" y="3493545"/>
                </a:cubicBezTo>
                <a:lnTo>
                  <a:pt x="4030100" y="3514212"/>
                </a:lnTo>
                <a:lnTo>
                  <a:pt x="3926631" y="3525304"/>
                </a:lnTo>
                <a:lnTo>
                  <a:pt x="3897306" y="3547095"/>
                </a:lnTo>
                <a:lnTo>
                  <a:pt x="3896886" y="3547500"/>
                </a:lnTo>
                <a:lnTo>
                  <a:pt x="3834004" y="3550510"/>
                </a:lnTo>
                <a:cubicBezTo>
                  <a:pt x="3800562" y="3554957"/>
                  <a:pt x="3734185" y="3568533"/>
                  <a:pt x="3696227" y="3574175"/>
                </a:cubicBezTo>
                <a:cubicBezTo>
                  <a:pt x="3661780" y="3570074"/>
                  <a:pt x="3640587" y="3551815"/>
                  <a:pt x="3652821" y="3580368"/>
                </a:cubicBezTo>
                <a:cubicBezTo>
                  <a:pt x="3641506" y="3579831"/>
                  <a:pt x="3634593" y="3582151"/>
                  <a:pt x="3629691" y="3585866"/>
                </a:cubicBezTo>
                <a:lnTo>
                  <a:pt x="3595018" y="3571623"/>
                </a:lnTo>
                <a:lnTo>
                  <a:pt x="3551656" y="3577800"/>
                </a:lnTo>
                <a:lnTo>
                  <a:pt x="3541558" y="3579797"/>
                </a:lnTo>
                <a:lnTo>
                  <a:pt x="3465708" y="3565931"/>
                </a:lnTo>
                <a:lnTo>
                  <a:pt x="3458313" y="3560366"/>
                </a:lnTo>
                <a:cubicBezTo>
                  <a:pt x="3450380" y="3556940"/>
                  <a:pt x="3439090" y="3555355"/>
                  <a:pt x="3420278" y="3557947"/>
                </a:cubicBezTo>
                <a:lnTo>
                  <a:pt x="3415952" y="3559424"/>
                </a:lnTo>
                <a:lnTo>
                  <a:pt x="3384432" y="3550905"/>
                </a:lnTo>
                <a:cubicBezTo>
                  <a:pt x="3374259" y="3547029"/>
                  <a:pt x="3265415" y="3542149"/>
                  <a:pt x="3258039" y="3535884"/>
                </a:cubicBezTo>
                <a:cubicBezTo>
                  <a:pt x="3138852" y="3551394"/>
                  <a:pt x="3130647" y="3523871"/>
                  <a:pt x="3015008" y="3528000"/>
                </a:cubicBezTo>
                <a:cubicBezTo>
                  <a:pt x="2914857" y="3486061"/>
                  <a:pt x="2851687" y="3511605"/>
                  <a:pt x="2761910" y="3505496"/>
                </a:cubicBezTo>
                <a:cubicBezTo>
                  <a:pt x="2676401" y="3501198"/>
                  <a:pt x="2636809" y="3514769"/>
                  <a:pt x="2521923" y="3514208"/>
                </a:cubicBezTo>
                <a:cubicBezTo>
                  <a:pt x="2400197" y="3505062"/>
                  <a:pt x="2222818" y="3509922"/>
                  <a:pt x="2085894" y="3490122"/>
                </a:cubicBezTo>
                <a:cubicBezTo>
                  <a:pt x="1978312" y="3483748"/>
                  <a:pt x="1977940" y="3488460"/>
                  <a:pt x="1936305" y="3487966"/>
                </a:cubicBezTo>
                <a:cubicBezTo>
                  <a:pt x="1922459" y="3490683"/>
                  <a:pt x="1849334" y="3482739"/>
                  <a:pt x="1836080" y="3487150"/>
                </a:cubicBezTo>
                <a:lnTo>
                  <a:pt x="1829133" y="3489437"/>
                </a:lnTo>
                <a:lnTo>
                  <a:pt x="1801140" y="3490787"/>
                </a:lnTo>
                <a:lnTo>
                  <a:pt x="1793476" y="3500921"/>
                </a:lnTo>
                <a:lnTo>
                  <a:pt x="1699923" y="3509706"/>
                </a:lnTo>
                <a:cubicBezTo>
                  <a:pt x="1637728" y="3485036"/>
                  <a:pt x="1584624" y="3514467"/>
                  <a:pt x="1474760" y="3513685"/>
                </a:cubicBezTo>
                <a:cubicBezTo>
                  <a:pt x="1445646" y="3505164"/>
                  <a:pt x="1329781" y="3484421"/>
                  <a:pt x="1308130" y="3496703"/>
                </a:cubicBezTo>
                <a:cubicBezTo>
                  <a:pt x="1287409" y="3498430"/>
                  <a:pt x="1265391" y="3492347"/>
                  <a:pt x="1252381" y="3506093"/>
                </a:cubicBezTo>
                <a:cubicBezTo>
                  <a:pt x="1232588" y="3522393"/>
                  <a:pt x="1170020" y="3491785"/>
                  <a:pt x="1174550" y="3512642"/>
                </a:cubicBezTo>
                <a:cubicBezTo>
                  <a:pt x="1119896" y="3512841"/>
                  <a:pt x="1000484" y="3507431"/>
                  <a:pt x="924455" y="3507283"/>
                </a:cubicBezTo>
                <a:cubicBezTo>
                  <a:pt x="887180" y="3483915"/>
                  <a:pt x="777361" y="3516071"/>
                  <a:pt x="718373" y="3511753"/>
                </a:cubicBezTo>
                <a:cubicBezTo>
                  <a:pt x="666588" y="3513355"/>
                  <a:pt x="661645" y="3525551"/>
                  <a:pt x="600444" y="3520899"/>
                </a:cubicBezTo>
                <a:cubicBezTo>
                  <a:pt x="491334" y="3516943"/>
                  <a:pt x="451794" y="3507522"/>
                  <a:pt x="351173" y="3495843"/>
                </a:cubicBezTo>
                <a:cubicBezTo>
                  <a:pt x="237121" y="3487112"/>
                  <a:pt x="235857" y="3499212"/>
                  <a:pt x="108372" y="3484386"/>
                </a:cubicBezTo>
                <a:cubicBezTo>
                  <a:pt x="86318" y="3481054"/>
                  <a:pt x="40657" y="3480329"/>
                  <a:pt x="6467" y="3476532"/>
                </a:cubicBezTo>
                <a:lnTo>
                  <a:pt x="0" y="3475412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8F779DE-4744-42D6-9C74-33EC94460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6295" y="2190741"/>
            <a:ext cx="1011410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5905" y="2752316"/>
            <a:ext cx="6232189" cy="275684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tx1"/>
                </a:solidFill>
              </a:rPr>
              <a:t>223039847 رغد الغامدي 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tx1"/>
                </a:solidFill>
              </a:rPr>
              <a:t>223034673 قوت الكليب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tx1"/>
                </a:solidFill>
              </a:rPr>
              <a:t>223005583 وجدان العطية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tx1"/>
                </a:solidFill>
              </a:rPr>
              <a:t>223011284 رهف الكشي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tx1"/>
                </a:solidFill>
              </a:rPr>
              <a:t>King Faisal University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tx1"/>
                </a:solidFill>
              </a:rPr>
              <a:t>Course: Data Structures &amp; Algorithms (0921-211)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tx1"/>
                </a:solidFill>
              </a:rPr>
              <a:t>Instructor: Dr. Hala Hamdoun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631" y="0"/>
            <a:ext cx="2436019" cy="3400426"/>
          </a:xfrm>
          <a:prstGeom prst="flowChartDocument">
            <a:avLst/>
          </a:prstGeom>
          <a:solidFill>
            <a:srgbClr val="636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A9AE95DA-C406-F16C-1D9E-D05E8063F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1162"/>
            <a:ext cx="2130136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CODE</a:t>
            </a:r>
          </a:p>
        </p:txBody>
      </p:sp>
      <p:pic>
        <p:nvPicPr>
          <p:cNvPr id="5" name="عنصر نائب للمحتوى 4" descr="صورة تحتوي على نص, لقطة شاشة, الخط, رقم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4F3CB7B3-03CC-BE9F-A181-737F03A3CA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5949" y="1234517"/>
            <a:ext cx="5510653" cy="340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317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631" y="0"/>
            <a:ext cx="2436019" cy="3400426"/>
          </a:xfrm>
          <a:prstGeom prst="flowChartDocument">
            <a:avLst/>
          </a:prstGeom>
          <a:solidFill>
            <a:srgbClr val="607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E6B24BFD-CABA-0D44-7988-A7F3555A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1162"/>
            <a:ext cx="2130136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CODE</a:t>
            </a:r>
          </a:p>
        </p:txBody>
      </p:sp>
      <p:pic>
        <p:nvPicPr>
          <p:cNvPr id="5" name="عنصر نائب للمحتوى 4" descr="صورة تحتوي على نص, لقطة شاشة, رقم, برمجيات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6248E15B-80B6-E8B0-33C7-E48DD25ED9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4669" y="628904"/>
            <a:ext cx="5763640" cy="512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660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631" y="0"/>
            <a:ext cx="2436019" cy="3400426"/>
          </a:xfrm>
          <a:prstGeom prst="flowChartDocument">
            <a:avLst/>
          </a:prstGeom>
          <a:solidFill>
            <a:srgbClr val="614F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AF1B808C-9486-1BED-CF7B-54DC10F3D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1162"/>
            <a:ext cx="2130136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CODE</a:t>
            </a:r>
          </a:p>
        </p:txBody>
      </p:sp>
      <p:pic>
        <p:nvPicPr>
          <p:cNvPr id="5" name="عنصر نائب للمحتوى 4" descr="صورة تحتوي على نص, لقطة شاشة, الخط, رقم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E8914C0B-2B81-68CD-00BF-4C4EA4EC92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5949" y="1142567"/>
            <a:ext cx="5510653" cy="457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886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631" y="0"/>
            <a:ext cx="2436019" cy="3400426"/>
          </a:xfrm>
          <a:prstGeom prst="flowChartDocument">
            <a:avLst/>
          </a:prstGeom>
          <a:solidFill>
            <a:srgbClr val="6350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98857641-7F46-66BB-5A55-A2814BCC0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1162"/>
            <a:ext cx="2130136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CODE</a:t>
            </a:r>
          </a:p>
        </p:txBody>
      </p:sp>
      <p:pic>
        <p:nvPicPr>
          <p:cNvPr id="5" name="عنصر نائب للمحتوى 4" descr="صورة تحتوي على نص, لقطة شاشة, الخط, رقم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12DD0454-577F-3B86-B59B-6E27645F46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5949" y="798151"/>
            <a:ext cx="5510653" cy="526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7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631" y="0"/>
            <a:ext cx="2436019" cy="3400426"/>
          </a:xfrm>
          <a:prstGeom prst="flowChartDocument">
            <a:avLst/>
          </a:prstGeom>
          <a:solidFill>
            <a:srgbClr val="5D6D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48947665-FE4E-0F10-26E1-C7664D8DA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1162"/>
            <a:ext cx="2130136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CODE</a:t>
            </a:r>
          </a:p>
        </p:txBody>
      </p:sp>
      <p:pic>
        <p:nvPicPr>
          <p:cNvPr id="5" name="عنصر نائب للمحتوى 4" descr="صورة تحتوي على نص, لقطة شاشة, الخط, رقم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FFF8EA47-1CBA-7521-7B3E-72E3FC06A6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5949" y="1094349"/>
            <a:ext cx="5510653" cy="467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90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631" y="0"/>
            <a:ext cx="2436019" cy="3400426"/>
          </a:xfrm>
          <a:prstGeom prst="flowChartDocument">
            <a:avLst/>
          </a:prstGeom>
          <a:solidFill>
            <a:srgbClr val="675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E42CE458-7AFA-4E27-E087-25B2082C1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1162"/>
            <a:ext cx="2130136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CODE</a:t>
            </a:r>
          </a:p>
        </p:txBody>
      </p:sp>
      <p:pic>
        <p:nvPicPr>
          <p:cNvPr id="5" name="عنصر نائب للمحتوى 4" descr="صورة تحتوي على نص, لقطة شاشة, الخط, رقم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175C5AB9-AACB-BEE7-D8C2-2C1048A5D7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5949" y="1156344"/>
            <a:ext cx="5510653" cy="454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960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631" y="0"/>
            <a:ext cx="2436019" cy="3400426"/>
          </a:xfrm>
          <a:prstGeom prst="flowChartDocument">
            <a:avLst/>
          </a:prstGeom>
          <a:solidFill>
            <a:srgbClr val="4E4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89844C8A-6D65-B4DB-33A5-D2800E741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1162"/>
            <a:ext cx="2130136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CODE</a:t>
            </a:r>
          </a:p>
        </p:txBody>
      </p:sp>
      <p:pic>
        <p:nvPicPr>
          <p:cNvPr id="5" name="عنصر نائب للمحتوى 4" descr="صورة تحتوي على نص, لقطة شاشة, رقم, الخط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02103815-CC15-C858-934E-B8A9CA43E8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5949" y="736156"/>
            <a:ext cx="5510653" cy="538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453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631" y="0"/>
            <a:ext cx="2436019" cy="3400426"/>
          </a:xfrm>
          <a:prstGeom prst="flowChartDocument">
            <a:avLst/>
          </a:prstGeom>
          <a:solidFill>
            <a:srgbClr val="5E6B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878EB0D0-F795-22A7-ACB6-28B367538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1162"/>
            <a:ext cx="2130136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CODE</a:t>
            </a:r>
          </a:p>
        </p:txBody>
      </p:sp>
      <p:pic>
        <p:nvPicPr>
          <p:cNvPr id="5" name="عنصر نائب للمحتوى 4" descr="صورة تحتوي على نص, لقطة شاشة, الخط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8EED223F-BA3A-7A4C-8E9F-1E0E4C36F6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5949" y="1073684"/>
            <a:ext cx="5510653" cy="471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698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631" y="0"/>
            <a:ext cx="2436019" cy="3400426"/>
          </a:xfrm>
          <a:prstGeom prst="flowChartDocument">
            <a:avLst/>
          </a:prstGeom>
          <a:solidFill>
            <a:srgbClr val="8064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004D5CBF-922E-C193-80F2-7C88AC2D8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1162"/>
            <a:ext cx="2130136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CODE</a:t>
            </a:r>
          </a:p>
        </p:txBody>
      </p:sp>
      <p:pic>
        <p:nvPicPr>
          <p:cNvPr id="5" name="عنصر نائب للمحتوى 4" descr="صورة تحتوي على نص, لقطة شاشة, الخط, رقم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59FC60E1-98F0-F959-ECC3-B401A777C7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5949" y="1976053"/>
            <a:ext cx="5510653" cy="290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277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631" y="0"/>
            <a:ext cx="2436019" cy="3400426"/>
          </a:xfrm>
          <a:prstGeom prst="flowChartDocument">
            <a:avLst/>
          </a:prstGeom>
          <a:solidFill>
            <a:srgbClr val="4E4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CE36779C-659A-3F83-1D7C-9630C27F9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1162"/>
            <a:ext cx="2130136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CODE</a:t>
            </a:r>
          </a:p>
        </p:txBody>
      </p:sp>
      <p:pic>
        <p:nvPicPr>
          <p:cNvPr id="7" name="صورة 6" descr="صورة تحتوي على نص, لقطة شاشة, الخط, رقم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9391636F-FD41-AFC5-4BA5-F233FEA2E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421" y="370115"/>
            <a:ext cx="5232592" cy="513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226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5D3DC09-FBFD-89F2-B5F3-E2B2D5D3AC3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Document 14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631" y="0"/>
            <a:ext cx="2436019" cy="3400426"/>
          </a:xfrm>
          <a:prstGeom prst="flowChartDocument">
            <a:avLst/>
          </a:prstGeom>
          <a:solidFill>
            <a:srgbClr val="646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AF93F0B7-66E7-528B-855B-34D6CEF95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1162"/>
            <a:ext cx="2130136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CODE</a:t>
            </a:r>
          </a:p>
        </p:txBody>
      </p:sp>
      <p:pic>
        <p:nvPicPr>
          <p:cNvPr id="5" name="عنصر نائب للمحتوى 4" descr="صورة تحتوي على نص, لقطة شاشة, رقم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555E4158-1309-00B4-C537-FCCD73F34D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5949" y="811928"/>
            <a:ext cx="5510653" cy="523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826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Document 14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631" y="0"/>
            <a:ext cx="2436019" cy="3400426"/>
          </a:xfrm>
          <a:prstGeom prst="flowChartDocument">
            <a:avLst/>
          </a:prstGeom>
          <a:solidFill>
            <a:srgbClr val="685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18DD8CB2-7D68-1193-09D9-642AE2C27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1162"/>
            <a:ext cx="2130136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CODE</a:t>
            </a:r>
          </a:p>
        </p:txBody>
      </p:sp>
      <p:pic>
        <p:nvPicPr>
          <p:cNvPr id="5" name="عنصر نائب للمحتوى 4" descr="صورة تحتوي على نص, لقطة شاشة, الخط, رقم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B1412CE8-6956-F1C0-4EB5-30EB166905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5949" y="1087460"/>
            <a:ext cx="5510653" cy="468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524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28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0">
            <a:extLst>
              <a:ext uri="{FF2B5EF4-FFF2-40B4-BE49-F238E27FC236}">
                <a16:creationId xmlns:a16="http://schemas.microsoft.com/office/drawing/2014/main" id="{0A1E0707-4985-454B-ACE0-4855BB558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24007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B41B934D-2608-433E-61D4-6479B74E4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070" y="609599"/>
            <a:ext cx="2764630" cy="1322888"/>
          </a:xfrm>
        </p:spPr>
        <p:txBody>
          <a:bodyPr>
            <a:normAutofit/>
          </a:bodyPr>
          <a:lstStyle/>
          <a:p>
            <a:r>
              <a:rPr lang="en-US"/>
              <a:t>OUTPUT</a:t>
            </a:r>
            <a:endParaRPr lang="ar-SA"/>
          </a:p>
        </p:txBody>
      </p:sp>
      <p:pic>
        <p:nvPicPr>
          <p:cNvPr id="5" name="عنصر نائب للمحتوى 4" descr="صورة تحتوي على نص, لقطة شاشة, الخط, التصميم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8BA0FE2F-2B50-4D87-4001-B5A007845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297" y="2216613"/>
            <a:ext cx="3166716" cy="3650392"/>
          </a:xfrm>
          <a:prstGeom prst="rect">
            <a:avLst/>
          </a:prstGeom>
        </p:spPr>
      </p:pic>
      <p:pic>
        <p:nvPicPr>
          <p:cNvPr id="7" name="صورة 6" descr="صورة تحتوي على نص, لقطة شاشة, الخط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F77A801B-EFD7-6E40-3123-3FF8E13EF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346" y="2216613"/>
            <a:ext cx="3166715" cy="363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2768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A1E0707-4985-454B-ACE0-4855BB558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24007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8BCF6047-29FD-B860-064E-7E32B6D48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070" y="609599"/>
            <a:ext cx="2764630" cy="1322888"/>
          </a:xfrm>
        </p:spPr>
        <p:txBody>
          <a:bodyPr>
            <a:normAutofit/>
          </a:bodyPr>
          <a:lstStyle/>
          <a:p>
            <a:r>
              <a:rPr lang="en-US" dirty="0"/>
              <a:t>OUTPUT</a:t>
            </a:r>
            <a:endParaRPr lang="ar-SA" dirty="0"/>
          </a:p>
        </p:txBody>
      </p:sp>
      <p:pic>
        <p:nvPicPr>
          <p:cNvPr id="7" name="صورة 6" descr="صورة تحتوي على نص, لقطة شاشة, الخط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856746AE-2822-FFB0-7C31-396742A88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256" y="2290037"/>
            <a:ext cx="3406888" cy="4031819"/>
          </a:xfrm>
          <a:prstGeom prst="rect">
            <a:avLst/>
          </a:prstGeom>
        </p:spPr>
      </p:pic>
      <p:pic>
        <p:nvPicPr>
          <p:cNvPr id="5" name="عنصر نائب للمحتوى 4" descr="صورة تحتوي على نص, لقطة شاشة, الخط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C1D7C298-4E12-5BE2-4E54-D0E8056BE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0065" y="2290038"/>
            <a:ext cx="3369585" cy="403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1959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A1E0707-4985-454B-ACE0-4855BB558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24007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796B115F-4489-F86B-4C08-6C234FFEE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070" y="609599"/>
            <a:ext cx="2764630" cy="1322888"/>
          </a:xfrm>
        </p:spPr>
        <p:txBody>
          <a:bodyPr>
            <a:normAutofit/>
          </a:bodyPr>
          <a:lstStyle/>
          <a:p>
            <a:r>
              <a:rPr lang="en-US" dirty="0"/>
              <a:t>OUTPUT</a:t>
            </a:r>
            <a:endParaRPr lang="ar-SA" dirty="0"/>
          </a:p>
        </p:txBody>
      </p:sp>
      <p:pic>
        <p:nvPicPr>
          <p:cNvPr id="5" name="عنصر نائب للمحتوى 4" descr="صورة تحتوي على نص, لقطة شاشة, الخط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6AA42A71-DCDB-2BAE-6AEA-8563CB2CC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077" y="2389206"/>
            <a:ext cx="4050009" cy="3928508"/>
          </a:xfrm>
          <a:prstGeom prst="rect">
            <a:avLst/>
          </a:prstGeom>
        </p:spPr>
      </p:pic>
      <p:pic>
        <p:nvPicPr>
          <p:cNvPr id="7" name="صورة 6" descr="صورة تحتوي على نص, لقطة شاشة, الخط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B6B59ACE-B4B8-9725-4E03-0D979E9F3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5727" y="2389206"/>
            <a:ext cx="2813631" cy="396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753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A1E0707-4985-454B-ACE0-4855BB558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24007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1C6A071D-0E93-7CFD-0289-0B4F5636A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070" y="609599"/>
            <a:ext cx="2764630" cy="1322888"/>
          </a:xfrm>
        </p:spPr>
        <p:txBody>
          <a:bodyPr>
            <a:normAutofit/>
          </a:bodyPr>
          <a:lstStyle/>
          <a:p>
            <a:r>
              <a:rPr lang="en-US" dirty="0"/>
              <a:t>OUTPUT</a:t>
            </a:r>
            <a:endParaRPr lang="ar-SA" dirty="0"/>
          </a:p>
        </p:txBody>
      </p:sp>
      <p:pic>
        <p:nvPicPr>
          <p:cNvPr id="5" name="عنصر نائب للمحتوى 4" descr="صورة تحتوي على نص, لقطة شاشة, الخط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0D5A8443-2B3F-D6EA-2EBE-624E51DBD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696" y="2186414"/>
            <a:ext cx="3576390" cy="4219928"/>
          </a:xfrm>
          <a:prstGeom prst="rect">
            <a:avLst/>
          </a:prstGeom>
        </p:spPr>
      </p:pic>
      <p:pic>
        <p:nvPicPr>
          <p:cNvPr id="7" name="صورة 6" descr="صورة تحتوي على نص, لقطة شاشة, الخط, التصميم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60FA7233-1073-50EB-05F5-7B7703C0F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588" y="2186415"/>
            <a:ext cx="3385458" cy="421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1319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A1E0707-4985-454B-ACE0-4855BB558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24007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F9B85236-DD9E-97BE-A182-786AB25E7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070" y="609599"/>
            <a:ext cx="2764630" cy="1322888"/>
          </a:xfrm>
        </p:spPr>
        <p:txBody>
          <a:bodyPr>
            <a:normAutofit/>
          </a:bodyPr>
          <a:lstStyle/>
          <a:p>
            <a:r>
              <a:rPr lang="en-US" dirty="0"/>
              <a:t>OUTPUT</a:t>
            </a:r>
            <a:endParaRPr lang="ar-SA" dirty="0"/>
          </a:p>
        </p:txBody>
      </p:sp>
      <p:pic>
        <p:nvPicPr>
          <p:cNvPr id="7" name="صورة 6" descr="صورة تحتوي على نص, لقطة شاشة, الخط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8D49887B-CF35-3B75-A74B-431E2320B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153" y="2263234"/>
            <a:ext cx="3745375" cy="4115795"/>
          </a:xfrm>
          <a:prstGeom prst="rect">
            <a:avLst/>
          </a:prstGeom>
        </p:spPr>
      </p:pic>
      <p:pic>
        <p:nvPicPr>
          <p:cNvPr id="5" name="عنصر نائب للمحتوى 4" descr="صورة تحتوي على نص, لقطة شاشة, الخط, التصميم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080B56EC-3FDC-F36D-B7BA-756BBAFA4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594" y="2263233"/>
            <a:ext cx="3293008" cy="411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5485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A1E0707-4985-454B-ACE0-4855BB558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24007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60CE41E1-FCDE-706A-6773-0AFF33D49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070" y="609599"/>
            <a:ext cx="2764630" cy="1322888"/>
          </a:xfrm>
        </p:spPr>
        <p:txBody>
          <a:bodyPr>
            <a:normAutofit/>
          </a:bodyPr>
          <a:lstStyle/>
          <a:p>
            <a:r>
              <a:rPr lang="en-US" dirty="0"/>
              <a:t>OUTPUT</a:t>
            </a:r>
            <a:endParaRPr lang="ar-SA" dirty="0"/>
          </a:p>
        </p:txBody>
      </p:sp>
      <p:pic>
        <p:nvPicPr>
          <p:cNvPr id="5" name="عنصر نائب للمحتوى 4" descr="صورة تحتوي على نص, لقطة شاشة, الخط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E94CA3F6-6E2E-D058-B3A4-89CEBFA35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1" y="1932487"/>
            <a:ext cx="4088018" cy="4577169"/>
          </a:xfrm>
          <a:prstGeom prst="rect">
            <a:avLst/>
          </a:prstGeom>
        </p:spPr>
      </p:pic>
      <p:pic>
        <p:nvPicPr>
          <p:cNvPr id="7" name="صورة 6" descr="صورة تحتوي على نص, لقطة شاشة, الخط, التصميم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46B0805F-F6EF-1AA4-1AD7-B4836BD86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085" y="1932488"/>
            <a:ext cx="3472449" cy="457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4097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A1E0707-4985-454B-ACE0-4855BB558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24007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D0E46B2E-3BF3-9B76-5335-662F1BAC2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070" y="609599"/>
            <a:ext cx="2764630" cy="1322888"/>
          </a:xfrm>
        </p:spPr>
        <p:txBody>
          <a:bodyPr>
            <a:normAutofit/>
          </a:bodyPr>
          <a:lstStyle/>
          <a:p>
            <a:r>
              <a:rPr lang="en-US" dirty="0"/>
              <a:t>OUTPUT</a:t>
            </a:r>
            <a:endParaRPr lang="ar-SA" dirty="0"/>
          </a:p>
        </p:txBody>
      </p:sp>
      <p:pic>
        <p:nvPicPr>
          <p:cNvPr id="7" name="صورة 6" descr="صورة تحتوي على نص, لقطة شاشة, قائمة طعام, الخط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BA85A457-E246-EA34-E052-25A9F378B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385" y="1821656"/>
            <a:ext cx="3119190" cy="4726044"/>
          </a:xfrm>
          <a:prstGeom prst="rect">
            <a:avLst/>
          </a:prstGeom>
        </p:spPr>
      </p:pic>
      <p:pic>
        <p:nvPicPr>
          <p:cNvPr id="5" name="عنصر نائب للمحتوى 4" descr="صورة تحتوي على نص, لقطة شاشة, الخط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934489B8-DF1E-07D7-D34D-AF46F427F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1732" y="1821656"/>
            <a:ext cx="3314870" cy="472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159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697CDA-BDB7-4883-B48B-1D4EDB2F0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313" y="934327"/>
            <a:ext cx="6693294" cy="1058275"/>
          </a:xfrm>
        </p:spPr>
        <p:txBody>
          <a:bodyPr>
            <a:normAutofit/>
          </a:bodyPr>
          <a:lstStyle/>
          <a:p>
            <a:r>
              <a:t>Conclusion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95B176-FA0E-4B6A-A190-5E2E82BEA5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0359" y="2337807"/>
            <a:ext cx="7203281" cy="3585866"/>
          </a:xfrm>
          <a:custGeom>
            <a:avLst/>
            <a:gdLst>
              <a:gd name="connsiteX0" fmla="*/ 0 w 9604374"/>
              <a:gd name="connsiteY0" fmla="*/ 0 h 3585866"/>
              <a:gd name="connsiteX1" fmla="*/ 9604374 w 9604374"/>
              <a:gd name="connsiteY1" fmla="*/ 0 h 3585866"/>
              <a:gd name="connsiteX2" fmla="*/ 9604374 w 9604374"/>
              <a:gd name="connsiteY2" fmla="*/ 3095088 h 3585866"/>
              <a:gd name="connsiteX3" fmla="*/ 9591455 w 9604374"/>
              <a:gd name="connsiteY3" fmla="*/ 3097044 h 3585866"/>
              <a:gd name="connsiteX4" fmla="*/ 9285147 w 9604374"/>
              <a:gd name="connsiteY4" fmla="*/ 3164182 h 3585866"/>
              <a:gd name="connsiteX5" fmla="*/ 9114078 w 9604374"/>
              <a:gd name="connsiteY5" fmla="*/ 3164299 h 3585866"/>
              <a:gd name="connsiteX6" fmla="*/ 8999665 w 9604374"/>
              <a:gd name="connsiteY6" fmla="*/ 3157864 h 3585866"/>
              <a:gd name="connsiteX7" fmla="*/ 8925240 w 9604374"/>
              <a:gd name="connsiteY7" fmla="*/ 3152135 h 3585866"/>
              <a:gd name="connsiteX8" fmla="*/ 8868257 w 9604374"/>
              <a:gd name="connsiteY8" fmla="*/ 3146819 h 3585866"/>
              <a:gd name="connsiteX9" fmla="*/ 8792363 w 9604374"/>
              <a:gd name="connsiteY9" fmla="*/ 3146856 h 3585866"/>
              <a:gd name="connsiteX10" fmla="*/ 8668399 w 9604374"/>
              <a:gd name="connsiteY10" fmla="*/ 3196893 h 3585866"/>
              <a:gd name="connsiteX11" fmla="*/ 8474043 w 9604374"/>
              <a:gd name="connsiteY11" fmla="*/ 3240734 h 3585866"/>
              <a:gd name="connsiteX12" fmla="*/ 8317555 w 9604374"/>
              <a:gd name="connsiteY12" fmla="*/ 3247156 h 3585866"/>
              <a:gd name="connsiteX13" fmla="*/ 8280111 w 9604374"/>
              <a:gd name="connsiteY13" fmla="*/ 3255812 h 3585866"/>
              <a:gd name="connsiteX14" fmla="*/ 8096088 w 9604374"/>
              <a:gd name="connsiteY14" fmla="*/ 3253903 h 3585866"/>
              <a:gd name="connsiteX15" fmla="*/ 7825642 w 9604374"/>
              <a:gd name="connsiteY15" fmla="*/ 3271628 h 3585866"/>
              <a:gd name="connsiteX16" fmla="*/ 7531820 w 9604374"/>
              <a:gd name="connsiteY16" fmla="*/ 3252671 h 3585866"/>
              <a:gd name="connsiteX17" fmla="*/ 7193751 w 9604374"/>
              <a:gd name="connsiteY17" fmla="*/ 3245192 h 3585866"/>
              <a:gd name="connsiteX18" fmla="*/ 6976768 w 9604374"/>
              <a:gd name="connsiteY18" fmla="*/ 3238559 h 3585866"/>
              <a:gd name="connsiteX19" fmla="*/ 6756462 w 9604374"/>
              <a:gd name="connsiteY19" fmla="*/ 3273268 h 3585866"/>
              <a:gd name="connsiteX20" fmla="*/ 6512214 w 9604374"/>
              <a:gd name="connsiteY20" fmla="*/ 3298845 h 3585866"/>
              <a:gd name="connsiteX21" fmla="*/ 6289569 w 9604374"/>
              <a:gd name="connsiteY21" fmla="*/ 3301118 h 3585866"/>
              <a:gd name="connsiteX22" fmla="*/ 6157816 w 9604374"/>
              <a:gd name="connsiteY22" fmla="*/ 3308643 h 3585866"/>
              <a:gd name="connsiteX23" fmla="*/ 6110062 w 9604374"/>
              <a:gd name="connsiteY23" fmla="*/ 3321185 h 3585866"/>
              <a:gd name="connsiteX24" fmla="*/ 6041832 w 9604374"/>
              <a:gd name="connsiteY24" fmla="*/ 3332190 h 3585866"/>
              <a:gd name="connsiteX25" fmla="*/ 5923195 w 9604374"/>
              <a:gd name="connsiteY25" fmla="*/ 3359104 h 3585866"/>
              <a:gd name="connsiteX26" fmla="*/ 5770972 w 9604374"/>
              <a:gd name="connsiteY26" fmla="*/ 3369893 h 3585866"/>
              <a:gd name="connsiteX27" fmla="*/ 5632583 w 9604374"/>
              <a:gd name="connsiteY27" fmla="*/ 3357730 h 3585866"/>
              <a:gd name="connsiteX28" fmla="*/ 5539996 w 9604374"/>
              <a:gd name="connsiteY28" fmla="*/ 3352890 h 3585866"/>
              <a:gd name="connsiteX29" fmla="*/ 5315460 w 9604374"/>
              <a:gd name="connsiteY29" fmla="*/ 3350411 h 3585866"/>
              <a:gd name="connsiteX30" fmla="*/ 5072455 w 9604374"/>
              <a:gd name="connsiteY30" fmla="*/ 3338147 h 3585866"/>
              <a:gd name="connsiteX31" fmla="*/ 5016364 w 9604374"/>
              <a:gd name="connsiteY31" fmla="*/ 3348937 h 3585866"/>
              <a:gd name="connsiteX32" fmla="*/ 4922276 w 9604374"/>
              <a:gd name="connsiteY32" fmla="*/ 3366515 h 3585866"/>
              <a:gd name="connsiteX33" fmla="*/ 4856444 w 9604374"/>
              <a:gd name="connsiteY33" fmla="*/ 3399463 h 3585866"/>
              <a:gd name="connsiteX34" fmla="*/ 4775993 w 9604374"/>
              <a:gd name="connsiteY34" fmla="*/ 3406312 h 3585866"/>
              <a:gd name="connsiteX35" fmla="*/ 4667320 w 9604374"/>
              <a:gd name="connsiteY35" fmla="*/ 3397926 h 3585866"/>
              <a:gd name="connsiteX36" fmla="*/ 4540268 w 9604374"/>
              <a:gd name="connsiteY36" fmla="*/ 3424464 h 3585866"/>
              <a:gd name="connsiteX37" fmla="*/ 4465491 w 9604374"/>
              <a:gd name="connsiteY37" fmla="*/ 3433154 h 3585866"/>
              <a:gd name="connsiteX38" fmla="*/ 4262864 w 9604374"/>
              <a:gd name="connsiteY38" fmla="*/ 3464075 h 3585866"/>
              <a:gd name="connsiteX39" fmla="*/ 4175005 w 9604374"/>
              <a:gd name="connsiteY39" fmla="*/ 3493545 h 3585866"/>
              <a:gd name="connsiteX40" fmla="*/ 4030100 w 9604374"/>
              <a:gd name="connsiteY40" fmla="*/ 3514212 h 3585866"/>
              <a:gd name="connsiteX41" fmla="*/ 3926631 w 9604374"/>
              <a:gd name="connsiteY41" fmla="*/ 3525304 h 3585866"/>
              <a:gd name="connsiteX42" fmla="*/ 3897306 w 9604374"/>
              <a:gd name="connsiteY42" fmla="*/ 3547095 h 3585866"/>
              <a:gd name="connsiteX43" fmla="*/ 3896886 w 9604374"/>
              <a:gd name="connsiteY43" fmla="*/ 3547500 h 3585866"/>
              <a:gd name="connsiteX44" fmla="*/ 3834004 w 9604374"/>
              <a:gd name="connsiteY44" fmla="*/ 3550510 h 3585866"/>
              <a:gd name="connsiteX45" fmla="*/ 3696227 w 9604374"/>
              <a:gd name="connsiteY45" fmla="*/ 3574175 h 3585866"/>
              <a:gd name="connsiteX46" fmla="*/ 3652821 w 9604374"/>
              <a:gd name="connsiteY46" fmla="*/ 3580368 h 3585866"/>
              <a:gd name="connsiteX47" fmla="*/ 3629691 w 9604374"/>
              <a:gd name="connsiteY47" fmla="*/ 3585866 h 3585866"/>
              <a:gd name="connsiteX48" fmla="*/ 3595018 w 9604374"/>
              <a:gd name="connsiteY48" fmla="*/ 3571623 h 3585866"/>
              <a:gd name="connsiteX49" fmla="*/ 3551656 w 9604374"/>
              <a:gd name="connsiteY49" fmla="*/ 3577800 h 3585866"/>
              <a:gd name="connsiteX50" fmla="*/ 3541558 w 9604374"/>
              <a:gd name="connsiteY50" fmla="*/ 3579797 h 3585866"/>
              <a:gd name="connsiteX51" fmla="*/ 3465708 w 9604374"/>
              <a:gd name="connsiteY51" fmla="*/ 3565931 h 3585866"/>
              <a:gd name="connsiteX52" fmla="*/ 3458313 w 9604374"/>
              <a:gd name="connsiteY52" fmla="*/ 3560366 h 3585866"/>
              <a:gd name="connsiteX53" fmla="*/ 3420278 w 9604374"/>
              <a:gd name="connsiteY53" fmla="*/ 3557947 h 3585866"/>
              <a:gd name="connsiteX54" fmla="*/ 3415952 w 9604374"/>
              <a:gd name="connsiteY54" fmla="*/ 3559424 h 3585866"/>
              <a:gd name="connsiteX55" fmla="*/ 3384432 w 9604374"/>
              <a:gd name="connsiteY55" fmla="*/ 3550905 h 3585866"/>
              <a:gd name="connsiteX56" fmla="*/ 3258039 w 9604374"/>
              <a:gd name="connsiteY56" fmla="*/ 3535884 h 3585866"/>
              <a:gd name="connsiteX57" fmla="*/ 3015008 w 9604374"/>
              <a:gd name="connsiteY57" fmla="*/ 3528000 h 3585866"/>
              <a:gd name="connsiteX58" fmla="*/ 2761910 w 9604374"/>
              <a:gd name="connsiteY58" fmla="*/ 3505496 h 3585866"/>
              <a:gd name="connsiteX59" fmla="*/ 2521923 w 9604374"/>
              <a:gd name="connsiteY59" fmla="*/ 3514208 h 3585866"/>
              <a:gd name="connsiteX60" fmla="*/ 2085894 w 9604374"/>
              <a:gd name="connsiteY60" fmla="*/ 3490122 h 3585866"/>
              <a:gd name="connsiteX61" fmla="*/ 1936305 w 9604374"/>
              <a:gd name="connsiteY61" fmla="*/ 3487966 h 3585866"/>
              <a:gd name="connsiteX62" fmla="*/ 1836080 w 9604374"/>
              <a:gd name="connsiteY62" fmla="*/ 3487150 h 3585866"/>
              <a:gd name="connsiteX63" fmla="*/ 1829133 w 9604374"/>
              <a:gd name="connsiteY63" fmla="*/ 3489437 h 3585866"/>
              <a:gd name="connsiteX64" fmla="*/ 1801140 w 9604374"/>
              <a:gd name="connsiteY64" fmla="*/ 3490787 h 3585866"/>
              <a:gd name="connsiteX65" fmla="*/ 1793476 w 9604374"/>
              <a:gd name="connsiteY65" fmla="*/ 3500921 h 3585866"/>
              <a:gd name="connsiteX66" fmla="*/ 1699923 w 9604374"/>
              <a:gd name="connsiteY66" fmla="*/ 3509706 h 3585866"/>
              <a:gd name="connsiteX67" fmla="*/ 1474760 w 9604374"/>
              <a:gd name="connsiteY67" fmla="*/ 3513685 h 3585866"/>
              <a:gd name="connsiteX68" fmla="*/ 1308130 w 9604374"/>
              <a:gd name="connsiteY68" fmla="*/ 3496703 h 3585866"/>
              <a:gd name="connsiteX69" fmla="*/ 1252381 w 9604374"/>
              <a:gd name="connsiteY69" fmla="*/ 3506093 h 3585866"/>
              <a:gd name="connsiteX70" fmla="*/ 1174550 w 9604374"/>
              <a:gd name="connsiteY70" fmla="*/ 3512642 h 3585866"/>
              <a:gd name="connsiteX71" fmla="*/ 924455 w 9604374"/>
              <a:gd name="connsiteY71" fmla="*/ 3507283 h 3585866"/>
              <a:gd name="connsiteX72" fmla="*/ 718373 w 9604374"/>
              <a:gd name="connsiteY72" fmla="*/ 3511753 h 3585866"/>
              <a:gd name="connsiteX73" fmla="*/ 600444 w 9604374"/>
              <a:gd name="connsiteY73" fmla="*/ 3520899 h 3585866"/>
              <a:gd name="connsiteX74" fmla="*/ 351173 w 9604374"/>
              <a:gd name="connsiteY74" fmla="*/ 3495843 h 3585866"/>
              <a:gd name="connsiteX75" fmla="*/ 108372 w 9604374"/>
              <a:gd name="connsiteY75" fmla="*/ 3484386 h 3585866"/>
              <a:gd name="connsiteX76" fmla="*/ 6467 w 9604374"/>
              <a:gd name="connsiteY76" fmla="*/ 3476532 h 3585866"/>
              <a:gd name="connsiteX77" fmla="*/ 0 w 9604374"/>
              <a:gd name="connsiteY77" fmla="*/ 3475412 h 3585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9604374" h="3585866">
                <a:moveTo>
                  <a:pt x="0" y="0"/>
                </a:moveTo>
                <a:lnTo>
                  <a:pt x="9604374" y="0"/>
                </a:lnTo>
                <a:lnTo>
                  <a:pt x="9604374" y="3095088"/>
                </a:lnTo>
                <a:lnTo>
                  <a:pt x="9591455" y="3097044"/>
                </a:lnTo>
                <a:cubicBezTo>
                  <a:pt x="9496183" y="3133516"/>
                  <a:pt x="9411472" y="3121301"/>
                  <a:pt x="9285147" y="3164182"/>
                </a:cubicBezTo>
                <a:cubicBezTo>
                  <a:pt x="9222914" y="3162781"/>
                  <a:pt x="9174371" y="3173454"/>
                  <a:pt x="9114078" y="3164299"/>
                </a:cubicBezTo>
                <a:cubicBezTo>
                  <a:pt x="9087411" y="3155904"/>
                  <a:pt x="9030947" y="3180906"/>
                  <a:pt x="8999665" y="3157864"/>
                </a:cubicBezTo>
                <a:cubicBezTo>
                  <a:pt x="8997339" y="3174606"/>
                  <a:pt x="8938300" y="3159909"/>
                  <a:pt x="8925240" y="3152135"/>
                </a:cubicBezTo>
                <a:cubicBezTo>
                  <a:pt x="8910091" y="3159441"/>
                  <a:pt x="8884639" y="3146109"/>
                  <a:pt x="8868257" y="3146819"/>
                </a:cubicBezTo>
                <a:cubicBezTo>
                  <a:pt x="8835852" y="3110204"/>
                  <a:pt x="8832251" y="3167659"/>
                  <a:pt x="8792363" y="3146856"/>
                </a:cubicBezTo>
                <a:cubicBezTo>
                  <a:pt x="8774838" y="3159285"/>
                  <a:pt x="8715420" y="3185652"/>
                  <a:pt x="8668399" y="3196893"/>
                </a:cubicBezTo>
                <a:cubicBezTo>
                  <a:pt x="8575902" y="3221445"/>
                  <a:pt x="8569506" y="3250654"/>
                  <a:pt x="8474043" y="3240734"/>
                </a:cubicBezTo>
                <a:cubicBezTo>
                  <a:pt x="8460613" y="3264436"/>
                  <a:pt x="8297088" y="3204738"/>
                  <a:pt x="8317555" y="3247156"/>
                </a:cubicBezTo>
                <a:cubicBezTo>
                  <a:pt x="8285696" y="3245083"/>
                  <a:pt x="8262352" y="3228203"/>
                  <a:pt x="8280111" y="3255812"/>
                </a:cubicBezTo>
                <a:lnTo>
                  <a:pt x="8096088" y="3253903"/>
                </a:lnTo>
                <a:cubicBezTo>
                  <a:pt x="7994084" y="3261603"/>
                  <a:pt x="7930388" y="3281921"/>
                  <a:pt x="7825642" y="3271628"/>
                </a:cubicBezTo>
                <a:cubicBezTo>
                  <a:pt x="7723046" y="3270395"/>
                  <a:pt x="7671282" y="3252297"/>
                  <a:pt x="7531820" y="3252671"/>
                </a:cubicBezTo>
                <a:cubicBezTo>
                  <a:pt x="7433606" y="3250277"/>
                  <a:pt x="7293100" y="3236234"/>
                  <a:pt x="7193751" y="3245192"/>
                </a:cubicBezTo>
                <a:cubicBezTo>
                  <a:pt x="7074822" y="3223769"/>
                  <a:pt x="7104250" y="3250265"/>
                  <a:pt x="6976768" y="3238559"/>
                </a:cubicBezTo>
                <a:cubicBezTo>
                  <a:pt x="6921032" y="3284865"/>
                  <a:pt x="6823818" y="3261794"/>
                  <a:pt x="6756462" y="3273268"/>
                </a:cubicBezTo>
                <a:cubicBezTo>
                  <a:pt x="6679037" y="3283316"/>
                  <a:pt x="6590030" y="3294204"/>
                  <a:pt x="6512214" y="3298845"/>
                </a:cubicBezTo>
                <a:cubicBezTo>
                  <a:pt x="6450581" y="3277980"/>
                  <a:pt x="6366042" y="3329199"/>
                  <a:pt x="6289569" y="3301118"/>
                </a:cubicBezTo>
                <a:cubicBezTo>
                  <a:pt x="6261432" y="3294355"/>
                  <a:pt x="6174310" y="3295209"/>
                  <a:pt x="6157816" y="3308643"/>
                </a:cubicBezTo>
                <a:cubicBezTo>
                  <a:pt x="6139648" y="3311557"/>
                  <a:pt x="6118459" y="3306799"/>
                  <a:pt x="6110062" y="3321185"/>
                </a:cubicBezTo>
                <a:cubicBezTo>
                  <a:pt x="6096189" y="3338498"/>
                  <a:pt x="6032810" y="3311765"/>
                  <a:pt x="6041832" y="3332190"/>
                </a:cubicBezTo>
                <a:cubicBezTo>
                  <a:pt x="5996830" y="3313871"/>
                  <a:pt x="5961033" y="3350141"/>
                  <a:pt x="5923195" y="3359104"/>
                </a:cubicBezTo>
                <a:cubicBezTo>
                  <a:pt x="5887750" y="3340930"/>
                  <a:pt x="5853570" y="3365323"/>
                  <a:pt x="5770972" y="3369893"/>
                </a:cubicBezTo>
                <a:cubicBezTo>
                  <a:pt x="5731993" y="3348876"/>
                  <a:pt x="5705091" y="3385599"/>
                  <a:pt x="5632583" y="3357730"/>
                </a:cubicBezTo>
                <a:cubicBezTo>
                  <a:pt x="5594087" y="3357562"/>
                  <a:pt x="5606154" y="3357443"/>
                  <a:pt x="5539996" y="3352890"/>
                </a:cubicBezTo>
                <a:cubicBezTo>
                  <a:pt x="5439049" y="3348000"/>
                  <a:pt x="5408459" y="3356166"/>
                  <a:pt x="5315460" y="3350411"/>
                </a:cubicBezTo>
                <a:cubicBezTo>
                  <a:pt x="5211119" y="3348356"/>
                  <a:pt x="5208881" y="3372469"/>
                  <a:pt x="5072455" y="3338147"/>
                </a:cubicBezTo>
                <a:cubicBezTo>
                  <a:pt x="5061717" y="3354508"/>
                  <a:pt x="5045493" y="3355753"/>
                  <a:pt x="5016364" y="3348937"/>
                </a:cubicBezTo>
                <a:cubicBezTo>
                  <a:pt x="4965900" y="3349130"/>
                  <a:pt x="4977835" y="3389131"/>
                  <a:pt x="4922276" y="3366515"/>
                </a:cubicBezTo>
                <a:cubicBezTo>
                  <a:pt x="4935702" y="3387794"/>
                  <a:pt x="4828733" y="3377760"/>
                  <a:pt x="4856444" y="3399463"/>
                </a:cubicBezTo>
                <a:cubicBezTo>
                  <a:pt x="4827698" y="3420094"/>
                  <a:pt x="4805019" y="3388256"/>
                  <a:pt x="4775993" y="3406312"/>
                </a:cubicBezTo>
                <a:cubicBezTo>
                  <a:pt x="4744470" y="3406056"/>
                  <a:pt x="4706605" y="3394901"/>
                  <a:pt x="4667320" y="3397926"/>
                </a:cubicBezTo>
                <a:cubicBezTo>
                  <a:pt x="4613435" y="3387476"/>
                  <a:pt x="4608100" y="3410487"/>
                  <a:pt x="4540268" y="3424464"/>
                </a:cubicBezTo>
                <a:cubicBezTo>
                  <a:pt x="4508279" y="3412969"/>
                  <a:pt x="4485989" y="3420063"/>
                  <a:pt x="4465491" y="3433154"/>
                </a:cubicBezTo>
                <a:cubicBezTo>
                  <a:pt x="4396498" y="3432601"/>
                  <a:pt x="4338078" y="3453569"/>
                  <a:pt x="4262864" y="3464075"/>
                </a:cubicBezTo>
                <a:cubicBezTo>
                  <a:pt x="4180249" y="3483394"/>
                  <a:pt x="4225769" y="3479019"/>
                  <a:pt x="4175005" y="3493545"/>
                </a:cubicBezTo>
                <a:lnTo>
                  <a:pt x="4030100" y="3514212"/>
                </a:lnTo>
                <a:lnTo>
                  <a:pt x="3926631" y="3525304"/>
                </a:lnTo>
                <a:lnTo>
                  <a:pt x="3897306" y="3547095"/>
                </a:lnTo>
                <a:lnTo>
                  <a:pt x="3896886" y="3547500"/>
                </a:lnTo>
                <a:lnTo>
                  <a:pt x="3834004" y="3550510"/>
                </a:lnTo>
                <a:cubicBezTo>
                  <a:pt x="3800562" y="3554957"/>
                  <a:pt x="3734185" y="3568533"/>
                  <a:pt x="3696227" y="3574175"/>
                </a:cubicBezTo>
                <a:cubicBezTo>
                  <a:pt x="3661780" y="3570074"/>
                  <a:pt x="3640587" y="3551815"/>
                  <a:pt x="3652821" y="3580368"/>
                </a:cubicBezTo>
                <a:cubicBezTo>
                  <a:pt x="3641506" y="3579831"/>
                  <a:pt x="3634593" y="3582151"/>
                  <a:pt x="3629691" y="3585866"/>
                </a:cubicBezTo>
                <a:lnTo>
                  <a:pt x="3595018" y="3571623"/>
                </a:lnTo>
                <a:lnTo>
                  <a:pt x="3551656" y="3577800"/>
                </a:lnTo>
                <a:lnTo>
                  <a:pt x="3541558" y="3579797"/>
                </a:lnTo>
                <a:lnTo>
                  <a:pt x="3465708" y="3565931"/>
                </a:lnTo>
                <a:lnTo>
                  <a:pt x="3458313" y="3560366"/>
                </a:lnTo>
                <a:cubicBezTo>
                  <a:pt x="3450380" y="3556940"/>
                  <a:pt x="3439090" y="3555355"/>
                  <a:pt x="3420278" y="3557947"/>
                </a:cubicBezTo>
                <a:lnTo>
                  <a:pt x="3415952" y="3559424"/>
                </a:lnTo>
                <a:lnTo>
                  <a:pt x="3384432" y="3550905"/>
                </a:lnTo>
                <a:cubicBezTo>
                  <a:pt x="3374259" y="3547029"/>
                  <a:pt x="3265415" y="3542149"/>
                  <a:pt x="3258039" y="3535884"/>
                </a:cubicBezTo>
                <a:cubicBezTo>
                  <a:pt x="3138852" y="3551394"/>
                  <a:pt x="3130647" y="3523871"/>
                  <a:pt x="3015008" y="3528000"/>
                </a:cubicBezTo>
                <a:cubicBezTo>
                  <a:pt x="2914857" y="3486061"/>
                  <a:pt x="2851687" y="3511605"/>
                  <a:pt x="2761910" y="3505496"/>
                </a:cubicBezTo>
                <a:cubicBezTo>
                  <a:pt x="2676401" y="3501198"/>
                  <a:pt x="2636809" y="3514769"/>
                  <a:pt x="2521923" y="3514208"/>
                </a:cubicBezTo>
                <a:cubicBezTo>
                  <a:pt x="2400197" y="3505062"/>
                  <a:pt x="2222818" y="3509922"/>
                  <a:pt x="2085894" y="3490122"/>
                </a:cubicBezTo>
                <a:cubicBezTo>
                  <a:pt x="1978312" y="3483748"/>
                  <a:pt x="1977940" y="3488460"/>
                  <a:pt x="1936305" y="3487966"/>
                </a:cubicBezTo>
                <a:cubicBezTo>
                  <a:pt x="1922459" y="3490683"/>
                  <a:pt x="1849334" y="3482739"/>
                  <a:pt x="1836080" y="3487150"/>
                </a:cubicBezTo>
                <a:lnTo>
                  <a:pt x="1829133" y="3489437"/>
                </a:lnTo>
                <a:lnTo>
                  <a:pt x="1801140" y="3490787"/>
                </a:lnTo>
                <a:lnTo>
                  <a:pt x="1793476" y="3500921"/>
                </a:lnTo>
                <a:lnTo>
                  <a:pt x="1699923" y="3509706"/>
                </a:lnTo>
                <a:cubicBezTo>
                  <a:pt x="1637728" y="3485036"/>
                  <a:pt x="1584624" y="3514467"/>
                  <a:pt x="1474760" y="3513685"/>
                </a:cubicBezTo>
                <a:cubicBezTo>
                  <a:pt x="1445646" y="3505164"/>
                  <a:pt x="1329781" y="3484421"/>
                  <a:pt x="1308130" y="3496703"/>
                </a:cubicBezTo>
                <a:cubicBezTo>
                  <a:pt x="1287409" y="3498430"/>
                  <a:pt x="1265391" y="3492347"/>
                  <a:pt x="1252381" y="3506093"/>
                </a:cubicBezTo>
                <a:cubicBezTo>
                  <a:pt x="1232588" y="3522393"/>
                  <a:pt x="1170020" y="3491785"/>
                  <a:pt x="1174550" y="3512642"/>
                </a:cubicBezTo>
                <a:cubicBezTo>
                  <a:pt x="1119896" y="3512841"/>
                  <a:pt x="1000484" y="3507431"/>
                  <a:pt x="924455" y="3507283"/>
                </a:cubicBezTo>
                <a:cubicBezTo>
                  <a:pt x="887180" y="3483915"/>
                  <a:pt x="777361" y="3516071"/>
                  <a:pt x="718373" y="3511753"/>
                </a:cubicBezTo>
                <a:cubicBezTo>
                  <a:pt x="666588" y="3513355"/>
                  <a:pt x="661645" y="3525551"/>
                  <a:pt x="600444" y="3520899"/>
                </a:cubicBezTo>
                <a:cubicBezTo>
                  <a:pt x="491334" y="3516943"/>
                  <a:pt x="451794" y="3507522"/>
                  <a:pt x="351173" y="3495843"/>
                </a:cubicBezTo>
                <a:cubicBezTo>
                  <a:pt x="237121" y="3487112"/>
                  <a:pt x="235857" y="3499212"/>
                  <a:pt x="108372" y="3484386"/>
                </a:cubicBezTo>
                <a:cubicBezTo>
                  <a:pt x="86318" y="3481054"/>
                  <a:pt x="40657" y="3480329"/>
                  <a:pt x="6467" y="3476532"/>
                </a:cubicBezTo>
                <a:lnTo>
                  <a:pt x="0" y="3475412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8F779DE-4744-42D6-9C74-33EC94460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6295" y="2190741"/>
            <a:ext cx="1011410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5905" y="2752316"/>
            <a:ext cx="6232189" cy="2756848"/>
          </a:xfrm>
        </p:spPr>
        <p:txBody>
          <a:bodyPr>
            <a:normAutofit/>
          </a:bodyPr>
          <a:lstStyle/>
          <a:p>
            <a:pPr>
              <a:defRPr sz="2400"/>
            </a:pPr>
            <a:r>
              <a:rPr lang="en-US" sz="1700"/>
              <a:t>Project meets all course and instructor requirements.</a:t>
            </a:r>
          </a:p>
          <a:p>
            <a:pPr>
              <a:defRPr sz="2400"/>
            </a:pPr>
            <a:r>
              <a:rPr lang="en-US" sz="1700"/>
              <a:t>Implements advanced data structures practically.</a:t>
            </a:r>
          </a:p>
          <a:p>
            <a:pPr>
              <a:defRPr sz="2400"/>
            </a:pPr>
            <a:r>
              <a:rPr lang="en-US" sz="1700"/>
              <a:t>Ready for presentation, grading, or future extensions.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9144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77" y="548640"/>
            <a:ext cx="7157553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Data Structures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8490" y="2431765"/>
            <a:ext cx="6207019" cy="3320031"/>
          </a:xfrm>
        </p:spPr>
        <p:txBody>
          <a:bodyPr anchor="ctr">
            <a:normAutofit/>
          </a:bodyPr>
          <a:lstStyle/>
          <a:p>
            <a:pPr>
              <a:defRPr sz="2400"/>
            </a:pPr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- Doubly Linked List for Customers and Producers.</a:t>
            </a:r>
          </a:p>
          <a:p>
            <a:pPr>
              <a:defRPr sz="2400"/>
            </a:pPr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- Queue (FIFO) to manage waiting customers.</a:t>
            </a:r>
          </a:p>
          <a:p>
            <a:pPr>
              <a:defRPr sz="2400"/>
            </a:pPr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- Each Customer holds a pointer to the assigned Producer.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8439" y="5970896"/>
            <a:ext cx="7475562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9144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77" y="548640"/>
            <a:ext cx="7157553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System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8490" y="2431765"/>
            <a:ext cx="6207019" cy="3320031"/>
          </a:xfrm>
        </p:spPr>
        <p:txBody>
          <a:bodyPr anchor="ctr">
            <a:normAutofit/>
          </a:bodyPr>
          <a:lstStyle/>
          <a:p>
            <a:pPr>
              <a:defRPr sz="2400"/>
            </a:pPr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1. Add, Search, Edit, Delete Customers.</a:t>
            </a:r>
          </a:p>
          <a:p>
            <a:pPr>
              <a:defRPr sz="2400"/>
            </a:pPr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2. Add, Search, Edit, Delete Producers.</a:t>
            </a:r>
          </a:p>
          <a:p>
            <a:pPr>
              <a:defRPr sz="2400"/>
            </a:pPr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3. Assign Customers to Producers.</a:t>
            </a:r>
          </a:p>
          <a:p>
            <a:pPr>
              <a:defRPr sz="2400"/>
            </a:pPr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4. Waiting Queue for unassigned customers.</a:t>
            </a:r>
          </a:p>
          <a:p>
            <a:pPr>
              <a:defRPr sz="2400"/>
            </a:pPr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5. Menu-based interface for user interaction.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8439" y="5970896"/>
            <a:ext cx="7475562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9144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77" y="548640"/>
            <a:ext cx="7157553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Code Snippet: Add Customer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8490" y="2431765"/>
            <a:ext cx="6207019" cy="3320031"/>
          </a:xfrm>
        </p:spPr>
        <p:txBody>
          <a:bodyPr anchor="ctr">
            <a:normAutofit/>
          </a:bodyPr>
          <a:lstStyle/>
          <a:p>
            <a:pPr>
              <a:defRPr sz="2400"/>
            </a:pPr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Customer* C = new Customer;</a:t>
            </a:r>
          </a:p>
          <a:p>
            <a:pPr>
              <a:defRPr sz="2400"/>
            </a:pPr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Get name, phone, ID, and assigned producer ID.</a:t>
            </a:r>
          </a:p>
          <a:p>
            <a:pPr>
              <a:defRPr sz="2400"/>
            </a:pPr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Search for producer by ID.</a:t>
            </a:r>
          </a:p>
          <a:p>
            <a:pPr>
              <a:defRPr sz="2400"/>
            </a:pPr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If found, assign pointer. Else, leave unassigned.</a:t>
            </a:r>
          </a:p>
          <a:p>
            <a:pPr>
              <a:defRPr sz="2400"/>
            </a:pPr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Insert customer at head of linked list.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8439" y="5970896"/>
            <a:ext cx="7475562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5CF486-D9E5-4A66-898A-F3D62B81B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60" y="-5"/>
            <a:ext cx="9144861" cy="2200064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  <a:gd name="connsiteX0" fmla="*/ 1148 w 12193149"/>
              <a:gd name="connsiteY0" fmla="*/ 818782 h 3163521"/>
              <a:gd name="connsiteX1" fmla="*/ 12181789 w 12193149"/>
              <a:gd name="connsiteY1" fmla="*/ 0 h 3163521"/>
              <a:gd name="connsiteX2" fmla="*/ 12193149 w 12193149"/>
              <a:gd name="connsiteY2" fmla="*/ 1398521 h 3163521"/>
              <a:gd name="connsiteX3" fmla="*/ 12185986 w 12193149"/>
              <a:gd name="connsiteY3" fmla="*/ 1402971 h 3163521"/>
              <a:gd name="connsiteX4" fmla="*/ 12156363 w 12193149"/>
              <a:gd name="connsiteY4" fmla="*/ 1416148 h 3163521"/>
              <a:gd name="connsiteX5" fmla="*/ 12139215 w 12193149"/>
              <a:gd name="connsiteY5" fmla="*/ 1441961 h 3163521"/>
              <a:gd name="connsiteX6" fmla="*/ 12126327 w 12193149"/>
              <a:gd name="connsiteY6" fmla="*/ 1443472 h 3163521"/>
              <a:gd name="connsiteX7" fmla="*/ 12124007 w 12193149"/>
              <a:gd name="connsiteY7" fmla="*/ 1443576 h 3163521"/>
              <a:gd name="connsiteX8" fmla="*/ 12116854 w 12193149"/>
              <a:gd name="connsiteY8" fmla="*/ 1447390 h 3163521"/>
              <a:gd name="connsiteX9" fmla="*/ 12099497 w 12193149"/>
              <a:gd name="connsiteY9" fmla="*/ 1446921 h 3163521"/>
              <a:gd name="connsiteX10" fmla="*/ 12087073 w 12193149"/>
              <a:gd name="connsiteY10" fmla="*/ 1455123 h 3163521"/>
              <a:gd name="connsiteX11" fmla="*/ 12031073 w 12193149"/>
              <a:gd name="connsiteY11" fmla="*/ 1498791 h 3163521"/>
              <a:gd name="connsiteX12" fmla="*/ 11995833 w 12193149"/>
              <a:gd name="connsiteY12" fmla="*/ 1522240 h 3163521"/>
              <a:gd name="connsiteX13" fmla="*/ 11979717 w 12193149"/>
              <a:gd name="connsiteY13" fmla="*/ 1526943 h 3163521"/>
              <a:gd name="connsiteX14" fmla="*/ 11959046 w 12193149"/>
              <a:gd name="connsiteY14" fmla="*/ 1536340 h 3163521"/>
              <a:gd name="connsiteX15" fmla="*/ 11920454 w 12193149"/>
              <a:gd name="connsiteY15" fmla="*/ 1549665 h 3163521"/>
              <a:gd name="connsiteX16" fmla="*/ 11903656 w 12193149"/>
              <a:gd name="connsiteY16" fmla="*/ 1561208 h 3163521"/>
              <a:gd name="connsiteX17" fmla="*/ 11895048 w 12193149"/>
              <a:gd name="connsiteY17" fmla="*/ 1563573 h 3163521"/>
              <a:gd name="connsiteX18" fmla="*/ 11891968 w 12193149"/>
              <a:gd name="connsiteY18" fmla="*/ 1574511 h 3163521"/>
              <a:gd name="connsiteX19" fmla="*/ 11870776 w 12193149"/>
              <a:gd name="connsiteY19" fmla="*/ 1596598 h 3163521"/>
              <a:gd name="connsiteX20" fmla="*/ 11813376 w 12193149"/>
              <a:gd name="connsiteY20" fmla="*/ 1616441 h 3163521"/>
              <a:gd name="connsiteX21" fmla="*/ 11590693 w 12193149"/>
              <a:gd name="connsiteY21" fmla="*/ 1782559 h 3163521"/>
              <a:gd name="connsiteX22" fmla="*/ 11506817 w 12193149"/>
              <a:gd name="connsiteY22" fmla="*/ 1852405 h 3163521"/>
              <a:gd name="connsiteX23" fmla="*/ 11280332 w 12193149"/>
              <a:gd name="connsiteY23" fmla="*/ 2042353 h 3163521"/>
              <a:gd name="connsiteX24" fmla="*/ 11228309 w 12193149"/>
              <a:gd name="connsiteY24" fmla="*/ 2095018 h 3163521"/>
              <a:gd name="connsiteX25" fmla="*/ 11218087 w 12193149"/>
              <a:gd name="connsiteY25" fmla="*/ 2094743 h 3163521"/>
              <a:gd name="connsiteX26" fmla="*/ 11217184 w 12193149"/>
              <a:gd name="connsiteY26" fmla="*/ 2093800 h 3163521"/>
              <a:gd name="connsiteX27" fmla="*/ 11188885 w 12193149"/>
              <a:gd name="connsiteY27" fmla="*/ 2111165 h 3163521"/>
              <a:gd name="connsiteX28" fmla="*/ 11184501 w 12193149"/>
              <a:gd name="connsiteY28" fmla="*/ 2111307 h 3163521"/>
              <a:gd name="connsiteX29" fmla="*/ 11166854 w 12193149"/>
              <a:gd name="connsiteY29" fmla="*/ 2125394 h 3163521"/>
              <a:gd name="connsiteX30" fmla="*/ 11157311 w 12193149"/>
              <a:gd name="connsiteY30" fmla="*/ 2131196 h 3163521"/>
              <a:gd name="connsiteX31" fmla="*/ 11155496 w 12193149"/>
              <a:gd name="connsiteY31" fmla="*/ 2135879 h 3163521"/>
              <a:gd name="connsiteX32" fmla="*/ 11140961 w 12193149"/>
              <a:gd name="connsiteY32" fmla="*/ 2142897 h 3163521"/>
              <a:gd name="connsiteX33" fmla="*/ 11138961 w 12193149"/>
              <a:gd name="connsiteY33" fmla="*/ 2142554 h 3163521"/>
              <a:gd name="connsiteX34" fmla="*/ 11128208 w 12193149"/>
              <a:gd name="connsiteY34" fmla="*/ 2152614 h 3163521"/>
              <a:gd name="connsiteX35" fmla="*/ 11120691 w 12193149"/>
              <a:gd name="connsiteY35" fmla="*/ 2166206 h 3163521"/>
              <a:gd name="connsiteX36" fmla="*/ 10894683 w 12193149"/>
              <a:gd name="connsiteY36" fmla="*/ 2292181 h 3163521"/>
              <a:gd name="connsiteX37" fmla="*/ 10773300 w 12193149"/>
              <a:gd name="connsiteY37" fmla="*/ 2341973 h 3163521"/>
              <a:gd name="connsiteX38" fmla="*/ 10627668 w 12193149"/>
              <a:gd name="connsiteY38" fmla="*/ 2378011 h 3163521"/>
              <a:gd name="connsiteX39" fmla="*/ 10581895 w 12193149"/>
              <a:gd name="connsiteY39" fmla="*/ 2387471 h 3163521"/>
              <a:gd name="connsiteX40" fmla="*/ 10547790 w 12193149"/>
              <a:gd name="connsiteY40" fmla="*/ 2417205 h 3163521"/>
              <a:gd name="connsiteX41" fmla="*/ 10529643 w 12193149"/>
              <a:gd name="connsiteY41" fmla="*/ 2415689 h 3163521"/>
              <a:gd name="connsiteX42" fmla="*/ 10526446 w 12193149"/>
              <a:gd name="connsiteY42" fmla="*/ 2415193 h 3163521"/>
              <a:gd name="connsiteX43" fmla="*/ 10515129 w 12193149"/>
              <a:gd name="connsiteY43" fmla="*/ 2418319 h 3163521"/>
              <a:gd name="connsiteX44" fmla="*/ 10491735 w 12193149"/>
              <a:gd name="connsiteY44" fmla="*/ 2412938 h 3163521"/>
              <a:gd name="connsiteX45" fmla="*/ 10471418 w 12193149"/>
              <a:gd name="connsiteY45" fmla="*/ 2420475 h 3163521"/>
              <a:gd name="connsiteX46" fmla="*/ 10377042 w 12193149"/>
              <a:gd name="connsiteY46" fmla="*/ 2463380 h 3163521"/>
              <a:gd name="connsiteX47" fmla="*/ 10319338 w 12193149"/>
              <a:gd name="connsiteY47" fmla="*/ 2485003 h 3163521"/>
              <a:gd name="connsiteX48" fmla="*/ 10295467 w 12193149"/>
              <a:gd name="connsiteY48" fmla="*/ 2486861 h 3163521"/>
              <a:gd name="connsiteX49" fmla="*/ 10263443 w 12193149"/>
              <a:gd name="connsiteY49" fmla="*/ 2493730 h 3163521"/>
              <a:gd name="connsiteX50" fmla="*/ 10205418 w 12193149"/>
              <a:gd name="connsiteY50" fmla="*/ 2500931 h 3163521"/>
              <a:gd name="connsiteX51" fmla="*/ 10177759 w 12193149"/>
              <a:gd name="connsiteY51" fmla="*/ 2511725 h 3163521"/>
              <a:gd name="connsiteX52" fmla="*/ 10165070 w 12193149"/>
              <a:gd name="connsiteY52" fmla="*/ 2512521 h 3163521"/>
              <a:gd name="connsiteX53" fmla="*/ 10156308 w 12193149"/>
              <a:gd name="connsiteY53" fmla="*/ 2526269 h 3163521"/>
              <a:gd name="connsiteX54" fmla="*/ 10118267 w 12193149"/>
              <a:gd name="connsiteY54" fmla="*/ 2549924 h 3163521"/>
              <a:gd name="connsiteX55" fmla="*/ 10083317 w 12193149"/>
              <a:gd name="connsiteY55" fmla="*/ 2562078 h 3163521"/>
              <a:gd name="connsiteX56" fmla="*/ 10040388 w 12193149"/>
              <a:gd name="connsiteY56" fmla="*/ 2560414 h 3163521"/>
              <a:gd name="connsiteX57" fmla="*/ 9961167 w 12193149"/>
              <a:gd name="connsiteY57" fmla="*/ 2575929 h 3163521"/>
              <a:gd name="connsiteX58" fmla="*/ 9848940 w 12193149"/>
              <a:gd name="connsiteY58" fmla="*/ 2582697 h 3163521"/>
              <a:gd name="connsiteX59" fmla="*/ 9729457 w 12193149"/>
              <a:gd name="connsiteY59" fmla="*/ 2602904 h 3163521"/>
              <a:gd name="connsiteX60" fmla="*/ 9613704 w 12193149"/>
              <a:gd name="connsiteY60" fmla="*/ 2631153 h 3163521"/>
              <a:gd name="connsiteX61" fmla="*/ 9338590 w 12193149"/>
              <a:gd name="connsiteY61" fmla="*/ 2688075 h 3163521"/>
              <a:gd name="connsiteX62" fmla="*/ 9232518 w 12193149"/>
              <a:gd name="connsiteY62" fmla="*/ 2711931 h 3163521"/>
              <a:gd name="connsiteX63" fmla="*/ 9156690 w 12193149"/>
              <a:gd name="connsiteY63" fmla="*/ 2722010 h 3163521"/>
              <a:gd name="connsiteX64" fmla="*/ 9054601 w 12193149"/>
              <a:gd name="connsiteY64" fmla="*/ 2729537 h 3163521"/>
              <a:gd name="connsiteX65" fmla="*/ 9006634 w 12193149"/>
              <a:gd name="connsiteY65" fmla="*/ 2732822 h 3163521"/>
              <a:gd name="connsiteX66" fmla="*/ 9006349 w 12193149"/>
              <a:gd name="connsiteY66" fmla="*/ 2732582 h 3163521"/>
              <a:gd name="connsiteX67" fmla="*/ 8997380 w 12193149"/>
              <a:gd name="connsiteY67" fmla="*/ 2733793 h 3163521"/>
              <a:gd name="connsiteX68" fmla="*/ 8991542 w 12193149"/>
              <a:gd name="connsiteY68" fmla="*/ 2735854 h 3163521"/>
              <a:gd name="connsiteX69" fmla="*/ 8975485 w 12193149"/>
              <a:gd name="connsiteY69" fmla="*/ 2739080 h 3163521"/>
              <a:gd name="connsiteX70" fmla="*/ 8969159 w 12193149"/>
              <a:gd name="connsiteY70" fmla="*/ 2738380 h 3163521"/>
              <a:gd name="connsiteX71" fmla="*/ 8964196 w 12193149"/>
              <a:gd name="connsiteY71" fmla="*/ 2736155 h 3163521"/>
              <a:gd name="connsiteX72" fmla="*/ 8930136 w 12193149"/>
              <a:gd name="connsiteY72" fmla="*/ 2732967 h 3163521"/>
              <a:gd name="connsiteX73" fmla="*/ 8753592 w 12193149"/>
              <a:gd name="connsiteY73" fmla="*/ 2752199 h 3163521"/>
              <a:gd name="connsiteX74" fmla="*/ 8708995 w 12193149"/>
              <a:gd name="connsiteY74" fmla="*/ 2754300 h 3163521"/>
              <a:gd name="connsiteX75" fmla="*/ 8597219 w 12193149"/>
              <a:gd name="connsiteY75" fmla="*/ 2762872 h 3163521"/>
              <a:gd name="connsiteX76" fmla="*/ 8526378 w 12193149"/>
              <a:gd name="connsiteY76" fmla="*/ 2748030 h 3163521"/>
              <a:gd name="connsiteX77" fmla="*/ 8512131 w 12193149"/>
              <a:gd name="connsiteY77" fmla="*/ 2753945 h 3163521"/>
              <a:gd name="connsiteX78" fmla="*/ 8507315 w 12193149"/>
              <a:gd name="connsiteY78" fmla="*/ 2756946 h 3163521"/>
              <a:gd name="connsiteX79" fmla="*/ 8499116 w 12193149"/>
              <a:gd name="connsiteY79" fmla="*/ 2759684 h 3163521"/>
              <a:gd name="connsiteX80" fmla="*/ 8498742 w 12193149"/>
              <a:gd name="connsiteY80" fmla="*/ 2759505 h 3163521"/>
              <a:gd name="connsiteX81" fmla="*/ 8491397 w 12193149"/>
              <a:gd name="connsiteY81" fmla="*/ 2762555 h 3163521"/>
              <a:gd name="connsiteX82" fmla="*/ 8368330 w 12193149"/>
              <a:gd name="connsiteY82" fmla="*/ 2776597 h 3163521"/>
              <a:gd name="connsiteX83" fmla="*/ 8354947 w 12193149"/>
              <a:gd name="connsiteY83" fmla="*/ 2776791 h 3163521"/>
              <a:gd name="connsiteX84" fmla="*/ 8321252 w 12193149"/>
              <a:gd name="connsiteY84" fmla="*/ 2793369 h 3163521"/>
              <a:gd name="connsiteX85" fmla="*/ 8315581 w 12193149"/>
              <a:gd name="connsiteY85" fmla="*/ 2793695 h 3163521"/>
              <a:gd name="connsiteX86" fmla="*/ 8296322 w 12193149"/>
              <a:gd name="connsiteY86" fmla="*/ 2807590 h 3163521"/>
              <a:gd name="connsiteX87" fmla="*/ 8285424 w 12193149"/>
              <a:gd name="connsiteY87" fmla="*/ 2813413 h 3163521"/>
              <a:gd name="connsiteX88" fmla="*/ 8284298 w 12193149"/>
              <a:gd name="connsiteY88" fmla="*/ 2817856 h 3163521"/>
              <a:gd name="connsiteX89" fmla="*/ 8267224 w 12193149"/>
              <a:gd name="connsiteY89" fmla="*/ 2825031 h 3163521"/>
              <a:gd name="connsiteX90" fmla="*/ 8264525 w 12193149"/>
              <a:gd name="connsiteY90" fmla="*/ 2824801 h 3163521"/>
              <a:gd name="connsiteX91" fmla="*/ 8253181 w 12193149"/>
              <a:gd name="connsiteY91" fmla="*/ 2834644 h 3163521"/>
              <a:gd name="connsiteX92" fmla="*/ 8246982 w 12193149"/>
              <a:gd name="connsiteY92" fmla="*/ 2847636 h 3163521"/>
              <a:gd name="connsiteX93" fmla="*/ 8091420 w 12193149"/>
              <a:gd name="connsiteY93" fmla="*/ 2893797 h 3163521"/>
              <a:gd name="connsiteX94" fmla="*/ 7906555 w 12193149"/>
              <a:gd name="connsiteY94" fmla="*/ 2935770 h 3163521"/>
              <a:gd name="connsiteX95" fmla="*/ 7719893 w 12193149"/>
              <a:gd name="connsiteY95" fmla="*/ 2961485 h 3163521"/>
              <a:gd name="connsiteX96" fmla="*/ 7615495 w 12193149"/>
              <a:gd name="connsiteY96" fmla="*/ 2958014 h 3163521"/>
              <a:gd name="connsiteX97" fmla="*/ 7528691 w 12193149"/>
              <a:gd name="connsiteY97" fmla="*/ 2963842 h 3163521"/>
              <a:gd name="connsiteX98" fmla="*/ 7520719 w 12193149"/>
              <a:gd name="connsiteY98" fmla="*/ 2966395 h 3163521"/>
              <a:gd name="connsiteX99" fmla="*/ 7508559 w 12193149"/>
              <a:gd name="connsiteY99" fmla="*/ 2967730 h 3163521"/>
              <a:gd name="connsiteX100" fmla="*/ 7508188 w 12193149"/>
              <a:gd name="connsiteY100" fmla="*/ 2967403 h 3163521"/>
              <a:gd name="connsiteX101" fmla="*/ 7496943 w 12193149"/>
              <a:gd name="connsiteY101" fmla="*/ 2969355 h 3163521"/>
              <a:gd name="connsiteX102" fmla="*/ 7219707 w 12193149"/>
              <a:gd name="connsiteY102" fmla="*/ 2975462 h 3163521"/>
              <a:gd name="connsiteX103" fmla="*/ 7202249 w 12193149"/>
              <a:gd name="connsiteY103" fmla="*/ 2980012 h 3163521"/>
              <a:gd name="connsiteX104" fmla="*/ 7198152 w 12193149"/>
              <a:gd name="connsiteY104" fmla="*/ 2985370 h 3163521"/>
              <a:gd name="connsiteX105" fmla="*/ 7171956 w 12193149"/>
              <a:gd name="connsiteY105" fmla="*/ 2990018 h 3163521"/>
              <a:gd name="connsiteX106" fmla="*/ 7098136 w 12193149"/>
              <a:gd name="connsiteY106" fmla="*/ 3002246 h 3163521"/>
              <a:gd name="connsiteX107" fmla="*/ 7019644 w 12193149"/>
              <a:gd name="connsiteY107" fmla="*/ 3001872 h 3163521"/>
              <a:gd name="connsiteX108" fmla="*/ 6905294 w 12193149"/>
              <a:gd name="connsiteY108" fmla="*/ 3031378 h 3163521"/>
              <a:gd name="connsiteX109" fmla="*/ 6709370 w 12193149"/>
              <a:gd name="connsiteY109" fmla="*/ 3059333 h 3163521"/>
              <a:gd name="connsiteX110" fmla="*/ 6550602 w 12193149"/>
              <a:gd name="connsiteY110" fmla="*/ 3088109 h 3163521"/>
              <a:gd name="connsiteX111" fmla="*/ 6318708 w 12193149"/>
              <a:gd name="connsiteY111" fmla="*/ 3134909 h 3163521"/>
              <a:gd name="connsiteX112" fmla="*/ 6169822 w 12193149"/>
              <a:gd name="connsiteY112" fmla="*/ 3136996 h 3163521"/>
              <a:gd name="connsiteX113" fmla="*/ 6074996 w 12193149"/>
              <a:gd name="connsiteY113" fmla="*/ 3157458 h 3163521"/>
              <a:gd name="connsiteX114" fmla="*/ 6069677 w 12193149"/>
              <a:gd name="connsiteY114" fmla="*/ 3155921 h 3163521"/>
              <a:gd name="connsiteX115" fmla="*/ 6049786 w 12193149"/>
              <a:gd name="connsiteY115" fmla="*/ 3156604 h 3163521"/>
              <a:gd name="connsiteX116" fmla="*/ 6042433 w 12193149"/>
              <a:gd name="connsiteY116" fmla="*/ 3148255 h 3163521"/>
              <a:gd name="connsiteX117" fmla="*/ 6011238 w 12193149"/>
              <a:gd name="connsiteY117" fmla="*/ 3143162 h 3163521"/>
              <a:gd name="connsiteX118" fmla="*/ 5958523 w 12193149"/>
              <a:gd name="connsiteY118" fmla="*/ 3146806 h 3163521"/>
              <a:gd name="connsiteX119" fmla="*/ 5760067 w 12193149"/>
              <a:gd name="connsiteY119" fmla="*/ 3162498 h 3163521"/>
              <a:gd name="connsiteX120" fmla="*/ 5628108 w 12193149"/>
              <a:gd name="connsiteY120" fmla="*/ 3163521 h 3163521"/>
              <a:gd name="connsiteX121" fmla="*/ 5472054 w 12193149"/>
              <a:gd name="connsiteY121" fmla="*/ 3149501 h 3163521"/>
              <a:gd name="connsiteX122" fmla="*/ 5433909 w 12193149"/>
              <a:gd name="connsiteY122" fmla="*/ 3138248 h 3163521"/>
              <a:gd name="connsiteX123" fmla="*/ 5382817 w 12193149"/>
              <a:gd name="connsiteY123" fmla="*/ 3120546 h 3163521"/>
              <a:gd name="connsiteX124" fmla="*/ 5262912 w 12193149"/>
              <a:gd name="connsiteY124" fmla="*/ 3100129 h 3163521"/>
              <a:gd name="connsiteX125" fmla="*/ 5224109 w 12193149"/>
              <a:gd name="connsiteY125" fmla="*/ 3089005 h 3163521"/>
              <a:gd name="connsiteX126" fmla="*/ 5175808 w 12193149"/>
              <a:gd name="connsiteY126" fmla="*/ 3086015 h 3163521"/>
              <a:gd name="connsiteX127" fmla="*/ 5157702 w 12193149"/>
              <a:gd name="connsiteY127" fmla="*/ 3078792 h 3163521"/>
              <a:gd name="connsiteX128" fmla="*/ 5143747 w 12193149"/>
              <a:gd name="connsiteY128" fmla="*/ 3075392 h 3163521"/>
              <a:gd name="connsiteX129" fmla="*/ 5140744 w 12193149"/>
              <a:gd name="connsiteY129" fmla="*/ 3073291 h 3163521"/>
              <a:gd name="connsiteX130" fmla="*/ 5122807 w 12193149"/>
              <a:gd name="connsiteY130" fmla="*/ 3062438 h 3163521"/>
              <a:gd name="connsiteX131" fmla="*/ 5066938 w 12193149"/>
              <a:gd name="connsiteY131" fmla="*/ 3069009 h 3163521"/>
              <a:gd name="connsiteX132" fmla="*/ 5012662 w 12193149"/>
              <a:gd name="connsiteY132" fmla="*/ 3052628 h 3163521"/>
              <a:gd name="connsiteX133" fmla="*/ 4841589 w 12193149"/>
              <a:gd name="connsiteY133" fmla="*/ 3028611 h 3163521"/>
              <a:gd name="connsiteX134" fmla="*/ 4763595 w 12193149"/>
              <a:gd name="connsiteY134" fmla="*/ 3000843 h 3163521"/>
              <a:gd name="connsiteX135" fmla="*/ 4724334 w 12193149"/>
              <a:gd name="connsiteY135" fmla="*/ 2991829 h 3163521"/>
              <a:gd name="connsiteX136" fmla="*/ 4722324 w 12193149"/>
              <a:gd name="connsiteY136" fmla="*/ 2991080 h 3163521"/>
              <a:gd name="connsiteX137" fmla="*/ 4723259 w 12193149"/>
              <a:gd name="connsiteY137" fmla="*/ 2990869 h 3163521"/>
              <a:gd name="connsiteX138" fmla="*/ 4718350 w 12193149"/>
              <a:gd name="connsiteY138" fmla="*/ 2989599 h 3163521"/>
              <a:gd name="connsiteX139" fmla="*/ 4722324 w 12193149"/>
              <a:gd name="connsiteY139" fmla="*/ 2991080 h 3163521"/>
              <a:gd name="connsiteX140" fmla="*/ 4716674 w 12193149"/>
              <a:gd name="connsiteY140" fmla="*/ 2992355 h 3163521"/>
              <a:gd name="connsiteX141" fmla="*/ 4516962 w 12193149"/>
              <a:gd name="connsiteY141" fmla="*/ 2982453 h 3163521"/>
              <a:gd name="connsiteX142" fmla="*/ 4429691 w 12193149"/>
              <a:gd name="connsiteY142" fmla="*/ 2971802 h 3163521"/>
              <a:gd name="connsiteX143" fmla="*/ 4364023 w 12193149"/>
              <a:gd name="connsiteY143" fmla="*/ 2970456 h 3163521"/>
              <a:gd name="connsiteX144" fmla="*/ 4318114 w 12193149"/>
              <a:gd name="connsiteY144" fmla="*/ 2977071 h 3163521"/>
              <a:gd name="connsiteX145" fmla="*/ 4316258 w 12193149"/>
              <a:gd name="connsiteY145" fmla="*/ 2975730 h 3163521"/>
              <a:gd name="connsiteX146" fmla="*/ 4296292 w 12193149"/>
              <a:gd name="connsiteY146" fmla="*/ 2973851 h 3163521"/>
              <a:gd name="connsiteX147" fmla="*/ 4291212 w 12193149"/>
              <a:gd name="connsiteY147" fmla="*/ 2976768 h 3163521"/>
              <a:gd name="connsiteX148" fmla="*/ 4277290 w 12193149"/>
              <a:gd name="connsiteY148" fmla="*/ 2976522 h 3163521"/>
              <a:gd name="connsiteX149" fmla="*/ 4249265 w 12193149"/>
              <a:gd name="connsiteY149" fmla="*/ 2978846 h 3163521"/>
              <a:gd name="connsiteX150" fmla="*/ 4203199 w 12193149"/>
              <a:gd name="connsiteY150" fmla="*/ 2976051 h 3163521"/>
              <a:gd name="connsiteX151" fmla="*/ 4202893 w 12193149"/>
              <a:gd name="connsiteY151" fmla="*/ 2974792 h 3163521"/>
              <a:gd name="connsiteX152" fmla="*/ 4192396 w 12193149"/>
              <a:gd name="connsiteY152" fmla="*/ 2969158 h 3163521"/>
              <a:gd name="connsiteX153" fmla="*/ 4143893 w 12193149"/>
              <a:gd name="connsiteY153" fmla="*/ 2953293 h 3163521"/>
              <a:gd name="connsiteX154" fmla="*/ 4084245 w 12193149"/>
              <a:gd name="connsiteY154" fmla="*/ 2926760 h 3163521"/>
              <a:gd name="connsiteX155" fmla="*/ 4075694 w 12193149"/>
              <a:gd name="connsiteY155" fmla="*/ 2925925 h 3163521"/>
              <a:gd name="connsiteX156" fmla="*/ 4075575 w 12193149"/>
              <a:gd name="connsiteY156" fmla="*/ 2925626 h 3163521"/>
              <a:gd name="connsiteX157" fmla="*/ 4066658 w 12193149"/>
              <a:gd name="connsiteY157" fmla="*/ 2924182 h 3163521"/>
              <a:gd name="connsiteX158" fmla="*/ 4060102 w 12193149"/>
              <a:gd name="connsiteY158" fmla="*/ 2924400 h 3163521"/>
              <a:gd name="connsiteX159" fmla="*/ 4043512 w 12193149"/>
              <a:gd name="connsiteY159" fmla="*/ 2922779 h 3163521"/>
              <a:gd name="connsiteX160" fmla="*/ 4038145 w 12193149"/>
              <a:gd name="connsiteY160" fmla="*/ 2920345 h 3163521"/>
              <a:gd name="connsiteX161" fmla="*/ 4036511 w 12193149"/>
              <a:gd name="connsiteY161" fmla="*/ 2916678 h 3163521"/>
              <a:gd name="connsiteX162" fmla="*/ 4034926 w 12193149"/>
              <a:gd name="connsiteY162" fmla="*/ 2916913 h 3163521"/>
              <a:gd name="connsiteX163" fmla="*/ 4005686 w 12193149"/>
              <a:gd name="connsiteY163" fmla="*/ 2904345 h 3163521"/>
              <a:gd name="connsiteX164" fmla="*/ 3937994 w 12193149"/>
              <a:gd name="connsiteY164" fmla="*/ 2886888 h 3163521"/>
              <a:gd name="connsiteX165" fmla="*/ 3898423 w 12193149"/>
              <a:gd name="connsiteY165" fmla="*/ 2881233 h 3163521"/>
              <a:gd name="connsiteX166" fmla="*/ 3790908 w 12193149"/>
              <a:gd name="connsiteY166" fmla="*/ 2860995 h 3163521"/>
              <a:gd name="connsiteX167" fmla="*/ 3683661 w 12193149"/>
              <a:gd name="connsiteY167" fmla="*/ 2837072 h 3163521"/>
              <a:gd name="connsiteX168" fmla="*/ 3611183 w 12193149"/>
              <a:gd name="connsiteY168" fmla="*/ 2804801 h 3163521"/>
              <a:gd name="connsiteX169" fmla="*/ 3605003 w 12193149"/>
              <a:gd name="connsiteY169" fmla="*/ 2806163 h 3163521"/>
              <a:gd name="connsiteX170" fmla="*/ 3595884 w 12193149"/>
              <a:gd name="connsiteY170" fmla="*/ 2806327 h 3163521"/>
              <a:gd name="connsiteX171" fmla="*/ 3595649 w 12193149"/>
              <a:gd name="connsiteY171" fmla="*/ 2806058 h 3163521"/>
              <a:gd name="connsiteX172" fmla="*/ 3587126 w 12193149"/>
              <a:gd name="connsiteY172" fmla="*/ 2806748 h 3163521"/>
              <a:gd name="connsiteX173" fmla="*/ 3537283 w 12193149"/>
              <a:gd name="connsiteY173" fmla="*/ 2797049 h 3163521"/>
              <a:gd name="connsiteX174" fmla="*/ 3474371 w 12193149"/>
              <a:gd name="connsiteY174" fmla="*/ 2793388 h 3163521"/>
              <a:gd name="connsiteX175" fmla="*/ 3401876 w 12193149"/>
              <a:gd name="connsiteY175" fmla="*/ 2781340 h 3163521"/>
              <a:gd name="connsiteX176" fmla="*/ 3365036 w 12193149"/>
              <a:gd name="connsiteY176" fmla="*/ 2798292 h 3163521"/>
              <a:gd name="connsiteX177" fmla="*/ 3345174 w 12193149"/>
              <a:gd name="connsiteY177" fmla="*/ 2799974 h 3163521"/>
              <a:gd name="connsiteX178" fmla="*/ 3342846 w 12193149"/>
              <a:gd name="connsiteY178" fmla="*/ 2798999 h 3163521"/>
              <a:gd name="connsiteX179" fmla="*/ 3263504 w 12193149"/>
              <a:gd name="connsiteY179" fmla="*/ 2804876 h 3163521"/>
              <a:gd name="connsiteX180" fmla="*/ 3143704 w 12193149"/>
              <a:gd name="connsiteY180" fmla="*/ 2812651 h 3163521"/>
              <a:gd name="connsiteX181" fmla="*/ 3031439 w 12193149"/>
              <a:gd name="connsiteY181" fmla="*/ 2815294 h 3163521"/>
              <a:gd name="connsiteX182" fmla="*/ 2782717 w 12193149"/>
              <a:gd name="connsiteY182" fmla="*/ 2837115 h 3163521"/>
              <a:gd name="connsiteX183" fmla="*/ 2647675 w 12193149"/>
              <a:gd name="connsiteY183" fmla="*/ 2847651 h 3163521"/>
              <a:gd name="connsiteX184" fmla="*/ 2569176 w 12193149"/>
              <a:gd name="connsiteY184" fmla="*/ 2821410 h 3163521"/>
              <a:gd name="connsiteX185" fmla="*/ 2444403 w 12193149"/>
              <a:gd name="connsiteY185" fmla="*/ 2835311 h 3163521"/>
              <a:gd name="connsiteX186" fmla="*/ 2316260 w 12193149"/>
              <a:gd name="connsiteY186" fmla="*/ 2843778 h 3163521"/>
              <a:gd name="connsiteX187" fmla="*/ 2209726 w 12193149"/>
              <a:gd name="connsiteY187" fmla="*/ 2838545 h 3163521"/>
              <a:gd name="connsiteX188" fmla="*/ 2095813 w 12193149"/>
              <a:gd name="connsiteY188" fmla="*/ 2821834 h 3163521"/>
              <a:gd name="connsiteX189" fmla="*/ 1998504 w 12193149"/>
              <a:gd name="connsiteY189" fmla="*/ 2813814 h 3163521"/>
              <a:gd name="connsiteX190" fmla="*/ 1929320 w 12193149"/>
              <a:gd name="connsiteY190" fmla="*/ 2835759 h 3163521"/>
              <a:gd name="connsiteX191" fmla="*/ 1922798 w 12193149"/>
              <a:gd name="connsiteY191" fmla="*/ 2830928 h 3163521"/>
              <a:gd name="connsiteX192" fmla="*/ 1874228 w 12193149"/>
              <a:gd name="connsiteY192" fmla="*/ 2832523 h 3163521"/>
              <a:gd name="connsiteX193" fmla="*/ 1787803 w 12193149"/>
              <a:gd name="connsiteY193" fmla="*/ 2860145 h 3163521"/>
              <a:gd name="connsiteX194" fmla="*/ 1739352 w 12193149"/>
              <a:gd name="connsiteY194" fmla="*/ 2855094 h 3163521"/>
              <a:gd name="connsiteX195" fmla="*/ 1676219 w 12193149"/>
              <a:gd name="connsiteY195" fmla="*/ 2838745 h 3163521"/>
              <a:gd name="connsiteX196" fmla="*/ 1609817 w 12193149"/>
              <a:gd name="connsiteY196" fmla="*/ 2831848 h 3163521"/>
              <a:gd name="connsiteX197" fmla="*/ 1497258 w 12193149"/>
              <a:gd name="connsiteY197" fmla="*/ 2806258 h 3163521"/>
              <a:gd name="connsiteX198" fmla="*/ 1151127 w 12193149"/>
              <a:gd name="connsiteY198" fmla="*/ 2756823 h 3163521"/>
              <a:gd name="connsiteX199" fmla="*/ 859417 w 12193149"/>
              <a:gd name="connsiteY199" fmla="*/ 2747390 h 3163521"/>
              <a:gd name="connsiteX200" fmla="*/ 838688 w 12193149"/>
              <a:gd name="connsiteY200" fmla="*/ 2748603 h 3163521"/>
              <a:gd name="connsiteX201" fmla="*/ 817957 w 12193149"/>
              <a:gd name="connsiteY201" fmla="*/ 2746639 h 3163521"/>
              <a:gd name="connsiteX202" fmla="*/ 812654 w 12193149"/>
              <a:gd name="connsiteY202" fmla="*/ 2749533 h 3163521"/>
              <a:gd name="connsiteX203" fmla="*/ 721195 w 12193149"/>
              <a:gd name="connsiteY203" fmla="*/ 2748443 h 3163521"/>
              <a:gd name="connsiteX204" fmla="*/ 720890 w 12193149"/>
              <a:gd name="connsiteY204" fmla="*/ 2747181 h 3163521"/>
              <a:gd name="connsiteX205" fmla="*/ 710023 w 12193149"/>
              <a:gd name="connsiteY205" fmla="*/ 2741504 h 3163521"/>
              <a:gd name="connsiteX206" fmla="*/ 597940 w 12193149"/>
              <a:gd name="connsiteY206" fmla="*/ 2698646 h 3163521"/>
              <a:gd name="connsiteX207" fmla="*/ 579683 w 12193149"/>
              <a:gd name="connsiteY207" fmla="*/ 2695994 h 3163521"/>
              <a:gd name="connsiteX208" fmla="*/ 572865 w 12193149"/>
              <a:gd name="connsiteY208" fmla="*/ 2696183 h 3163521"/>
              <a:gd name="connsiteX209" fmla="*/ 446247 w 12193149"/>
              <a:gd name="connsiteY209" fmla="*/ 2658153 h 3163521"/>
              <a:gd name="connsiteX210" fmla="*/ 405163 w 12193149"/>
              <a:gd name="connsiteY210" fmla="*/ 2652330 h 3163521"/>
              <a:gd name="connsiteX211" fmla="*/ 293583 w 12193149"/>
              <a:gd name="connsiteY211" fmla="*/ 2631634 h 3163521"/>
              <a:gd name="connsiteX212" fmla="*/ 119529 w 12193149"/>
              <a:gd name="connsiteY212" fmla="*/ 2579829 h 3163521"/>
              <a:gd name="connsiteX213" fmla="*/ 16674 w 12193149"/>
              <a:gd name="connsiteY213" fmla="*/ 2576973 h 3163521"/>
              <a:gd name="connsiteX214" fmla="*/ 1150 w 12193149"/>
              <a:gd name="connsiteY214" fmla="*/ 2571504 h 3163521"/>
              <a:gd name="connsiteX215" fmla="*/ 1148 w 12193149"/>
              <a:gd name="connsiteY215" fmla="*/ 1040995 h 3163521"/>
              <a:gd name="connsiteX216" fmla="*/ 1148 w 12193149"/>
              <a:gd name="connsiteY216" fmla="*/ 818782 h 3163521"/>
              <a:gd name="connsiteX0" fmla="*/ 1148 w 12193149"/>
              <a:gd name="connsiteY0" fmla="*/ 0 h 3171710"/>
              <a:gd name="connsiteX1" fmla="*/ 12181789 w 12193149"/>
              <a:gd name="connsiteY1" fmla="*/ 8189 h 3171710"/>
              <a:gd name="connsiteX2" fmla="*/ 12193149 w 12193149"/>
              <a:gd name="connsiteY2" fmla="*/ 1406710 h 3171710"/>
              <a:gd name="connsiteX3" fmla="*/ 12185986 w 12193149"/>
              <a:gd name="connsiteY3" fmla="*/ 1411160 h 3171710"/>
              <a:gd name="connsiteX4" fmla="*/ 12156363 w 12193149"/>
              <a:gd name="connsiteY4" fmla="*/ 1424337 h 3171710"/>
              <a:gd name="connsiteX5" fmla="*/ 12139215 w 12193149"/>
              <a:gd name="connsiteY5" fmla="*/ 1450150 h 3171710"/>
              <a:gd name="connsiteX6" fmla="*/ 12126327 w 12193149"/>
              <a:gd name="connsiteY6" fmla="*/ 1451661 h 3171710"/>
              <a:gd name="connsiteX7" fmla="*/ 12124007 w 12193149"/>
              <a:gd name="connsiteY7" fmla="*/ 1451765 h 3171710"/>
              <a:gd name="connsiteX8" fmla="*/ 12116854 w 12193149"/>
              <a:gd name="connsiteY8" fmla="*/ 1455579 h 3171710"/>
              <a:gd name="connsiteX9" fmla="*/ 12099497 w 12193149"/>
              <a:gd name="connsiteY9" fmla="*/ 1455110 h 3171710"/>
              <a:gd name="connsiteX10" fmla="*/ 12087073 w 12193149"/>
              <a:gd name="connsiteY10" fmla="*/ 1463312 h 3171710"/>
              <a:gd name="connsiteX11" fmla="*/ 12031073 w 12193149"/>
              <a:gd name="connsiteY11" fmla="*/ 1506980 h 3171710"/>
              <a:gd name="connsiteX12" fmla="*/ 11995833 w 12193149"/>
              <a:gd name="connsiteY12" fmla="*/ 1530429 h 3171710"/>
              <a:gd name="connsiteX13" fmla="*/ 11979717 w 12193149"/>
              <a:gd name="connsiteY13" fmla="*/ 1535132 h 3171710"/>
              <a:gd name="connsiteX14" fmla="*/ 11959046 w 12193149"/>
              <a:gd name="connsiteY14" fmla="*/ 1544529 h 3171710"/>
              <a:gd name="connsiteX15" fmla="*/ 11920454 w 12193149"/>
              <a:gd name="connsiteY15" fmla="*/ 1557854 h 3171710"/>
              <a:gd name="connsiteX16" fmla="*/ 11903656 w 12193149"/>
              <a:gd name="connsiteY16" fmla="*/ 1569397 h 3171710"/>
              <a:gd name="connsiteX17" fmla="*/ 11895048 w 12193149"/>
              <a:gd name="connsiteY17" fmla="*/ 1571762 h 3171710"/>
              <a:gd name="connsiteX18" fmla="*/ 11891968 w 12193149"/>
              <a:gd name="connsiteY18" fmla="*/ 1582700 h 3171710"/>
              <a:gd name="connsiteX19" fmla="*/ 11870776 w 12193149"/>
              <a:gd name="connsiteY19" fmla="*/ 1604787 h 3171710"/>
              <a:gd name="connsiteX20" fmla="*/ 11813376 w 12193149"/>
              <a:gd name="connsiteY20" fmla="*/ 1624630 h 3171710"/>
              <a:gd name="connsiteX21" fmla="*/ 11590693 w 12193149"/>
              <a:gd name="connsiteY21" fmla="*/ 1790748 h 3171710"/>
              <a:gd name="connsiteX22" fmla="*/ 11506817 w 12193149"/>
              <a:gd name="connsiteY22" fmla="*/ 1860594 h 3171710"/>
              <a:gd name="connsiteX23" fmla="*/ 11280332 w 12193149"/>
              <a:gd name="connsiteY23" fmla="*/ 2050542 h 3171710"/>
              <a:gd name="connsiteX24" fmla="*/ 11228309 w 12193149"/>
              <a:gd name="connsiteY24" fmla="*/ 2103207 h 3171710"/>
              <a:gd name="connsiteX25" fmla="*/ 11218087 w 12193149"/>
              <a:gd name="connsiteY25" fmla="*/ 2102932 h 3171710"/>
              <a:gd name="connsiteX26" fmla="*/ 11217184 w 12193149"/>
              <a:gd name="connsiteY26" fmla="*/ 2101989 h 3171710"/>
              <a:gd name="connsiteX27" fmla="*/ 11188885 w 12193149"/>
              <a:gd name="connsiteY27" fmla="*/ 2119354 h 3171710"/>
              <a:gd name="connsiteX28" fmla="*/ 11184501 w 12193149"/>
              <a:gd name="connsiteY28" fmla="*/ 2119496 h 3171710"/>
              <a:gd name="connsiteX29" fmla="*/ 11166854 w 12193149"/>
              <a:gd name="connsiteY29" fmla="*/ 2133583 h 3171710"/>
              <a:gd name="connsiteX30" fmla="*/ 11157311 w 12193149"/>
              <a:gd name="connsiteY30" fmla="*/ 2139385 h 3171710"/>
              <a:gd name="connsiteX31" fmla="*/ 11155496 w 12193149"/>
              <a:gd name="connsiteY31" fmla="*/ 2144068 h 3171710"/>
              <a:gd name="connsiteX32" fmla="*/ 11140961 w 12193149"/>
              <a:gd name="connsiteY32" fmla="*/ 2151086 h 3171710"/>
              <a:gd name="connsiteX33" fmla="*/ 11138961 w 12193149"/>
              <a:gd name="connsiteY33" fmla="*/ 2150743 h 3171710"/>
              <a:gd name="connsiteX34" fmla="*/ 11128208 w 12193149"/>
              <a:gd name="connsiteY34" fmla="*/ 2160803 h 3171710"/>
              <a:gd name="connsiteX35" fmla="*/ 11120691 w 12193149"/>
              <a:gd name="connsiteY35" fmla="*/ 2174395 h 3171710"/>
              <a:gd name="connsiteX36" fmla="*/ 10894683 w 12193149"/>
              <a:gd name="connsiteY36" fmla="*/ 2300370 h 3171710"/>
              <a:gd name="connsiteX37" fmla="*/ 10773300 w 12193149"/>
              <a:gd name="connsiteY37" fmla="*/ 2350162 h 3171710"/>
              <a:gd name="connsiteX38" fmla="*/ 10627668 w 12193149"/>
              <a:gd name="connsiteY38" fmla="*/ 2386200 h 3171710"/>
              <a:gd name="connsiteX39" fmla="*/ 10581895 w 12193149"/>
              <a:gd name="connsiteY39" fmla="*/ 2395660 h 3171710"/>
              <a:gd name="connsiteX40" fmla="*/ 10547790 w 12193149"/>
              <a:gd name="connsiteY40" fmla="*/ 2425394 h 3171710"/>
              <a:gd name="connsiteX41" fmla="*/ 10529643 w 12193149"/>
              <a:gd name="connsiteY41" fmla="*/ 2423878 h 3171710"/>
              <a:gd name="connsiteX42" fmla="*/ 10526446 w 12193149"/>
              <a:gd name="connsiteY42" fmla="*/ 2423382 h 3171710"/>
              <a:gd name="connsiteX43" fmla="*/ 10515129 w 12193149"/>
              <a:gd name="connsiteY43" fmla="*/ 2426508 h 3171710"/>
              <a:gd name="connsiteX44" fmla="*/ 10491735 w 12193149"/>
              <a:gd name="connsiteY44" fmla="*/ 2421127 h 3171710"/>
              <a:gd name="connsiteX45" fmla="*/ 10471418 w 12193149"/>
              <a:gd name="connsiteY45" fmla="*/ 2428664 h 3171710"/>
              <a:gd name="connsiteX46" fmla="*/ 10377042 w 12193149"/>
              <a:gd name="connsiteY46" fmla="*/ 2471569 h 3171710"/>
              <a:gd name="connsiteX47" fmla="*/ 10319338 w 12193149"/>
              <a:gd name="connsiteY47" fmla="*/ 2493192 h 3171710"/>
              <a:gd name="connsiteX48" fmla="*/ 10295467 w 12193149"/>
              <a:gd name="connsiteY48" fmla="*/ 2495050 h 3171710"/>
              <a:gd name="connsiteX49" fmla="*/ 10263443 w 12193149"/>
              <a:gd name="connsiteY49" fmla="*/ 2501919 h 3171710"/>
              <a:gd name="connsiteX50" fmla="*/ 10205418 w 12193149"/>
              <a:gd name="connsiteY50" fmla="*/ 2509120 h 3171710"/>
              <a:gd name="connsiteX51" fmla="*/ 10177759 w 12193149"/>
              <a:gd name="connsiteY51" fmla="*/ 2519914 h 3171710"/>
              <a:gd name="connsiteX52" fmla="*/ 10165070 w 12193149"/>
              <a:gd name="connsiteY52" fmla="*/ 2520710 h 3171710"/>
              <a:gd name="connsiteX53" fmla="*/ 10156308 w 12193149"/>
              <a:gd name="connsiteY53" fmla="*/ 2534458 h 3171710"/>
              <a:gd name="connsiteX54" fmla="*/ 10118267 w 12193149"/>
              <a:gd name="connsiteY54" fmla="*/ 2558113 h 3171710"/>
              <a:gd name="connsiteX55" fmla="*/ 10083317 w 12193149"/>
              <a:gd name="connsiteY55" fmla="*/ 2570267 h 3171710"/>
              <a:gd name="connsiteX56" fmla="*/ 10040388 w 12193149"/>
              <a:gd name="connsiteY56" fmla="*/ 2568603 h 3171710"/>
              <a:gd name="connsiteX57" fmla="*/ 9961167 w 12193149"/>
              <a:gd name="connsiteY57" fmla="*/ 2584118 h 3171710"/>
              <a:gd name="connsiteX58" fmla="*/ 9848940 w 12193149"/>
              <a:gd name="connsiteY58" fmla="*/ 2590886 h 3171710"/>
              <a:gd name="connsiteX59" fmla="*/ 9729457 w 12193149"/>
              <a:gd name="connsiteY59" fmla="*/ 2611093 h 3171710"/>
              <a:gd name="connsiteX60" fmla="*/ 9613704 w 12193149"/>
              <a:gd name="connsiteY60" fmla="*/ 2639342 h 3171710"/>
              <a:gd name="connsiteX61" fmla="*/ 9338590 w 12193149"/>
              <a:gd name="connsiteY61" fmla="*/ 2696264 h 3171710"/>
              <a:gd name="connsiteX62" fmla="*/ 9232518 w 12193149"/>
              <a:gd name="connsiteY62" fmla="*/ 2720120 h 3171710"/>
              <a:gd name="connsiteX63" fmla="*/ 9156690 w 12193149"/>
              <a:gd name="connsiteY63" fmla="*/ 2730199 h 3171710"/>
              <a:gd name="connsiteX64" fmla="*/ 9054601 w 12193149"/>
              <a:gd name="connsiteY64" fmla="*/ 2737726 h 3171710"/>
              <a:gd name="connsiteX65" fmla="*/ 9006634 w 12193149"/>
              <a:gd name="connsiteY65" fmla="*/ 2741011 h 3171710"/>
              <a:gd name="connsiteX66" fmla="*/ 9006349 w 12193149"/>
              <a:gd name="connsiteY66" fmla="*/ 2740771 h 3171710"/>
              <a:gd name="connsiteX67" fmla="*/ 8997380 w 12193149"/>
              <a:gd name="connsiteY67" fmla="*/ 2741982 h 3171710"/>
              <a:gd name="connsiteX68" fmla="*/ 8991542 w 12193149"/>
              <a:gd name="connsiteY68" fmla="*/ 2744043 h 3171710"/>
              <a:gd name="connsiteX69" fmla="*/ 8975485 w 12193149"/>
              <a:gd name="connsiteY69" fmla="*/ 2747269 h 3171710"/>
              <a:gd name="connsiteX70" fmla="*/ 8969159 w 12193149"/>
              <a:gd name="connsiteY70" fmla="*/ 2746569 h 3171710"/>
              <a:gd name="connsiteX71" fmla="*/ 8964196 w 12193149"/>
              <a:gd name="connsiteY71" fmla="*/ 2744344 h 3171710"/>
              <a:gd name="connsiteX72" fmla="*/ 8930136 w 12193149"/>
              <a:gd name="connsiteY72" fmla="*/ 2741156 h 3171710"/>
              <a:gd name="connsiteX73" fmla="*/ 8753592 w 12193149"/>
              <a:gd name="connsiteY73" fmla="*/ 2760388 h 3171710"/>
              <a:gd name="connsiteX74" fmla="*/ 8708995 w 12193149"/>
              <a:gd name="connsiteY74" fmla="*/ 2762489 h 3171710"/>
              <a:gd name="connsiteX75" fmla="*/ 8597219 w 12193149"/>
              <a:gd name="connsiteY75" fmla="*/ 2771061 h 3171710"/>
              <a:gd name="connsiteX76" fmla="*/ 8526378 w 12193149"/>
              <a:gd name="connsiteY76" fmla="*/ 2756219 h 3171710"/>
              <a:gd name="connsiteX77" fmla="*/ 8512131 w 12193149"/>
              <a:gd name="connsiteY77" fmla="*/ 2762134 h 3171710"/>
              <a:gd name="connsiteX78" fmla="*/ 8507315 w 12193149"/>
              <a:gd name="connsiteY78" fmla="*/ 2765135 h 3171710"/>
              <a:gd name="connsiteX79" fmla="*/ 8499116 w 12193149"/>
              <a:gd name="connsiteY79" fmla="*/ 2767873 h 3171710"/>
              <a:gd name="connsiteX80" fmla="*/ 8498742 w 12193149"/>
              <a:gd name="connsiteY80" fmla="*/ 2767694 h 3171710"/>
              <a:gd name="connsiteX81" fmla="*/ 8491397 w 12193149"/>
              <a:gd name="connsiteY81" fmla="*/ 2770744 h 3171710"/>
              <a:gd name="connsiteX82" fmla="*/ 8368330 w 12193149"/>
              <a:gd name="connsiteY82" fmla="*/ 2784786 h 3171710"/>
              <a:gd name="connsiteX83" fmla="*/ 8354947 w 12193149"/>
              <a:gd name="connsiteY83" fmla="*/ 2784980 h 3171710"/>
              <a:gd name="connsiteX84" fmla="*/ 8321252 w 12193149"/>
              <a:gd name="connsiteY84" fmla="*/ 2801558 h 3171710"/>
              <a:gd name="connsiteX85" fmla="*/ 8315581 w 12193149"/>
              <a:gd name="connsiteY85" fmla="*/ 2801884 h 3171710"/>
              <a:gd name="connsiteX86" fmla="*/ 8296322 w 12193149"/>
              <a:gd name="connsiteY86" fmla="*/ 2815779 h 3171710"/>
              <a:gd name="connsiteX87" fmla="*/ 8285424 w 12193149"/>
              <a:gd name="connsiteY87" fmla="*/ 2821602 h 3171710"/>
              <a:gd name="connsiteX88" fmla="*/ 8284298 w 12193149"/>
              <a:gd name="connsiteY88" fmla="*/ 2826045 h 3171710"/>
              <a:gd name="connsiteX89" fmla="*/ 8267224 w 12193149"/>
              <a:gd name="connsiteY89" fmla="*/ 2833220 h 3171710"/>
              <a:gd name="connsiteX90" fmla="*/ 8264525 w 12193149"/>
              <a:gd name="connsiteY90" fmla="*/ 2832990 h 3171710"/>
              <a:gd name="connsiteX91" fmla="*/ 8253181 w 12193149"/>
              <a:gd name="connsiteY91" fmla="*/ 2842833 h 3171710"/>
              <a:gd name="connsiteX92" fmla="*/ 8246982 w 12193149"/>
              <a:gd name="connsiteY92" fmla="*/ 2855825 h 3171710"/>
              <a:gd name="connsiteX93" fmla="*/ 8091420 w 12193149"/>
              <a:gd name="connsiteY93" fmla="*/ 2901986 h 3171710"/>
              <a:gd name="connsiteX94" fmla="*/ 7906555 w 12193149"/>
              <a:gd name="connsiteY94" fmla="*/ 2943959 h 3171710"/>
              <a:gd name="connsiteX95" fmla="*/ 7719893 w 12193149"/>
              <a:gd name="connsiteY95" fmla="*/ 2969674 h 3171710"/>
              <a:gd name="connsiteX96" fmla="*/ 7615495 w 12193149"/>
              <a:gd name="connsiteY96" fmla="*/ 2966203 h 3171710"/>
              <a:gd name="connsiteX97" fmla="*/ 7528691 w 12193149"/>
              <a:gd name="connsiteY97" fmla="*/ 2972031 h 3171710"/>
              <a:gd name="connsiteX98" fmla="*/ 7520719 w 12193149"/>
              <a:gd name="connsiteY98" fmla="*/ 2974584 h 3171710"/>
              <a:gd name="connsiteX99" fmla="*/ 7508559 w 12193149"/>
              <a:gd name="connsiteY99" fmla="*/ 2975919 h 3171710"/>
              <a:gd name="connsiteX100" fmla="*/ 7508188 w 12193149"/>
              <a:gd name="connsiteY100" fmla="*/ 2975592 h 3171710"/>
              <a:gd name="connsiteX101" fmla="*/ 7496943 w 12193149"/>
              <a:gd name="connsiteY101" fmla="*/ 2977544 h 3171710"/>
              <a:gd name="connsiteX102" fmla="*/ 7219707 w 12193149"/>
              <a:gd name="connsiteY102" fmla="*/ 2983651 h 3171710"/>
              <a:gd name="connsiteX103" fmla="*/ 7202249 w 12193149"/>
              <a:gd name="connsiteY103" fmla="*/ 2988201 h 3171710"/>
              <a:gd name="connsiteX104" fmla="*/ 7198152 w 12193149"/>
              <a:gd name="connsiteY104" fmla="*/ 2993559 h 3171710"/>
              <a:gd name="connsiteX105" fmla="*/ 7171956 w 12193149"/>
              <a:gd name="connsiteY105" fmla="*/ 2998207 h 3171710"/>
              <a:gd name="connsiteX106" fmla="*/ 7098136 w 12193149"/>
              <a:gd name="connsiteY106" fmla="*/ 3010435 h 3171710"/>
              <a:gd name="connsiteX107" fmla="*/ 7019644 w 12193149"/>
              <a:gd name="connsiteY107" fmla="*/ 3010061 h 3171710"/>
              <a:gd name="connsiteX108" fmla="*/ 6905294 w 12193149"/>
              <a:gd name="connsiteY108" fmla="*/ 3039567 h 3171710"/>
              <a:gd name="connsiteX109" fmla="*/ 6709370 w 12193149"/>
              <a:gd name="connsiteY109" fmla="*/ 3067522 h 3171710"/>
              <a:gd name="connsiteX110" fmla="*/ 6550602 w 12193149"/>
              <a:gd name="connsiteY110" fmla="*/ 3096298 h 3171710"/>
              <a:gd name="connsiteX111" fmla="*/ 6318708 w 12193149"/>
              <a:gd name="connsiteY111" fmla="*/ 3143098 h 3171710"/>
              <a:gd name="connsiteX112" fmla="*/ 6169822 w 12193149"/>
              <a:gd name="connsiteY112" fmla="*/ 3145185 h 3171710"/>
              <a:gd name="connsiteX113" fmla="*/ 6074996 w 12193149"/>
              <a:gd name="connsiteY113" fmla="*/ 3165647 h 3171710"/>
              <a:gd name="connsiteX114" fmla="*/ 6069677 w 12193149"/>
              <a:gd name="connsiteY114" fmla="*/ 3164110 h 3171710"/>
              <a:gd name="connsiteX115" fmla="*/ 6049786 w 12193149"/>
              <a:gd name="connsiteY115" fmla="*/ 3164793 h 3171710"/>
              <a:gd name="connsiteX116" fmla="*/ 6042433 w 12193149"/>
              <a:gd name="connsiteY116" fmla="*/ 3156444 h 3171710"/>
              <a:gd name="connsiteX117" fmla="*/ 6011238 w 12193149"/>
              <a:gd name="connsiteY117" fmla="*/ 3151351 h 3171710"/>
              <a:gd name="connsiteX118" fmla="*/ 5958523 w 12193149"/>
              <a:gd name="connsiteY118" fmla="*/ 3154995 h 3171710"/>
              <a:gd name="connsiteX119" fmla="*/ 5760067 w 12193149"/>
              <a:gd name="connsiteY119" fmla="*/ 3170687 h 3171710"/>
              <a:gd name="connsiteX120" fmla="*/ 5628108 w 12193149"/>
              <a:gd name="connsiteY120" fmla="*/ 3171710 h 3171710"/>
              <a:gd name="connsiteX121" fmla="*/ 5472054 w 12193149"/>
              <a:gd name="connsiteY121" fmla="*/ 3157690 h 3171710"/>
              <a:gd name="connsiteX122" fmla="*/ 5433909 w 12193149"/>
              <a:gd name="connsiteY122" fmla="*/ 3146437 h 3171710"/>
              <a:gd name="connsiteX123" fmla="*/ 5382817 w 12193149"/>
              <a:gd name="connsiteY123" fmla="*/ 3128735 h 3171710"/>
              <a:gd name="connsiteX124" fmla="*/ 5262912 w 12193149"/>
              <a:gd name="connsiteY124" fmla="*/ 3108318 h 3171710"/>
              <a:gd name="connsiteX125" fmla="*/ 5224109 w 12193149"/>
              <a:gd name="connsiteY125" fmla="*/ 3097194 h 3171710"/>
              <a:gd name="connsiteX126" fmla="*/ 5175808 w 12193149"/>
              <a:gd name="connsiteY126" fmla="*/ 3094204 h 3171710"/>
              <a:gd name="connsiteX127" fmla="*/ 5157702 w 12193149"/>
              <a:gd name="connsiteY127" fmla="*/ 3086981 h 3171710"/>
              <a:gd name="connsiteX128" fmla="*/ 5143747 w 12193149"/>
              <a:gd name="connsiteY128" fmla="*/ 3083581 h 3171710"/>
              <a:gd name="connsiteX129" fmla="*/ 5140744 w 12193149"/>
              <a:gd name="connsiteY129" fmla="*/ 3081480 h 3171710"/>
              <a:gd name="connsiteX130" fmla="*/ 5122807 w 12193149"/>
              <a:gd name="connsiteY130" fmla="*/ 3070627 h 3171710"/>
              <a:gd name="connsiteX131" fmla="*/ 5066938 w 12193149"/>
              <a:gd name="connsiteY131" fmla="*/ 3077198 h 3171710"/>
              <a:gd name="connsiteX132" fmla="*/ 5012662 w 12193149"/>
              <a:gd name="connsiteY132" fmla="*/ 3060817 h 3171710"/>
              <a:gd name="connsiteX133" fmla="*/ 4841589 w 12193149"/>
              <a:gd name="connsiteY133" fmla="*/ 3036800 h 3171710"/>
              <a:gd name="connsiteX134" fmla="*/ 4763595 w 12193149"/>
              <a:gd name="connsiteY134" fmla="*/ 3009032 h 3171710"/>
              <a:gd name="connsiteX135" fmla="*/ 4724334 w 12193149"/>
              <a:gd name="connsiteY135" fmla="*/ 3000018 h 3171710"/>
              <a:gd name="connsiteX136" fmla="*/ 4722324 w 12193149"/>
              <a:gd name="connsiteY136" fmla="*/ 2999269 h 3171710"/>
              <a:gd name="connsiteX137" fmla="*/ 4723259 w 12193149"/>
              <a:gd name="connsiteY137" fmla="*/ 2999058 h 3171710"/>
              <a:gd name="connsiteX138" fmla="*/ 4718350 w 12193149"/>
              <a:gd name="connsiteY138" fmla="*/ 2997788 h 3171710"/>
              <a:gd name="connsiteX139" fmla="*/ 4722324 w 12193149"/>
              <a:gd name="connsiteY139" fmla="*/ 2999269 h 3171710"/>
              <a:gd name="connsiteX140" fmla="*/ 4716674 w 12193149"/>
              <a:gd name="connsiteY140" fmla="*/ 3000544 h 3171710"/>
              <a:gd name="connsiteX141" fmla="*/ 4516962 w 12193149"/>
              <a:gd name="connsiteY141" fmla="*/ 2990642 h 3171710"/>
              <a:gd name="connsiteX142" fmla="*/ 4429691 w 12193149"/>
              <a:gd name="connsiteY142" fmla="*/ 2979991 h 3171710"/>
              <a:gd name="connsiteX143" fmla="*/ 4364023 w 12193149"/>
              <a:gd name="connsiteY143" fmla="*/ 2978645 h 3171710"/>
              <a:gd name="connsiteX144" fmla="*/ 4318114 w 12193149"/>
              <a:gd name="connsiteY144" fmla="*/ 2985260 h 3171710"/>
              <a:gd name="connsiteX145" fmla="*/ 4316258 w 12193149"/>
              <a:gd name="connsiteY145" fmla="*/ 2983919 h 3171710"/>
              <a:gd name="connsiteX146" fmla="*/ 4296292 w 12193149"/>
              <a:gd name="connsiteY146" fmla="*/ 2982040 h 3171710"/>
              <a:gd name="connsiteX147" fmla="*/ 4291212 w 12193149"/>
              <a:gd name="connsiteY147" fmla="*/ 2984957 h 3171710"/>
              <a:gd name="connsiteX148" fmla="*/ 4277290 w 12193149"/>
              <a:gd name="connsiteY148" fmla="*/ 2984711 h 3171710"/>
              <a:gd name="connsiteX149" fmla="*/ 4249265 w 12193149"/>
              <a:gd name="connsiteY149" fmla="*/ 2987035 h 3171710"/>
              <a:gd name="connsiteX150" fmla="*/ 4203199 w 12193149"/>
              <a:gd name="connsiteY150" fmla="*/ 2984240 h 3171710"/>
              <a:gd name="connsiteX151" fmla="*/ 4202893 w 12193149"/>
              <a:gd name="connsiteY151" fmla="*/ 2982981 h 3171710"/>
              <a:gd name="connsiteX152" fmla="*/ 4192396 w 12193149"/>
              <a:gd name="connsiteY152" fmla="*/ 2977347 h 3171710"/>
              <a:gd name="connsiteX153" fmla="*/ 4143893 w 12193149"/>
              <a:gd name="connsiteY153" fmla="*/ 2961482 h 3171710"/>
              <a:gd name="connsiteX154" fmla="*/ 4084245 w 12193149"/>
              <a:gd name="connsiteY154" fmla="*/ 2934949 h 3171710"/>
              <a:gd name="connsiteX155" fmla="*/ 4075694 w 12193149"/>
              <a:gd name="connsiteY155" fmla="*/ 2934114 h 3171710"/>
              <a:gd name="connsiteX156" fmla="*/ 4075575 w 12193149"/>
              <a:gd name="connsiteY156" fmla="*/ 2933815 h 3171710"/>
              <a:gd name="connsiteX157" fmla="*/ 4066658 w 12193149"/>
              <a:gd name="connsiteY157" fmla="*/ 2932371 h 3171710"/>
              <a:gd name="connsiteX158" fmla="*/ 4060102 w 12193149"/>
              <a:gd name="connsiteY158" fmla="*/ 2932589 h 3171710"/>
              <a:gd name="connsiteX159" fmla="*/ 4043512 w 12193149"/>
              <a:gd name="connsiteY159" fmla="*/ 2930968 h 3171710"/>
              <a:gd name="connsiteX160" fmla="*/ 4038145 w 12193149"/>
              <a:gd name="connsiteY160" fmla="*/ 2928534 h 3171710"/>
              <a:gd name="connsiteX161" fmla="*/ 4036511 w 12193149"/>
              <a:gd name="connsiteY161" fmla="*/ 2924867 h 3171710"/>
              <a:gd name="connsiteX162" fmla="*/ 4034926 w 12193149"/>
              <a:gd name="connsiteY162" fmla="*/ 2925102 h 3171710"/>
              <a:gd name="connsiteX163" fmla="*/ 4005686 w 12193149"/>
              <a:gd name="connsiteY163" fmla="*/ 2912534 h 3171710"/>
              <a:gd name="connsiteX164" fmla="*/ 3937994 w 12193149"/>
              <a:gd name="connsiteY164" fmla="*/ 2895077 h 3171710"/>
              <a:gd name="connsiteX165" fmla="*/ 3898423 w 12193149"/>
              <a:gd name="connsiteY165" fmla="*/ 2889422 h 3171710"/>
              <a:gd name="connsiteX166" fmla="*/ 3790908 w 12193149"/>
              <a:gd name="connsiteY166" fmla="*/ 2869184 h 3171710"/>
              <a:gd name="connsiteX167" fmla="*/ 3683661 w 12193149"/>
              <a:gd name="connsiteY167" fmla="*/ 2845261 h 3171710"/>
              <a:gd name="connsiteX168" fmla="*/ 3611183 w 12193149"/>
              <a:gd name="connsiteY168" fmla="*/ 2812990 h 3171710"/>
              <a:gd name="connsiteX169" fmla="*/ 3605003 w 12193149"/>
              <a:gd name="connsiteY169" fmla="*/ 2814352 h 3171710"/>
              <a:gd name="connsiteX170" fmla="*/ 3595884 w 12193149"/>
              <a:gd name="connsiteY170" fmla="*/ 2814516 h 3171710"/>
              <a:gd name="connsiteX171" fmla="*/ 3595649 w 12193149"/>
              <a:gd name="connsiteY171" fmla="*/ 2814247 h 3171710"/>
              <a:gd name="connsiteX172" fmla="*/ 3587126 w 12193149"/>
              <a:gd name="connsiteY172" fmla="*/ 2814937 h 3171710"/>
              <a:gd name="connsiteX173" fmla="*/ 3537283 w 12193149"/>
              <a:gd name="connsiteY173" fmla="*/ 2805238 h 3171710"/>
              <a:gd name="connsiteX174" fmla="*/ 3474371 w 12193149"/>
              <a:gd name="connsiteY174" fmla="*/ 2801577 h 3171710"/>
              <a:gd name="connsiteX175" fmla="*/ 3401876 w 12193149"/>
              <a:gd name="connsiteY175" fmla="*/ 2789529 h 3171710"/>
              <a:gd name="connsiteX176" fmla="*/ 3365036 w 12193149"/>
              <a:gd name="connsiteY176" fmla="*/ 2806481 h 3171710"/>
              <a:gd name="connsiteX177" fmla="*/ 3345174 w 12193149"/>
              <a:gd name="connsiteY177" fmla="*/ 2808163 h 3171710"/>
              <a:gd name="connsiteX178" fmla="*/ 3342846 w 12193149"/>
              <a:gd name="connsiteY178" fmla="*/ 2807188 h 3171710"/>
              <a:gd name="connsiteX179" fmla="*/ 3263504 w 12193149"/>
              <a:gd name="connsiteY179" fmla="*/ 2813065 h 3171710"/>
              <a:gd name="connsiteX180" fmla="*/ 3143704 w 12193149"/>
              <a:gd name="connsiteY180" fmla="*/ 2820840 h 3171710"/>
              <a:gd name="connsiteX181" fmla="*/ 3031439 w 12193149"/>
              <a:gd name="connsiteY181" fmla="*/ 2823483 h 3171710"/>
              <a:gd name="connsiteX182" fmla="*/ 2782717 w 12193149"/>
              <a:gd name="connsiteY182" fmla="*/ 2845304 h 3171710"/>
              <a:gd name="connsiteX183" fmla="*/ 2647675 w 12193149"/>
              <a:gd name="connsiteY183" fmla="*/ 2855840 h 3171710"/>
              <a:gd name="connsiteX184" fmla="*/ 2569176 w 12193149"/>
              <a:gd name="connsiteY184" fmla="*/ 2829599 h 3171710"/>
              <a:gd name="connsiteX185" fmla="*/ 2444403 w 12193149"/>
              <a:gd name="connsiteY185" fmla="*/ 2843500 h 3171710"/>
              <a:gd name="connsiteX186" fmla="*/ 2316260 w 12193149"/>
              <a:gd name="connsiteY186" fmla="*/ 2851967 h 3171710"/>
              <a:gd name="connsiteX187" fmla="*/ 2209726 w 12193149"/>
              <a:gd name="connsiteY187" fmla="*/ 2846734 h 3171710"/>
              <a:gd name="connsiteX188" fmla="*/ 2095813 w 12193149"/>
              <a:gd name="connsiteY188" fmla="*/ 2830023 h 3171710"/>
              <a:gd name="connsiteX189" fmla="*/ 1998504 w 12193149"/>
              <a:gd name="connsiteY189" fmla="*/ 2822003 h 3171710"/>
              <a:gd name="connsiteX190" fmla="*/ 1929320 w 12193149"/>
              <a:gd name="connsiteY190" fmla="*/ 2843948 h 3171710"/>
              <a:gd name="connsiteX191" fmla="*/ 1922798 w 12193149"/>
              <a:gd name="connsiteY191" fmla="*/ 2839117 h 3171710"/>
              <a:gd name="connsiteX192" fmla="*/ 1874228 w 12193149"/>
              <a:gd name="connsiteY192" fmla="*/ 2840712 h 3171710"/>
              <a:gd name="connsiteX193" fmla="*/ 1787803 w 12193149"/>
              <a:gd name="connsiteY193" fmla="*/ 2868334 h 3171710"/>
              <a:gd name="connsiteX194" fmla="*/ 1739352 w 12193149"/>
              <a:gd name="connsiteY194" fmla="*/ 2863283 h 3171710"/>
              <a:gd name="connsiteX195" fmla="*/ 1676219 w 12193149"/>
              <a:gd name="connsiteY195" fmla="*/ 2846934 h 3171710"/>
              <a:gd name="connsiteX196" fmla="*/ 1609817 w 12193149"/>
              <a:gd name="connsiteY196" fmla="*/ 2840037 h 3171710"/>
              <a:gd name="connsiteX197" fmla="*/ 1497258 w 12193149"/>
              <a:gd name="connsiteY197" fmla="*/ 2814447 h 3171710"/>
              <a:gd name="connsiteX198" fmla="*/ 1151127 w 12193149"/>
              <a:gd name="connsiteY198" fmla="*/ 2765012 h 3171710"/>
              <a:gd name="connsiteX199" fmla="*/ 859417 w 12193149"/>
              <a:gd name="connsiteY199" fmla="*/ 2755579 h 3171710"/>
              <a:gd name="connsiteX200" fmla="*/ 838688 w 12193149"/>
              <a:gd name="connsiteY200" fmla="*/ 2756792 h 3171710"/>
              <a:gd name="connsiteX201" fmla="*/ 817957 w 12193149"/>
              <a:gd name="connsiteY201" fmla="*/ 2754828 h 3171710"/>
              <a:gd name="connsiteX202" fmla="*/ 812654 w 12193149"/>
              <a:gd name="connsiteY202" fmla="*/ 2757722 h 3171710"/>
              <a:gd name="connsiteX203" fmla="*/ 721195 w 12193149"/>
              <a:gd name="connsiteY203" fmla="*/ 2756632 h 3171710"/>
              <a:gd name="connsiteX204" fmla="*/ 720890 w 12193149"/>
              <a:gd name="connsiteY204" fmla="*/ 2755370 h 3171710"/>
              <a:gd name="connsiteX205" fmla="*/ 710023 w 12193149"/>
              <a:gd name="connsiteY205" fmla="*/ 2749693 h 3171710"/>
              <a:gd name="connsiteX206" fmla="*/ 597940 w 12193149"/>
              <a:gd name="connsiteY206" fmla="*/ 2706835 h 3171710"/>
              <a:gd name="connsiteX207" fmla="*/ 579683 w 12193149"/>
              <a:gd name="connsiteY207" fmla="*/ 2704183 h 3171710"/>
              <a:gd name="connsiteX208" fmla="*/ 572865 w 12193149"/>
              <a:gd name="connsiteY208" fmla="*/ 2704372 h 3171710"/>
              <a:gd name="connsiteX209" fmla="*/ 446247 w 12193149"/>
              <a:gd name="connsiteY209" fmla="*/ 2666342 h 3171710"/>
              <a:gd name="connsiteX210" fmla="*/ 405163 w 12193149"/>
              <a:gd name="connsiteY210" fmla="*/ 2660519 h 3171710"/>
              <a:gd name="connsiteX211" fmla="*/ 293583 w 12193149"/>
              <a:gd name="connsiteY211" fmla="*/ 2639823 h 3171710"/>
              <a:gd name="connsiteX212" fmla="*/ 119529 w 12193149"/>
              <a:gd name="connsiteY212" fmla="*/ 2588018 h 3171710"/>
              <a:gd name="connsiteX213" fmla="*/ 16674 w 12193149"/>
              <a:gd name="connsiteY213" fmla="*/ 2585162 h 3171710"/>
              <a:gd name="connsiteX214" fmla="*/ 1150 w 12193149"/>
              <a:gd name="connsiteY214" fmla="*/ 2579693 h 3171710"/>
              <a:gd name="connsiteX215" fmla="*/ 1148 w 12193149"/>
              <a:gd name="connsiteY215" fmla="*/ 1049184 h 3171710"/>
              <a:gd name="connsiteX216" fmla="*/ 1148 w 12193149"/>
              <a:gd name="connsiteY216" fmla="*/ 0 h 317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3171710">
                <a:moveTo>
                  <a:pt x="1148" y="0"/>
                </a:moveTo>
                <a:lnTo>
                  <a:pt x="12181789" y="8189"/>
                </a:lnTo>
                <a:cubicBezTo>
                  <a:pt x="12181789" y="201435"/>
                  <a:pt x="12193149" y="1213464"/>
                  <a:pt x="12193149" y="1406710"/>
                </a:cubicBezTo>
                <a:lnTo>
                  <a:pt x="12185986" y="1411160"/>
                </a:lnTo>
                <a:cubicBezTo>
                  <a:pt x="12156393" y="1404401"/>
                  <a:pt x="12176978" y="1415299"/>
                  <a:pt x="12156363" y="1424337"/>
                </a:cubicBezTo>
                <a:cubicBezTo>
                  <a:pt x="12172308" y="1438279"/>
                  <a:pt x="12127905" y="1429847"/>
                  <a:pt x="12139215" y="1450150"/>
                </a:cubicBezTo>
                <a:cubicBezTo>
                  <a:pt x="12135103" y="1451151"/>
                  <a:pt x="12130766" y="1451483"/>
                  <a:pt x="12126327" y="1451661"/>
                </a:cubicBezTo>
                <a:lnTo>
                  <a:pt x="12124007" y="1451765"/>
                </a:lnTo>
                <a:lnTo>
                  <a:pt x="12116854" y="1455579"/>
                </a:lnTo>
                <a:lnTo>
                  <a:pt x="12099497" y="1455110"/>
                </a:lnTo>
                <a:cubicBezTo>
                  <a:pt x="12095162" y="1456775"/>
                  <a:pt x="12090978" y="1459336"/>
                  <a:pt x="12087073" y="1463312"/>
                </a:cubicBezTo>
                <a:cubicBezTo>
                  <a:pt x="12078890" y="1483714"/>
                  <a:pt x="12040481" y="1480817"/>
                  <a:pt x="12031073" y="1506980"/>
                </a:cubicBezTo>
                <a:cubicBezTo>
                  <a:pt x="12026399" y="1515225"/>
                  <a:pt x="12004497" y="1532326"/>
                  <a:pt x="11995833" y="1530429"/>
                </a:cubicBezTo>
                <a:cubicBezTo>
                  <a:pt x="11990333" y="1532938"/>
                  <a:pt x="11986699" y="1539016"/>
                  <a:pt x="11979717" y="1535132"/>
                </a:cubicBezTo>
                <a:cubicBezTo>
                  <a:pt x="11970382" y="1531211"/>
                  <a:pt x="11963763" y="1554233"/>
                  <a:pt x="11959046" y="1544529"/>
                </a:cubicBezTo>
                <a:lnTo>
                  <a:pt x="11920454" y="1557854"/>
                </a:lnTo>
                <a:cubicBezTo>
                  <a:pt x="11919152" y="1564914"/>
                  <a:pt x="11912619" y="1567116"/>
                  <a:pt x="11903656" y="1569397"/>
                </a:cubicBezTo>
                <a:lnTo>
                  <a:pt x="11895048" y="1571762"/>
                </a:lnTo>
                <a:lnTo>
                  <a:pt x="11891968" y="1582700"/>
                </a:lnTo>
                <a:cubicBezTo>
                  <a:pt x="11881074" y="1573372"/>
                  <a:pt x="11884523" y="1604713"/>
                  <a:pt x="11870776" y="1604787"/>
                </a:cubicBezTo>
                <a:lnTo>
                  <a:pt x="11813376" y="1624630"/>
                </a:lnTo>
                <a:lnTo>
                  <a:pt x="11590693" y="1790748"/>
                </a:lnTo>
                <a:cubicBezTo>
                  <a:pt x="11550201" y="1817685"/>
                  <a:pt x="11542649" y="1767741"/>
                  <a:pt x="11506817" y="1860594"/>
                </a:cubicBezTo>
                <a:cubicBezTo>
                  <a:pt x="11450023" y="1916431"/>
                  <a:pt x="11337127" y="2017145"/>
                  <a:pt x="11280332" y="2050542"/>
                </a:cubicBezTo>
                <a:cubicBezTo>
                  <a:pt x="11267547" y="2058142"/>
                  <a:pt x="11229147" y="2123560"/>
                  <a:pt x="11228309" y="2103207"/>
                </a:cubicBezTo>
                <a:cubicBezTo>
                  <a:pt x="11223950" y="2105174"/>
                  <a:pt x="11220761" y="2104651"/>
                  <a:pt x="11218087" y="2102932"/>
                </a:cubicBezTo>
                <a:lnTo>
                  <a:pt x="11217184" y="2101989"/>
                </a:lnTo>
                <a:lnTo>
                  <a:pt x="11188885" y="2119354"/>
                </a:lnTo>
                <a:lnTo>
                  <a:pt x="11184501" y="2119496"/>
                </a:lnTo>
                <a:lnTo>
                  <a:pt x="11166854" y="2133583"/>
                </a:lnTo>
                <a:lnTo>
                  <a:pt x="11157311" y="2139385"/>
                </a:lnTo>
                <a:lnTo>
                  <a:pt x="11155496" y="2144068"/>
                </a:lnTo>
                <a:cubicBezTo>
                  <a:pt x="11153045" y="2147436"/>
                  <a:pt x="11148902" y="2150083"/>
                  <a:pt x="11140961" y="2151086"/>
                </a:cubicBezTo>
                <a:lnTo>
                  <a:pt x="11138961" y="2150743"/>
                </a:lnTo>
                <a:lnTo>
                  <a:pt x="11128208" y="2160803"/>
                </a:lnTo>
                <a:cubicBezTo>
                  <a:pt x="11124962" y="2164785"/>
                  <a:pt x="11122359" y="2169258"/>
                  <a:pt x="11120691" y="2174395"/>
                </a:cubicBezTo>
                <a:cubicBezTo>
                  <a:pt x="11081770" y="2197656"/>
                  <a:pt x="10952581" y="2271077"/>
                  <a:pt x="10894683" y="2300370"/>
                </a:cubicBezTo>
                <a:cubicBezTo>
                  <a:pt x="10861781" y="2315405"/>
                  <a:pt x="10817803" y="2335857"/>
                  <a:pt x="10773300" y="2350162"/>
                </a:cubicBezTo>
                <a:cubicBezTo>
                  <a:pt x="10733414" y="2394390"/>
                  <a:pt x="10677791" y="2353706"/>
                  <a:pt x="10627668" y="2386200"/>
                </a:cubicBezTo>
                <a:cubicBezTo>
                  <a:pt x="10590276" y="2369074"/>
                  <a:pt x="10613693" y="2389253"/>
                  <a:pt x="10581895" y="2395660"/>
                </a:cubicBezTo>
                <a:cubicBezTo>
                  <a:pt x="10597733" y="2418627"/>
                  <a:pt x="10540912" y="2395212"/>
                  <a:pt x="10547790" y="2425394"/>
                </a:cubicBezTo>
                <a:cubicBezTo>
                  <a:pt x="10541784" y="2425603"/>
                  <a:pt x="10535750" y="2424857"/>
                  <a:pt x="10529643" y="2423878"/>
                </a:cubicBezTo>
                <a:lnTo>
                  <a:pt x="10526446" y="2423382"/>
                </a:lnTo>
                <a:lnTo>
                  <a:pt x="10515129" y="2426508"/>
                </a:lnTo>
                <a:lnTo>
                  <a:pt x="10491735" y="2421127"/>
                </a:lnTo>
                <a:cubicBezTo>
                  <a:pt x="10485147" y="2422161"/>
                  <a:pt x="10478389" y="2424430"/>
                  <a:pt x="10471418" y="2428664"/>
                </a:cubicBezTo>
                <a:cubicBezTo>
                  <a:pt x="10451763" y="2453636"/>
                  <a:pt x="10400774" y="2439247"/>
                  <a:pt x="10377042" y="2471569"/>
                </a:cubicBezTo>
                <a:cubicBezTo>
                  <a:pt x="10367240" y="2481286"/>
                  <a:pt x="10330319" y="2498097"/>
                  <a:pt x="10319338" y="2493192"/>
                </a:cubicBezTo>
                <a:cubicBezTo>
                  <a:pt x="10310813" y="2495031"/>
                  <a:pt x="10303331" y="2502144"/>
                  <a:pt x="10295467" y="2495050"/>
                </a:cubicBezTo>
                <a:cubicBezTo>
                  <a:pt x="10284420" y="2487261"/>
                  <a:pt x="10265794" y="2516157"/>
                  <a:pt x="10263443" y="2501919"/>
                </a:cubicBezTo>
                <a:lnTo>
                  <a:pt x="10205418" y="2509120"/>
                </a:lnTo>
                <a:cubicBezTo>
                  <a:pt x="10200696" y="2518180"/>
                  <a:pt x="10190895" y="2519327"/>
                  <a:pt x="10177759" y="2519914"/>
                </a:cubicBezTo>
                <a:lnTo>
                  <a:pt x="10165070" y="2520710"/>
                </a:lnTo>
                <a:lnTo>
                  <a:pt x="10156308" y="2534458"/>
                </a:lnTo>
                <a:cubicBezTo>
                  <a:pt x="10145406" y="2519028"/>
                  <a:pt x="10136981" y="2561781"/>
                  <a:pt x="10118267" y="2558113"/>
                </a:cubicBezTo>
                <a:lnTo>
                  <a:pt x="10083317" y="2570267"/>
                </a:lnTo>
                <a:cubicBezTo>
                  <a:pt x="10075718" y="2568198"/>
                  <a:pt x="10048011" y="2569526"/>
                  <a:pt x="10040388" y="2568603"/>
                </a:cubicBezTo>
                <a:cubicBezTo>
                  <a:pt x="9999609" y="2578704"/>
                  <a:pt x="9985545" y="2579194"/>
                  <a:pt x="9961167" y="2584118"/>
                </a:cubicBezTo>
                <a:cubicBezTo>
                  <a:pt x="9920131" y="2584260"/>
                  <a:pt x="9889892" y="2581061"/>
                  <a:pt x="9848940" y="2590886"/>
                </a:cubicBezTo>
                <a:lnTo>
                  <a:pt x="9729457" y="2611093"/>
                </a:lnTo>
                <a:cubicBezTo>
                  <a:pt x="9676207" y="2601507"/>
                  <a:pt x="9631235" y="2626730"/>
                  <a:pt x="9613704" y="2639342"/>
                </a:cubicBezTo>
                <a:cubicBezTo>
                  <a:pt x="9548152" y="2653618"/>
                  <a:pt x="9410970" y="2690964"/>
                  <a:pt x="9338590" y="2696264"/>
                </a:cubicBezTo>
                <a:lnTo>
                  <a:pt x="9232518" y="2720120"/>
                </a:lnTo>
                <a:lnTo>
                  <a:pt x="9156690" y="2730199"/>
                </a:lnTo>
                <a:lnTo>
                  <a:pt x="9054601" y="2737726"/>
                </a:lnTo>
                <a:lnTo>
                  <a:pt x="9006634" y="2741011"/>
                </a:lnTo>
                <a:lnTo>
                  <a:pt x="9006349" y="2740771"/>
                </a:lnTo>
                <a:cubicBezTo>
                  <a:pt x="9004294" y="2740551"/>
                  <a:pt x="9001475" y="2740879"/>
                  <a:pt x="8997380" y="2741982"/>
                </a:cubicBezTo>
                <a:lnTo>
                  <a:pt x="8991542" y="2744043"/>
                </a:lnTo>
                <a:lnTo>
                  <a:pt x="8975485" y="2747269"/>
                </a:lnTo>
                <a:lnTo>
                  <a:pt x="8969159" y="2746569"/>
                </a:lnTo>
                <a:lnTo>
                  <a:pt x="8964196" y="2744344"/>
                </a:lnTo>
                <a:cubicBezTo>
                  <a:pt x="8955841" y="2752295"/>
                  <a:pt x="8956668" y="2761243"/>
                  <a:pt x="8930136" y="2741156"/>
                </a:cubicBezTo>
                <a:cubicBezTo>
                  <a:pt x="8899182" y="2742176"/>
                  <a:pt x="8790451" y="2756831"/>
                  <a:pt x="8753592" y="2760388"/>
                </a:cubicBezTo>
                <a:cubicBezTo>
                  <a:pt x="8720970" y="2771108"/>
                  <a:pt x="8749345" y="2757447"/>
                  <a:pt x="8708995" y="2762489"/>
                </a:cubicBezTo>
                <a:cubicBezTo>
                  <a:pt x="8672757" y="2782024"/>
                  <a:pt x="8640293" y="2765584"/>
                  <a:pt x="8597219" y="2771061"/>
                </a:cubicBezTo>
                <a:lnTo>
                  <a:pt x="8526378" y="2756219"/>
                </a:lnTo>
                <a:lnTo>
                  <a:pt x="8512131" y="2762134"/>
                </a:lnTo>
                <a:lnTo>
                  <a:pt x="8507315" y="2765135"/>
                </a:lnTo>
                <a:cubicBezTo>
                  <a:pt x="8503797" y="2766912"/>
                  <a:pt x="8501196" y="2767723"/>
                  <a:pt x="8499116" y="2767873"/>
                </a:cubicBezTo>
                <a:lnTo>
                  <a:pt x="8498742" y="2767694"/>
                </a:lnTo>
                <a:lnTo>
                  <a:pt x="8491397" y="2770744"/>
                </a:lnTo>
                <a:lnTo>
                  <a:pt x="8368330" y="2784786"/>
                </a:lnTo>
                <a:cubicBezTo>
                  <a:pt x="8363173" y="2786811"/>
                  <a:pt x="8358881" y="2786463"/>
                  <a:pt x="8354947" y="2784980"/>
                </a:cubicBezTo>
                <a:lnTo>
                  <a:pt x="8321252" y="2801558"/>
                </a:lnTo>
                <a:lnTo>
                  <a:pt x="8315581" y="2801884"/>
                </a:lnTo>
                <a:lnTo>
                  <a:pt x="8296322" y="2815779"/>
                </a:lnTo>
                <a:lnTo>
                  <a:pt x="8285424" y="2821602"/>
                </a:lnTo>
                <a:lnTo>
                  <a:pt x="8284298" y="2826045"/>
                </a:lnTo>
                <a:cubicBezTo>
                  <a:pt x="8281994" y="2829290"/>
                  <a:pt x="8277300" y="2831938"/>
                  <a:pt x="8267224" y="2833220"/>
                </a:cubicBezTo>
                <a:lnTo>
                  <a:pt x="8264525" y="2832990"/>
                </a:lnTo>
                <a:lnTo>
                  <a:pt x="8253181" y="2842833"/>
                </a:lnTo>
                <a:cubicBezTo>
                  <a:pt x="8250007" y="2846683"/>
                  <a:pt x="8247795" y="2850965"/>
                  <a:pt x="8246982" y="2855825"/>
                </a:cubicBezTo>
                <a:cubicBezTo>
                  <a:pt x="8182975" y="2852918"/>
                  <a:pt x="8148279" y="2887040"/>
                  <a:pt x="8091420" y="2901986"/>
                </a:cubicBezTo>
                <a:cubicBezTo>
                  <a:pt x="8026616" y="2925128"/>
                  <a:pt x="7968218" y="2946364"/>
                  <a:pt x="7906555" y="2943959"/>
                </a:cubicBezTo>
                <a:cubicBezTo>
                  <a:pt x="7836267" y="2958871"/>
                  <a:pt x="7782114" y="2961102"/>
                  <a:pt x="7719893" y="2969674"/>
                </a:cubicBezTo>
                <a:lnTo>
                  <a:pt x="7615495" y="2966203"/>
                </a:lnTo>
                <a:lnTo>
                  <a:pt x="7528691" y="2972031"/>
                </a:lnTo>
                <a:lnTo>
                  <a:pt x="7520719" y="2974584"/>
                </a:lnTo>
                <a:cubicBezTo>
                  <a:pt x="7515141" y="2975923"/>
                  <a:pt x="7511320" y="2976273"/>
                  <a:pt x="7508559" y="2975919"/>
                </a:cubicBezTo>
                <a:lnTo>
                  <a:pt x="7508188" y="2975592"/>
                </a:lnTo>
                <a:lnTo>
                  <a:pt x="7496943" y="2977544"/>
                </a:lnTo>
                <a:lnTo>
                  <a:pt x="7219707" y="2983651"/>
                </a:lnTo>
                <a:lnTo>
                  <a:pt x="7202249" y="2988201"/>
                </a:lnTo>
                <a:lnTo>
                  <a:pt x="7198152" y="2993559"/>
                </a:lnTo>
                <a:cubicBezTo>
                  <a:pt x="7193259" y="2997082"/>
                  <a:pt x="7185654" y="2999221"/>
                  <a:pt x="7171956" y="2998207"/>
                </a:cubicBezTo>
                <a:lnTo>
                  <a:pt x="7098136" y="3010435"/>
                </a:lnTo>
                <a:cubicBezTo>
                  <a:pt x="7062296" y="3011413"/>
                  <a:pt x="7051336" y="3012390"/>
                  <a:pt x="7019644" y="3010061"/>
                </a:cubicBezTo>
                <a:cubicBezTo>
                  <a:pt x="6938675" y="3020999"/>
                  <a:pt x="6944793" y="3045165"/>
                  <a:pt x="6905294" y="3039567"/>
                </a:cubicBezTo>
                <a:cubicBezTo>
                  <a:pt x="6873070" y="3034359"/>
                  <a:pt x="6789137" y="3053433"/>
                  <a:pt x="6709370" y="3067522"/>
                </a:cubicBezTo>
                <a:cubicBezTo>
                  <a:pt x="6650254" y="3076977"/>
                  <a:pt x="6629253" y="3091078"/>
                  <a:pt x="6550602" y="3096298"/>
                </a:cubicBezTo>
                <a:cubicBezTo>
                  <a:pt x="6473302" y="3140388"/>
                  <a:pt x="6410843" y="3116665"/>
                  <a:pt x="6318708" y="3143098"/>
                </a:cubicBezTo>
                <a:cubicBezTo>
                  <a:pt x="6298698" y="3158620"/>
                  <a:pt x="6210439" y="3141427"/>
                  <a:pt x="6169822" y="3145185"/>
                </a:cubicBezTo>
                <a:cubicBezTo>
                  <a:pt x="6129203" y="3148943"/>
                  <a:pt x="6091688" y="3162491"/>
                  <a:pt x="6074996" y="3165647"/>
                </a:cubicBezTo>
                <a:lnTo>
                  <a:pt x="6069677" y="3164110"/>
                </a:lnTo>
                <a:lnTo>
                  <a:pt x="6049786" y="3164793"/>
                </a:lnTo>
                <a:lnTo>
                  <a:pt x="6042433" y="3156444"/>
                </a:lnTo>
                <a:lnTo>
                  <a:pt x="6011238" y="3151351"/>
                </a:lnTo>
                <a:cubicBezTo>
                  <a:pt x="5999830" y="3150764"/>
                  <a:pt x="5971276" y="3151677"/>
                  <a:pt x="5958523" y="3154995"/>
                </a:cubicBezTo>
                <a:lnTo>
                  <a:pt x="5760067" y="3170687"/>
                </a:lnTo>
                <a:lnTo>
                  <a:pt x="5628108" y="3171710"/>
                </a:lnTo>
                <a:lnTo>
                  <a:pt x="5472054" y="3157690"/>
                </a:lnTo>
                <a:cubicBezTo>
                  <a:pt x="5479284" y="3144662"/>
                  <a:pt x="5440157" y="3158728"/>
                  <a:pt x="5433909" y="3146437"/>
                </a:cubicBezTo>
                <a:cubicBezTo>
                  <a:pt x="5430517" y="3136405"/>
                  <a:pt x="5392976" y="3131721"/>
                  <a:pt x="5382817" y="3128735"/>
                </a:cubicBezTo>
                <a:lnTo>
                  <a:pt x="5262912" y="3108318"/>
                </a:lnTo>
                <a:cubicBezTo>
                  <a:pt x="5252746" y="3108134"/>
                  <a:pt x="5231699" y="3099824"/>
                  <a:pt x="5224109" y="3097194"/>
                </a:cubicBezTo>
                <a:lnTo>
                  <a:pt x="5175808" y="3094204"/>
                </a:lnTo>
                <a:lnTo>
                  <a:pt x="5157702" y="3086981"/>
                </a:lnTo>
                <a:lnTo>
                  <a:pt x="5143747" y="3083581"/>
                </a:lnTo>
                <a:lnTo>
                  <a:pt x="5140744" y="3081480"/>
                </a:lnTo>
                <a:cubicBezTo>
                  <a:pt x="5135026" y="3077440"/>
                  <a:pt x="5129229" y="3073629"/>
                  <a:pt x="5122807" y="3070627"/>
                </a:cubicBezTo>
                <a:cubicBezTo>
                  <a:pt x="5109467" y="3099246"/>
                  <a:pt x="5066004" y="3049810"/>
                  <a:pt x="5066938" y="3077198"/>
                </a:cubicBezTo>
                <a:cubicBezTo>
                  <a:pt x="5029345" y="3065682"/>
                  <a:pt x="5040096" y="3094771"/>
                  <a:pt x="5012662" y="3060817"/>
                </a:cubicBezTo>
                <a:cubicBezTo>
                  <a:pt x="4938174" y="3061200"/>
                  <a:pt x="4917504" y="3074207"/>
                  <a:pt x="4841589" y="3036800"/>
                </a:cubicBezTo>
                <a:cubicBezTo>
                  <a:pt x="4807890" y="3020158"/>
                  <a:pt x="4785258" y="3009012"/>
                  <a:pt x="4763595" y="3009032"/>
                </a:cubicBezTo>
                <a:cubicBezTo>
                  <a:pt x="4742475" y="3004532"/>
                  <a:pt x="4730631" y="3001709"/>
                  <a:pt x="4724334" y="3000018"/>
                </a:cubicBezTo>
                <a:lnTo>
                  <a:pt x="4722324" y="2999269"/>
                </a:lnTo>
                <a:lnTo>
                  <a:pt x="4723259" y="2999058"/>
                </a:lnTo>
                <a:cubicBezTo>
                  <a:pt x="4722296" y="2998416"/>
                  <a:pt x="4719415" y="2997810"/>
                  <a:pt x="4718350" y="2997788"/>
                </a:cubicBezTo>
                <a:lnTo>
                  <a:pt x="4722324" y="2999269"/>
                </a:lnTo>
                <a:lnTo>
                  <a:pt x="4716674" y="3000544"/>
                </a:lnTo>
                <a:cubicBezTo>
                  <a:pt x="4681300" y="2993588"/>
                  <a:pt x="4525895" y="2992780"/>
                  <a:pt x="4516962" y="2990642"/>
                </a:cubicBezTo>
                <a:cubicBezTo>
                  <a:pt x="4458971" y="2977530"/>
                  <a:pt x="4463810" y="2976789"/>
                  <a:pt x="4429691" y="2979991"/>
                </a:cubicBezTo>
                <a:cubicBezTo>
                  <a:pt x="4424455" y="2983362"/>
                  <a:pt x="4370126" y="2977068"/>
                  <a:pt x="4364023" y="2978645"/>
                </a:cubicBezTo>
                <a:lnTo>
                  <a:pt x="4318114" y="2985260"/>
                </a:lnTo>
                <a:lnTo>
                  <a:pt x="4316258" y="2983919"/>
                </a:lnTo>
                <a:cubicBezTo>
                  <a:pt x="4307275" y="2980548"/>
                  <a:pt x="4301145" y="2980549"/>
                  <a:pt x="4296292" y="2982040"/>
                </a:cubicBezTo>
                <a:lnTo>
                  <a:pt x="4291212" y="2984957"/>
                </a:lnTo>
                <a:lnTo>
                  <a:pt x="4277290" y="2984711"/>
                </a:lnTo>
                <a:lnTo>
                  <a:pt x="4249265" y="2987035"/>
                </a:lnTo>
                <a:lnTo>
                  <a:pt x="4203199" y="2984240"/>
                </a:lnTo>
                <a:cubicBezTo>
                  <a:pt x="4203096" y="2983820"/>
                  <a:pt x="4202995" y="2983401"/>
                  <a:pt x="4202893" y="2982981"/>
                </a:cubicBezTo>
                <a:cubicBezTo>
                  <a:pt x="4201267" y="2980144"/>
                  <a:pt x="4198292" y="2978025"/>
                  <a:pt x="4192396" y="2977347"/>
                </a:cubicBezTo>
                <a:cubicBezTo>
                  <a:pt x="4205365" y="2960058"/>
                  <a:pt x="4162425" y="2961953"/>
                  <a:pt x="4143893" y="2961482"/>
                </a:cubicBezTo>
                <a:cubicBezTo>
                  <a:pt x="4125868" y="2954416"/>
                  <a:pt x="4100250" y="2940836"/>
                  <a:pt x="4084245" y="2934949"/>
                </a:cubicBezTo>
                <a:lnTo>
                  <a:pt x="4075694" y="2934114"/>
                </a:lnTo>
                <a:cubicBezTo>
                  <a:pt x="4075655" y="2934013"/>
                  <a:pt x="4075614" y="2933914"/>
                  <a:pt x="4075575" y="2933815"/>
                </a:cubicBezTo>
                <a:cubicBezTo>
                  <a:pt x="4073829" y="2933031"/>
                  <a:pt x="4071057" y="2932530"/>
                  <a:pt x="4066658" y="2932371"/>
                </a:cubicBezTo>
                <a:lnTo>
                  <a:pt x="4060102" y="2932589"/>
                </a:lnTo>
                <a:lnTo>
                  <a:pt x="4043512" y="2930968"/>
                </a:lnTo>
                <a:lnTo>
                  <a:pt x="4038145" y="2928534"/>
                </a:lnTo>
                <a:lnTo>
                  <a:pt x="4036511" y="2924867"/>
                </a:lnTo>
                <a:lnTo>
                  <a:pt x="4034926" y="2925102"/>
                </a:lnTo>
                <a:cubicBezTo>
                  <a:pt x="4022576" y="2929966"/>
                  <a:pt x="4018025" y="2938342"/>
                  <a:pt x="4005686" y="2912534"/>
                </a:cubicBezTo>
                <a:lnTo>
                  <a:pt x="3937994" y="2895077"/>
                </a:lnTo>
                <a:cubicBezTo>
                  <a:pt x="3921658" y="2902801"/>
                  <a:pt x="3909686" y="2898112"/>
                  <a:pt x="3898423" y="2889422"/>
                </a:cubicBezTo>
                <a:cubicBezTo>
                  <a:pt x="3862243" y="2889918"/>
                  <a:pt x="3830779" y="2876048"/>
                  <a:pt x="3790908" y="2869184"/>
                </a:cubicBezTo>
                <a:cubicBezTo>
                  <a:pt x="3742158" y="2854478"/>
                  <a:pt x="3726280" y="2852501"/>
                  <a:pt x="3683661" y="2845261"/>
                </a:cubicBezTo>
                <a:lnTo>
                  <a:pt x="3611183" y="2812990"/>
                </a:lnTo>
                <a:lnTo>
                  <a:pt x="3605003" y="2814352"/>
                </a:lnTo>
                <a:cubicBezTo>
                  <a:pt x="3600731" y="2814971"/>
                  <a:pt x="3597877" y="2814971"/>
                  <a:pt x="3595884" y="2814516"/>
                </a:cubicBezTo>
                <a:lnTo>
                  <a:pt x="3595649" y="2814247"/>
                </a:lnTo>
                <a:lnTo>
                  <a:pt x="3587126" y="2814937"/>
                </a:lnTo>
                <a:cubicBezTo>
                  <a:pt x="3572774" y="2816728"/>
                  <a:pt x="3550540" y="2802529"/>
                  <a:pt x="3537283" y="2805238"/>
                </a:cubicBezTo>
                <a:cubicBezTo>
                  <a:pt x="3515092" y="2800942"/>
                  <a:pt x="3489773" y="2807207"/>
                  <a:pt x="3474371" y="2801577"/>
                </a:cubicBezTo>
                <a:lnTo>
                  <a:pt x="3401876" y="2789529"/>
                </a:lnTo>
                <a:lnTo>
                  <a:pt x="3365036" y="2806481"/>
                </a:lnTo>
                <a:cubicBezTo>
                  <a:pt x="3361007" y="2808779"/>
                  <a:pt x="3355145" y="2809857"/>
                  <a:pt x="3345174" y="2808163"/>
                </a:cubicBezTo>
                <a:lnTo>
                  <a:pt x="3342846" y="2807188"/>
                </a:lnTo>
                <a:cubicBezTo>
                  <a:pt x="3337528" y="2809659"/>
                  <a:pt x="3296694" y="2810789"/>
                  <a:pt x="3263504" y="2813065"/>
                </a:cubicBezTo>
                <a:cubicBezTo>
                  <a:pt x="3210873" y="2815406"/>
                  <a:pt x="3204538" y="2823378"/>
                  <a:pt x="3143704" y="2820840"/>
                </a:cubicBezTo>
                <a:cubicBezTo>
                  <a:pt x="3083839" y="2822069"/>
                  <a:pt x="3073438" y="2828075"/>
                  <a:pt x="3031439" y="2823483"/>
                </a:cubicBezTo>
                <a:lnTo>
                  <a:pt x="2782717" y="2845304"/>
                </a:lnTo>
                <a:cubicBezTo>
                  <a:pt x="2720447" y="2872959"/>
                  <a:pt x="2718750" y="2842390"/>
                  <a:pt x="2647675" y="2855840"/>
                </a:cubicBezTo>
                <a:cubicBezTo>
                  <a:pt x="2583664" y="2795905"/>
                  <a:pt x="2609849" y="2834173"/>
                  <a:pt x="2569176" y="2829599"/>
                </a:cubicBezTo>
                <a:lnTo>
                  <a:pt x="2444403" y="2843500"/>
                </a:lnTo>
                <a:cubicBezTo>
                  <a:pt x="2412730" y="2860060"/>
                  <a:pt x="2355175" y="2829971"/>
                  <a:pt x="2316260" y="2851967"/>
                </a:cubicBezTo>
                <a:cubicBezTo>
                  <a:pt x="2277148" y="2852505"/>
                  <a:pt x="2234330" y="2848310"/>
                  <a:pt x="2209726" y="2846734"/>
                </a:cubicBezTo>
                <a:cubicBezTo>
                  <a:pt x="2172984" y="2843077"/>
                  <a:pt x="2131016" y="2834145"/>
                  <a:pt x="2095813" y="2830023"/>
                </a:cubicBezTo>
                <a:cubicBezTo>
                  <a:pt x="2078687" y="2843632"/>
                  <a:pt x="2046700" y="2821328"/>
                  <a:pt x="1998504" y="2822003"/>
                </a:cubicBezTo>
                <a:cubicBezTo>
                  <a:pt x="1979851" y="2837650"/>
                  <a:pt x="1965997" y="2822267"/>
                  <a:pt x="1929320" y="2843948"/>
                </a:cubicBezTo>
                <a:cubicBezTo>
                  <a:pt x="1927506" y="2842156"/>
                  <a:pt x="1925308" y="2840529"/>
                  <a:pt x="1922798" y="2839117"/>
                </a:cubicBezTo>
                <a:cubicBezTo>
                  <a:pt x="1908224" y="2830923"/>
                  <a:pt x="1886476" y="2831636"/>
                  <a:pt x="1874228" y="2840712"/>
                </a:cubicBezTo>
                <a:cubicBezTo>
                  <a:pt x="1844711" y="2855471"/>
                  <a:pt x="1815838" y="2863248"/>
                  <a:pt x="1787803" y="2868334"/>
                </a:cubicBezTo>
                <a:lnTo>
                  <a:pt x="1739352" y="2863283"/>
                </a:lnTo>
                <a:cubicBezTo>
                  <a:pt x="1720756" y="2859717"/>
                  <a:pt x="1697809" y="2850808"/>
                  <a:pt x="1676219" y="2846934"/>
                </a:cubicBezTo>
                <a:cubicBezTo>
                  <a:pt x="1653856" y="2845729"/>
                  <a:pt x="1629782" y="2852334"/>
                  <a:pt x="1609817" y="2840037"/>
                </a:cubicBezTo>
                <a:cubicBezTo>
                  <a:pt x="1570834" y="2828361"/>
                  <a:pt x="1525521" y="2848516"/>
                  <a:pt x="1497258" y="2814447"/>
                </a:cubicBezTo>
                <a:cubicBezTo>
                  <a:pt x="1419429" y="2799738"/>
                  <a:pt x="1265224" y="2779725"/>
                  <a:pt x="1151127" y="2765012"/>
                </a:cubicBezTo>
                <a:cubicBezTo>
                  <a:pt x="1044820" y="2755201"/>
                  <a:pt x="911490" y="2756949"/>
                  <a:pt x="859417" y="2755579"/>
                </a:cubicBezTo>
                <a:lnTo>
                  <a:pt x="838688" y="2756792"/>
                </a:lnTo>
                <a:cubicBezTo>
                  <a:pt x="829380" y="2753383"/>
                  <a:pt x="823010" y="2753358"/>
                  <a:pt x="817957" y="2754828"/>
                </a:cubicBezTo>
                <a:lnTo>
                  <a:pt x="812654" y="2757722"/>
                </a:lnTo>
                <a:lnTo>
                  <a:pt x="721195" y="2756632"/>
                </a:lnTo>
                <a:cubicBezTo>
                  <a:pt x="721095" y="2756212"/>
                  <a:pt x="720991" y="2755791"/>
                  <a:pt x="720890" y="2755370"/>
                </a:cubicBezTo>
                <a:cubicBezTo>
                  <a:pt x="719222" y="2752527"/>
                  <a:pt x="716144" y="2750395"/>
                  <a:pt x="710023" y="2749693"/>
                </a:cubicBezTo>
                <a:cubicBezTo>
                  <a:pt x="689532" y="2741604"/>
                  <a:pt x="619665" y="2714421"/>
                  <a:pt x="597940" y="2706835"/>
                </a:cubicBezTo>
                <a:cubicBezTo>
                  <a:pt x="587430" y="2706236"/>
                  <a:pt x="583862" y="2704593"/>
                  <a:pt x="579683" y="2704183"/>
                </a:cubicBezTo>
                <a:lnTo>
                  <a:pt x="572865" y="2704372"/>
                </a:lnTo>
                <a:cubicBezTo>
                  <a:pt x="550627" y="2698066"/>
                  <a:pt x="474197" y="2673651"/>
                  <a:pt x="446247" y="2666342"/>
                </a:cubicBezTo>
                <a:cubicBezTo>
                  <a:pt x="429213" y="2673994"/>
                  <a:pt x="416808" y="2669256"/>
                  <a:pt x="405163" y="2660519"/>
                </a:cubicBezTo>
                <a:cubicBezTo>
                  <a:pt x="367566" y="2660861"/>
                  <a:pt x="334968" y="2646856"/>
                  <a:pt x="293583" y="2639823"/>
                </a:cubicBezTo>
                <a:lnTo>
                  <a:pt x="119529" y="2588018"/>
                </a:lnTo>
                <a:cubicBezTo>
                  <a:pt x="73377" y="2578908"/>
                  <a:pt x="36403" y="2586550"/>
                  <a:pt x="16674" y="2585162"/>
                </a:cubicBezTo>
                <a:lnTo>
                  <a:pt x="1150" y="2579693"/>
                </a:lnTo>
                <a:cubicBezTo>
                  <a:pt x="-1438" y="2323697"/>
                  <a:pt x="1148" y="1341304"/>
                  <a:pt x="1148" y="1049184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77" y="548640"/>
            <a:ext cx="7437474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Queue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8490" y="2431767"/>
            <a:ext cx="6207019" cy="3685156"/>
          </a:xfrm>
        </p:spPr>
        <p:txBody>
          <a:bodyPr anchor="ctr">
            <a:normAutofit/>
          </a:bodyPr>
          <a:lstStyle/>
          <a:p>
            <a:pPr>
              <a:defRPr sz="2400"/>
            </a:pPr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- Customers can be added to a waiting queue.</a:t>
            </a:r>
          </a:p>
          <a:p>
            <a:pPr>
              <a:defRPr sz="2400"/>
            </a:pPr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- They wait until manually served.</a:t>
            </a:r>
          </a:p>
          <a:p>
            <a:pPr>
              <a:defRPr sz="2400"/>
            </a:pPr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- Once served, they are moved to the main customer list.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5CF486-D9E5-4A66-898A-F3D62B81B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60" y="-5"/>
            <a:ext cx="9144861" cy="2200064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  <a:gd name="connsiteX0" fmla="*/ 1148 w 12193149"/>
              <a:gd name="connsiteY0" fmla="*/ 818782 h 3163521"/>
              <a:gd name="connsiteX1" fmla="*/ 12181789 w 12193149"/>
              <a:gd name="connsiteY1" fmla="*/ 0 h 3163521"/>
              <a:gd name="connsiteX2" fmla="*/ 12193149 w 12193149"/>
              <a:gd name="connsiteY2" fmla="*/ 1398521 h 3163521"/>
              <a:gd name="connsiteX3" fmla="*/ 12185986 w 12193149"/>
              <a:gd name="connsiteY3" fmla="*/ 1402971 h 3163521"/>
              <a:gd name="connsiteX4" fmla="*/ 12156363 w 12193149"/>
              <a:gd name="connsiteY4" fmla="*/ 1416148 h 3163521"/>
              <a:gd name="connsiteX5" fmla="*/ 12139215 w 12193149"/>
              <a:gd name="connsiteY5" fmla="*/ 1441961 h 3163521"/>
              <a:gd name="connsiteX6" fmla="*/ 12126327 w 12193149"/>
              <a:gd name="connsiteY6" fmla="*/ 1443472 h 3163521"/>
              <a:gd name="connsiteX7" fmla="*/ 12124007 w 12193149"/>
              <a:gd name="connsiteY7" fmla="*/ 1443576 h 3163521"/>
              <a:gd name="connsiteX8" fmla="*/ 12116854 w 12193149"/>
              <a:gd name="connsiteY8" fmla="*/ 1447390 h 3163521"/>
              <a:gd name="connsiteX9" fmla="*/ 12099497 w 12193149"/>
              <a:gd name="connsiteY9" fmla="*/ 1446921 h 3163521"/>
              <a:gd name="connsiteX10" fmla="*/ 12087073 w 12193149"/>
              <a:gd name="connsiteY10" fmla="*/ 1455123 h 3163521"/>
              <a:gd name="connsiteX11" fmla="*/ 12031073 w 12193149"/>
              <a:gd name="connsiteY11" fmla="*/ 1498791 h 3163521"/>
              <a:gd name="connsiteX12" fmla="*/ 11995833 w 12193149"/>
              <a:gd name="connsiteY12" fmla="*/ 1522240 h 3163521"/>
              <a:gd name="connsiteX13" fmla="*/ 11979717 w 12193149"/>
              <a:gd name="connsiteY13" fmla="*/ 1526943 h 3163521"/>
              <a:gd name="connsiteX14" fmla="*/ 11959046 w 12193149"/>
              <a:gd name="connsiteY14" fmla="*/ 1536340 h 3163521"/>
              <a:gd name="connsiteX15" fmla="*/ 11920454 w 12193149"/>
              <a:gd name="connsiteY15" fmla="*/ 1549665 h 3163521"/>
              <a:gd name="connsiteX16" fmla="*/ 11903656 w 12193149"/>
              <a:gd name="connsiteY16" fmla="*/ 1561208 h 3163521"/>
              <a:gd name="connsiteX17" fmla="*/ 11895048 w 12193149"/>
              <a:gd name="connsiteY17" fmla="*/ 1563573 h 3163521"/>
              <a:gd name="connsiteX18" fmla="*/ 11891968 w 12193149"/>
              <a:gd name="connsiteY18" fmla="*/ 1574511 h 3163521"/>
              <a:gd name="connsiteX19" fmla="*/ 11870776 w 12193149"/>
              <a:gd name="connsiteY19" fmla="*/ 1596598 h 3163521"/>
              <a:gd name="connsiteX20" fmla="*/ 11813376 w 12193149"/>
              <a:gd name="connsiteY20" fmla="*/ 1616441 h 3163521"/>
              <a:gd name="connsiteX21" fmla="*/ 11590693 w 12193149"/>
              <a:gd name="connsiteY21" fmla="*/ 1782559 h 3163521"/>
              <a:gd name="connsiteX22" fmla="*/ 11506817 w 12193149"/>
              <a:gd name="connsiteY22" fmla="*/ 1852405 h 3163521"/>
              <a:gd name="connsiteX23" fmla="*/ 11280332 w 12193149"/>
              <a:gd name="connsiteY23" fmla="*/ 2042353 h 3163521"/>
              <a:gd name="connsiteX24" fmla="*/ 11228309 w 12193149"/>
              <a:gd name="connsiteY24" fmla="*/ 2095018 h 3163521"/>
              <a:gd name="connsiteX25" fmla="*/ 11218087 w 12193149"/>
              <a:gd name="connsiteY25" fmla="*/ 2094743 h 3163521"/>
              <a:gd name="connsiteX26" fmla="*/ 11217184 w 12193149"/>
              <a:gd name="connsiteY26" fmla="*/ 2093800 h 3163521"/>
              <a:gd name="connsiteX27" fmla="*/ 11188885 w 12193149"/>
              <a:gd name="connsiteY27" fmla="*/ 2111165 h 3163521"/>
              <a:gd name="connsiteX28" fmla="*/ 11184501 w 12193149"/>
              <a:gd name="connsiteY28" fmla="*/ 2111307 h 3163521"/>
              <a:gd name="connsiteX29" fmla="*/ 11166854 w 12193149"/>
              <a:gd name="connsiteY29" fmla="*/ 2125394 h 3163521"/>
              <a:gd name="connsiteX30" fmla="*/ 11157311 w 12193149"/>
              <a:gd name="connsiteY30" fmla="*/ 2131196 h 3163521"/>
              <a:gd name="connsiteX31" fmla="*/ 11155496 w 12193149"/>
              <a:gd name="connsiteY31" fmla="*/ 2135879 h 3163521"/>
              <a:gd name="connsiteX32" fmla="*/ 11140961 w 12193149"/>
              <a:gd name="connsiteY32" fmla="*/ 2142897 h 3163521"/>
              <a:gd name="connsiteX33" fmla="*/ 11138961 w 12193149"/>
              <a:gd name="connsiteY33" fmla="*/ 2142554 h 3163521"/>
              <a:gd name="connsiteX34" fmla="*/ 11128208 w 12193149"/>
              <a:gd name="connsiteY34" fmla="*/ 2152614 h 3163521"/>
              <a:gd name="connsiteX35" fmla="*/ 11120691 w 12193149"/>
              <a:gd name="connsiteY35" fmla="*/ 2166206 h 3163521"/>
              <a:gd name="connsiteX36" fmla="*/ 10894683 w 12193149"/>
              <a:gd name="connsiteY36" fmla="*/ 2292181 h 3163521"/>
              <a:gd name="connsiteX37" fmla="*/ 10773300 w 12193149"/>
              <a:gd name="connsiteY37" fmla="*/ 2341973 h 3163521"/>
              <a:gd name="connsiteX38" fmla="*/ 10627668 w 12193149"/>
              <a:gd name="connsiteY38" fmla="*/ 2378011 h 3163521"/>
              <a:gd name="connsiteX39" fmla="*/ 10581895 w 12193149"/>
              <a:gd name="connsiteY39" fmla="*/ 2387471 h 3163521"/>
              <a:gd name="connsiteX40" fmla="*/ 10547790 w 12193149"/>
              <a:gd name="connsiteY40" fmla="*/ 2417205 h 3163521"/>
              <a:gd name="connsiteX41" fmla="*/ 10529643 w 12193149"/>
              <a:gd name="connsiteY41" fmla="*/ 2415689 h 3163521"/>
              <a:gd name="connsiteX42" fmla="*/ 10526446 w 12193149"/>
              <a:gd name="connsiteY42" fmla="*/ 2415193 h 3163521"/>
              <a:gd name="connsiteX43" fmla="*/ 10515129 w 12193149"/>
              <a:gd name="connsiteY43" fmla="*/ 2418319 h 3163521"/>
              <a:gd name="connsiteX44" fmla="*/ 10491735 w 12193149"/>
              <a:gd name="connsiteY44" fmla="*/ 2412938 h 3163521"/>
              <a:gd name="connsiteX45" fmla="*/ 10471418 w 12193149"/>
              <a:gd name="connsiteY45" fmla="*/ 2420475 h 3163521"/>
              <a:gd name="connsiteX46" fmla="*/ 10377042 w 12193149"/>
              <a:gd name="connsiteY46" fmla="*/ 2463380 h 3163521"/>
              <a:gd name="connsiteX47" fmla="*/ 10319338 w 12193149"/>
              <a:gd name="connsiteY47" fmla="*/ 2485003 h 3163521"/>
              <a:gd name="connsiteX48" fmla="*/ 10295467 w 12193149"/>
              <a:gd name="connsiteY48" fmla="*/ 2486861 h 3163521"/>
              <a:gd name="connsiteX49" fmla="*/ 10263443 w 12193149"/>
              <a:gd name="connsiteY49" fmla="*/ 2493730 h 3163521"/>
              <a:gd name="connsiteX50" fmla="*/ 10205418 w 12193149"/>
              <a:gd name="connsiteY50" fmla="*/ 2500931 h 3163521"/>
              <a:gd name="connsiteX51" fmla="*/ 10177759 w 12193149"/>
              <a:gd name="connsiteY51" fmla="*/ 2511725 h 3163521"/>
              <a:gd name="connsiteX52" fmla="*/ 10165070 w 12193149"/>
              <a:gd name="connsiteY52" fmla="*/ 2512521 h 3163521"/>
              <a:gd name="connsiteX53" fmla="*/ 10156308 w 12193149"/>
              <a:gd name="connsiteY53" fmla="*/ 2526269 h 3163521"/>
              <a:gd name="connsiteX54" fmla="*/ 10118267 w 12193149"/>
              <a:gd name="connsiteY54" fmla="*/ 2549924 h 3163521"/>
              <a:gd name="connsiteX55" fmla="*/ 10083317 w 12193149"/>
              <a:gd name="connsiteY55" fmla="*/ 2562078 h 3163521"/>
              <a:gd name="connsiteX56" fmla="*/ 10040388 w 12193149"/>
              <a:gd name="connsiteY56" fmla="*/ 2560414 h 3163521"/>
              <a:gd name="connsiteX57" fmla="*/ 9961167 w 12193149"/>
              <a:gd name="connsiteY57" fmla="*/ 2575929 h 3163521"/>
              <a:gd name="connsiteX58" fmla="*/ 9848940 w 12193149"/>
              <a:gd name="connsiteY58" fmla="*/ 2582697 h 3163521"/>
              <a:gd name="connsiteX59" fmla="*/ 9729457 w 12193149"/>
              <a:gd name="connsiteY59" fmla="*/ 2602904 h 3163521"/>
              <a:gd name="connsiteX60" fmla="*/ 9613704 w 12193149"/>
              <a:gd name="connsiteY60" fmla="*/ 2631153 h 3163521"/>
              <a:gd name="connsiteX61" fmla="*/ 9338590 w 12193149"/>
              <a:gd name="connsiteY61" fmla="*/ 2688075 h 3163521"/>
              <a:gd name="connsiteX62" fmla="*/ 9232518 w 12193149"/>
              <a:gd name="connsiteY62" fmla="*/ 2711931 h 3163521"/>
              <a:gd name="connsiteX63" fmla="*/ 9156690 w 12193149"/>
              <a:gd name="connsiteY63" fmla="*/ 2722010 h 3163521"/>
              <a:gd name="connsiteX64" fmla="*/ 9054601 w 12193149"/>
              <a:gd name="connsiteY64" fmla="*/ 2729537 h 3163521"/>
              <a:gd name="connsiteX65" fmla="*/ 9006634 w 12193149"/>
              <a:gd name="connsiteY65" fmla="*/ 2732822 h 3163521"/>
              <a:gd name="connsiteX66" fmla="*/ 9006349 w 12193149"/>
              <a:gd name="connsiteY66" fmla="*/ 2732582 h 3163521"/>
              <a:gd name="connsiteX67" fmla="*/ 8997380 w 12193149"/>
              <a:gd name="connsiteY67" fmla="*/ 2733793 h 3163521"/>
              <a:gd name="connsiteX68" fmla="*/ 8991542 w 12193149"/>
              <a:gd name="connsiteY68" fmla="*/ 2735854 h 3163521"/>
              <a:gd name="connsiteX69" fmla="*/ 8975485 w 12193149"/>
              <a:gd name="connsiteY69" fmla="*/ 2739080 h 3163521"/>
              <a:gd name="connsiteX70" fmla="*/ 8969159 w 12193149"/>
              <a:gd name="connsiteY70" fmla="*/ 2738380 h 3163521"/>
              <a:gd name="connsiteX71" fmla="*/ 8964196 w 12193149"/>
              <a:gd name="connsiteY71" fmla="*/ 2736155 h 3163521"/>
              <a:gd name="connsiteX72" fmla="*/ 8930136 w 12193149"/>
              <a:gd name="connsiteY72" fmla="*/ 2732967 h 3163521"/>
              <a:gd name="connsiteX73" fmla="*/ 8753592 w 12193149"/>
              <a:gd name="connsiteY73" fmla="*/ 2752199 h 3163521"/>
              <a:gd name="connsiteX74" fmla="*/ 8708995 w 12193149"/>
              <a:gd name="connsiteY74" fmla="*/ 2754300 h 3163521"/>
              <a:gd name="connsiteX75" fmla="*/ 8597219 w 12193149"/>
              <a:gd name="connsiteY75" fmla="*/ 2762872 h 3163521"/>
              <a:gd name="connsiteX76" fmla="*/ 8526378 w 12193149"/>
              <a:gd name="connsiteY76" fmla="*/ 2748030 h 3163521"/>
              <a:gd name="connsiteX77" fmla="*/ 8512131 w 12193149"/>
              <a:gd name="connsiteY77" fmla="*/ 2753945 h 3163521"/>
              <a:gd name="connsiteX78" fmla="*/ 8507315 w 12193149"/>
              <a:gd name="connsiteY78" fmla="*/ 2756946 h 3163521"/>
              <a:gd name="connsiteX79" fmla="*/ 8499116 w 12193149"/>
              <a:gd name="connsiteY79" fmla="*/ 2759684 h 3163521"/>
              <a:gd name="connsiteX80" fmla="*/ 8498742 w 12193149"/>
              <a:gd name="connsiteY80" fmla="*/ 2759505 h 3163521"/>
              <a:gd name="connsiteX81" fmla="*/ 8491397 w 12193149"/>
              <a:gd name="connsiteY81" fmla="*/ 2762555 h 3163521"/>
              <a:gd name="connsiteX82" fmla="*/ 8368330 w 12193149"/>
              <a:gd name="connsiteY82" fmla="*/ 2776597 h 3163521"/>
              <a:gd name="connsiteX83" fmla="*/ 8354947 w 12193149"/>
              <a:gd name="connsiteY83" fmla="*/ 2776791 h 3163521"/>
              <a:gd name="connsiteX84" fmla="*/ 8321252 w 12193149"/>
              <a:gd name="connsiteY84" fmla="*/ 2793369 h 3163521"/>
              <a:gd name="connsiteX85" fmla="*/ 8315581 w 12193149"/>
              <a:gd name="connsiteY85" fmla="*/ 2793695 h 3163521"/>
              <a:gd name="connsiteX86" fmla="*/ 8296322 w 12193149"/>
              <a:gd name="connsiteY86" fmla="*/ 2807590 h 3163521"/>
              <a:gd name="connsiteX87" fmla="*/ 8285424 w 12193149"/>
              <a:gd name="connsiteY87" fmla="*/ 2813413 h 3163521"/>
              <a:gd name="connsiteX88" fmla="*/ 8284298 w 12193149"/>
              <a:gd name="connsiteY88" fmla="*/ 2817856 h 3163521"/>
              <a:gd name="connsiteX89" fmla="*/ 8267224 w 12193149"/>
              <a:gd name="connsiteY89" fmla="*/ 2825031 h 3163521"/>
              <a:gd name="connsiteX90" fmla="*/ 8264525 w 12193149"/>
              <a:gd name="connsiteY90" fmla="*/ 2824801 h 3163521"/>
              <a:gd name="connsiteX91" fmla="*/ 8253181 w 12193149"/>
              <a:gd name="connsiteY91" fmla="*/ 2834644 h 3163521"/>
              <a:gd name="connsiteX92" fmla="*/ 8246982 w 12193149"/>
              <a:gd name="connsiteY92" fmla="*/ 2847636 h 3163521"/>
              <a:gd name="connsiteX93" fmla="*/ 8091420 w 12193149"/>
              <a:gd name="connsiteY93" fmla="*/ 2893797 h 3163521"/>
              <a:gd name="connsiteX94" fmla="*/ 7906555 w 12193149"/>
              <a:gd name="connsiteY94" fmla="*/ 2935770 h 3163521"/>
              <a:gd name="connsiteX95" fmla="*/ 7719893 w 12193149"/>
              <a:gd name="connsiteY95" fmla="*/ 2961485 h 3163521"/>
              <a:gd name="connsiteX96" fmla="*/ 7615495 w 12193149"/>
              <a:gd name="connsiteY96" fmla="*/ 2958014 h 3163521"/>
              <a:gd name="connsiteX97" fmla="*/ 7528691 w 12193149"/>
              <a:gd name="connsiteY97" fmla="*/ 2963842 h 3163521"/>
              <a:gd name="connsiteX98" fmla="*/ 7520719 w 12193149"/>
              <a:gd name="connsiteY98" fmla="*/ 2966395 h 3163521"/>
              <a:gd name="connsiteX99" fmla="*/ 7508559 w 12193149"/>
              <a:gd name="connsiteY99" fmla="*/ 2967730 h 3163521"/>
              <a:gd name="connsiteX100" fmla="*/ 7508188 w 12193149"/>
              <a:gd name="connsiteY100" fmla="*/ 2967403 h 3163521"/>
              <a:gd name="connsiteX101" fmla="*/ 7496943 w 12193149"/>
              <a:gd name="connsiteY101" fmla="*/ 2969355 h 3163521"/>
              <a:gd name="connsiteX102" fmla="*/ 7219707 w 12193149"/>
              <a:gd name="connsiteY102" fmla="*/ 2975462 h 3163521"/>
              <a:gd name="connsiteX103" fmla="*/ 7202249 w 12193149"/>
              <a:gd name="connsiteY103" fmla="*/ 2980012 h 3163521"/>
              <a:gd name="connsiteX104" fmla="*/ 7198152 w 12193149"/>
              <a:gd name="connsiteY104" fmla="*/ 2985370 h 3163521"/>
              <a:gd name="connsiteX105" fmla="*/ 7171956 w 12193149"/>
              <a:gd name="connsiteY105" fmla="*/ 2990018 h 3163521"/>
              <a:gd name="connsiteX106" fmla="*/ 7098136 w 12193149"/>
              <a:gd name="connsiteY106" fmla="*/ 3002246 h 3163521"/>
              <a:gd name="connsiteX107" fmla="*/ 7019644 w 12193149"/>
              <a:gd name="connsiteY107" fmla="*/ 3001872 h 3163521"/>
              <a:gd name="connsiteX108" fmla="*/ 6905294 w 12193149"/>
              <a:gd name="connsiteY108" fmla="*/ 3031378 h 3163521"/>
              <a:gd name="connsiteX109" fmla="*/ 6709370 w 12193149"/>
              <a:gd name="connsiteY109" fmla="*/ 3059333 h 3163521"/>
              <a:gd name="connsiteX110" fmla="*/ 6550602 w 12193149"/>
              <a:gd name="connsiteY110" fmla="*/ 3088109 h 3163521"/>
              <a:gd name="connsiteX111" fmla="*/ 6318708 w 12193149"/>
              <a:gd name="connsiteY111" fmla="*/ 3134909 h 3163521"/>
              <a:gd name="connsiteX112" fmla="*/ 6169822 w 12193149"/>
              <a:gd name="connsiteY112" fmla="*/ 3136996 h 3163521"/>
              <a:gd name="connsiteX113" fmla="*/ 6074996 w 12193149"/>
              <a:gd name="connsiteY113" fmla="*/ 3157458 h 3163521"/>
              <a:gd name="connsiteX114" fmla="*/ 6069677 w 12193149"/>
              <a:gd name="connsiteY114" fmla="*/ 3155921 h 3163521"/>
              <a:gd name="connsiteX115" fmla="*/ 6049786 w 12193149"/>
              <a:gd name="connsiteY115" fmla="*/ 3156604 h 3163521"/>
              <a:gd name="connsiteX116" fmla="*/ 6042433 w 12193149"/>
              <a:gd name="connsiteY116" fmla="*/ 3148255 h 3163521"/>
              <a:gd name="connsiteX117" fmla="*/ 6011238 w 12193149"/>
              <a:gd name="connsiteY117" fmla="*/ 3143162 h 3163521"/>
              <a:gd name="connsiteX118" fmla="*/ 5958523 w 12193149"/>
              <a:gd name="connsiteY118" fmla="*/ 3146806 h 3163521"/>
              <a:gd name="connsiteX119" fmla="*/ 5760067 w 12193149"/>
              <a:gd name="connsiteY119" fmla="*/ 3162498 h 3163521"/>
              <a:gd name="connsiteX120" fmla="*/ 5628108 w 12193149"/>
              <a:gd name="connsiteY120" fmla="*/ 3163521 h 3163521"/>
              <a:gd name="connsiteX121" fmla="*/ 5472054 w 12193149"/>
              <a:gd name="connsiteY121" fmla="*/ 3149501 h 3163521"/>
              <a:gd name="connsiteX122" fmla="*/ 5433909 w 12193149"/>
              <a:gd name="connsiteY122" fmla="*/ 3138248 h 3163521"/>
              <a:gd name="connsiteX123" fmla="*/ 5382817 w 12193149"/>
              <a:gd name="connsiteY123" fmla="*/ 3120546 h 3163521"/>
              <a:gd name="connsiteX124" fmla="*/ 5262912 w 12193149"/>
              <a:gd name="connsiteY124" fmla="*/ 3100129 h 3163521"/>
              <a:gd name="connsiteX125" fmla="*/ 5224109 w 12193149"/>
              <a:gd name="connsiteY125" fmla="*/ 3089005 h 3163521"/>
              <a:gd name="connsiteX126" fmla="*/ 5175808 w 12193149"/>
              <a:gd name="connsiteY126" fmla="*/ 3086015 h 3163521"/>
              <a:gd name="connsiteX127" fmla="*/ 5157702 w 12193149"/>
              <a:gd name="connsiteY127" fmla="*/ 3078792 h 3163521"/>
              <a:gd name="connsiteX128" fmla="*/ 5143747 w 12193149"/>
              <a:gd name="connsiteY128" fmla="*/ 3075392 h 3163521"/>
              <a:gd name="connsiteX129" fmla="*/ 5140744 w 12193149"/>
              <a:gd name="connsiteY129" fmla="*/ 3073291 h 3163521"/>
              <a:gd name="connsiteX130" fmla="*/ 5122807 w 12193149"/>
              <a:gd name="connsiteY130" fmla="*/ 3062438 h 3163521"/>
              <a:gd name="connsiteX131" fmla="*/ 5066938 w 12193149"/>
              <a:gd name="connsiteY131" fmla="*/ 3069009 h 3163521"/>
              <a:gd name="connsiteX132" fmla="*/ 5012662 w 12193149"/>
              <a:gd name="connsiteY132" fmla="*/ 3052628 h 3163521"/>
              <a:gd name="connsiteX133" fmla="*/ 4841589 w 12193149"/>
              <a:gd name="connsiteY133" fmla="*/ 3028611 h 3163521"/>
              <a:gd name="connsiteX134" fmla="*/ 4763595 w 12193149"/>
              <a:gd name="connsiteY134" fmla="*/ 3000843 h 3163521"/>
              <a:gd name="connsiteX135" fmla="*/ 4724334 w 12193149"/>
              <a:gd name="connsiteY135" fmla="*/ 2991829 h 3163521"/>
              <a:gd name="connsiteX136" fmla="*/ 4722324 w 12193149"/>
              <a:gd name="connsiteY136" fmla="*/ 2991080 h 3163521"/>
              <a:gd name="connsiteX137" fmla="*/ 4723259 w 12193149"/>
              <a:gd name="connsiteY137" fmla="*/ 2990869 h 3163521"/>
              <a:gd name="connsiteX138" fmla="*/ 4718350 w 12193149"/>
              <a:gd name="connsiteY138" fmla="*/ 2989599 h 3163521"/>
              <a:gd name="connsiteX139" fmla="*/ 4722324 w 12193149"/>
              <a:gd name="connsiteY139" fmla="*/ 2991080 h 3163521"/>
              <a:gd name="connsiteX140" fmla="*/ 4716674 w 12193149"/>
              <a:gd name="connsiteY140" fmla="*/ 2992355 h 3163521"/>
              <a:gd name="connsiteX141" fmla="*/ 4516962 w 12193149"/>
              <a:gd name="connsiteY141" fmla="*/ 2982453 h 3163521"/>
              <a:gd name="connsiteX142" fmla="*/ 4429691 w 12193149"/>
              <a:gd name="connsiteY142" fmla="*/ 2971802 h 3163521"/>
              <a:gd name="connsiteX143" fmla="*/ 4364023 w 12193149"/>
              <a:gd name="connsiteY143" fmla="*/ 2970456 h 3163521"/>
              <a:gd name="connsiteX144" fmla="*/ 4318114 w 12193149"/>
              <a:gd name="connsiteY144" fmla="*/ 2977071 h 3163521"/>
              <a:gd name="connsiteX145" fmla="*/ 4316258 w 12193149"/>
              <a:gd name="connsiteY145" fmla="*/ 2975730 h 3163521"/>
              <a:gd name="connsiteX146" fmla="*/ 4296292 w 12193149"/>
              <a:gd name="connsiteY146" fmla="*/ 2973851 h 3163521"/>
              <a:gd name="connsiteX147" fmla="*/ 4291212 w 12193149"/>
              <a:gd name="connsiteY147" fmla="*/ 2976768 h 3163521"/>
              <a:gd name="connsiteX148" fmla="*/ 4277290 w 12193149"/>
              <a:gd name="connsiteY148" fmla="*/ 2976522 h 3163521"/>
              <a:gd name="connsiteX149" fmla="*/ 4249265 w 12193149"/>
              <a:gd name="connsiteY149" fmla="*/ 2978846 h 3163521"/>
              <a:gd name="connsiteX150" fmla="*/ 4203199 w 12193149"/>
              <a:gd name="connsiteY150" fmla="*/ 2976051 h 3163521"/>
              <a:gd name="connsiteX151" fmla="*/ 4202893 w 12193149"/>
              <a:gd name="connsiteY151" fmla="*/ 2974792 h 3163521"/>
              <a:gd name="connsiteX152" fmla="*/ 4192396 w 12193149"/>
              <a:gd name="connsiteY152" fmla="*/ 2969158 h 3163521"/>
              <a:gd name="connsiteX153" fmla="*/ 4143893 w 12193149"/>
              <a:gd name="connsiteY153" fmla="*/ 2953293 h 3163521"/>
              <a:gd name="connsiteX154" fmla="*/ 4084245 w 12193149"/>
              <a:gd name="connsiteY154" fmla="*/ 2926760 h 3163521"/>
              <a:gd name="connsiteX155" fmla="*/ 4075694 w 12193149"/>
              <a:gd name="connsiteY155" fmla="*/ 2925925 h 3163521"/>
              <a:gd name="connsiteX156" fmla="*/ 4075575 w 12193149"/>
              <a:gd name="connsiteY156" fmla="*/ 2925626 h 3163521"/>
              <a:gd name="connsiteX157" fmla="*/ 4066658 w 12193149"/>
              <a:gd name="connsiteY157" fmla="*/ 2924182 h 3163521"/>
              <a:gd name="connsiteX158" fmla="*/ 4060102 w 12193149"/>
              <a:gd name="connsiteY158" fmla="*/ 2924400 h 3163521"/>
              <a:gd name="connsiteX159" fmla="*/ 4043512 w 12193149"/>
              <a:gd name="connsiteY159" fmla="*/ 2922779 h 3163521"/>
              <a:gd name="connsiteX160" fmla="*/ 4038145 w 12193149"/>
              <a:gd name="connsiteY160" fmla="*/ 2920345 h 3163521"/>
              <a:gd name="connsiteX161" fmla="*/ 4036511 w 12193149"/>
              <a:gd name="connsiteY161" fmla="*/ 2916678 h 3163521"/>
              <a:gd name="connsiteX162" fmla="*/ 4034926 w 12193149"/>
              <a:gd name="connsiteY162" fmla="*/ 2916913 h 3163521"/>
              <a:gd name="connsiteX163" fmla="*/ 4005686 w 12193149"/>
              <a:gd name="connsiteY163" fmla="*/ 2904345 h 3163521"/>
              <a:gd name="connsiteX164" fmla="*/ 3937994 w 12193149"/>
              <a:gd name="connsiteY164" fmla="*/ 2886888 h 3163521"/>
              <a:gd name="connsiteX165" fmla="*/ 3898423 w 12193149"/>
              <a:gd name="connsiteY165" fmla="*/ 2881233 h 3163521"/>
              <a:gd name="connsiteX166" fmla="*/ 3790908 w 12193149"/>
              <a:gd name="connsiteY166" fmla="*/ 2860995 h 3163521"/>
              <a:gd name="connsiteX167" fmla="*/ 3683661 w 12193149"/>
              <a:gd name="connsiteY167" fmla="*/ 2837072 h 3163521"/>
              <a:gd name="connsiteX168" fmla="*/ 3611183 w 12193149"/>
              <a:gd name="connsiteY168" fmla="*/ 2804801 h 3163521"/>
              <a:gd name="connsiteX169" fmla="*/ 3605003 w 12193149"/>
              <a:gd name="connsiteY169" fmla="*/ 2806163 h 3163521"/>
              <a:gd name="connsiteX170" fmla="*/ 3595884 w 12193149"/>
              <a:gd name="connsiteY170" fmla="*/ 2806327 h 3163521"/>
              <a:gd name="connsiteX171" fmla="*/ 3595649 w 12193149"/>
              <a:gd name="connsiteY171" fmla="*/ 2806058 h 3163521"/>
              <a:gd name="connsiteX172" fmla="*/ 3587126 w 12193149"/>
              <a:gd name="connsiteY172" fmla="*/ 2806748 h 3163521"/>
              <a:gd name="connsiteX173" fmla="*/ 3537283 w 12193149"/>
              <a:gd name="connsiteY173" fmla="*/ 2797049 h 3163521"/>
              <a:gd name="connsiteX174" fmla="*/ 3474371 w 12193149"/>
              <a:gd name="connsiteY174" fmla="*/ 2793388 h 3163521"/>
              <a:gd name="connsiteX175" fmla="*/ 3401876 w 12193149"/>
              <a:gd name="connsiteY175" fmla="*/ 2781340 h 3163521"/>
              <a:gd name="connsiteX176" fmla="*/ 3365036 w 12193149"/>
              <a:gd name="connsiteY176" fmla="*/ 2798292 h 3163521"/>
              <a:gd name="connsiteX177" fmla="*/ 3345174 w 12193149"/>
              <a:gd name="connsiteY177" fmla="*/ 2799974 h 3163521"/>
              <a:gd name="connsiteX178" fmla="*/ 3342846 w 12193149"/>
              <a:gd name="connsiteY178" fmla="*/ 2798999 h 3163521"/>
              <a:gd name="connsiteX179" fmla="*/ 3263504 w 12193149"/>
              <a:gd name="connsiteY179" fmla="*/ 2804876 h 3163521"/>
              <a:gd name="connsiteX180" fmla="*/ 3143704 w 12193149"/>
              <a:gd name="connsiteY180" fmla="*/ 2812651 h 3163521"/>
              <a:gd name="connsiteX181" fmla="*/ 3031439 w 12193149"/>
              <a:gd name="connsiteY181" fmla="*/ 2815294 h 3163521"/>
              <a:gd name="connsiteX182" fmla="*/ 2782717 w 12193149"/>
              <a:gd name="connsiteY182" fmla="*/ 2837115 h 3163521"/>
              <a:gd name="connsiteX183" fmla="*/ 2647675 w 12193149"/>
              <a:gd name="connsiteY183" fmla="*/ 2847651 h 3163521"/>
              <a:gd name="connsiteX184" fmla="*/ 2569176 w 12193149"/>
              <a:gd name="connsiteY184" fmla="*/ 2821410 h 3163521"/>
              <a:gd name="connsiteX185" fmla="*/ 2444403 w 12193149"/>
              <a:gd name="connsiteY185" fmla="*/ 2835311 h 3163521"/>
              <a:gd name="connsiteX186" fmla="*/ 2316260 w 12193149"/>
              <a:gd name="connsiteY186" fmla="*/ 2843778 h 3163521"/>
              <a:gd name="connsiteX187" fmla="*/ 2209726 w 12193149"/>
              <a:gd name="connsiteY187" fmla="*/ 2838545 h 3163521"/>
              <a:gd name="connsiteX188" fmla="*/ 2095813 w 12193149"/>
              <a:gd name="connsiteY188" fmla="*/ 2821834 h 3163521"/>
              <a:gd name="connsiteX189" fmla="*/ 1998504 w 12193149"/>
              <a:gd name="connsiteY189" fmla="*/ 2813814 h 3163521"/>
              <a:gd name="connsiteX190" fmla="*/ 1929320 w 12193149"/>
              <a:gd name="connsiteY190" fmla="*/ 2835759 h 3163521"/>
              <a:gd name="connsiteX191" fmla="*/ 1922798 w 12193149"/>
              <a:gd name="connsiteY191" fmla="*/ 2830928 h 3163521"/>
              <a:gd name="connsiteX192" fmla="*/ 1874228 w 12193149"/>
              <a:gd name="connsiteY192" fmla="*/ 2832523 h 3163521"/>
              <a:gd name="connsiteX193" fmla="*/ 1787803 w 12193149"/>
              <a:gd name="connsiteY193" fmla="*/ 2860145 h 3163521"/>
              <a:gd name="connsiteX194" fmla="*/ 1739352 w 12193149"/>
              <a:gd name="connsiteY194" fmla="*/ 2855094 h 3163521"/>
              <a:gd name="connsiteX195" fmla="*/ 1676219 w 12193149"/>
              <a:gd name="connsiteY195" fmla="*/ 2838745 h 3163521"/>
              <a:gd name="connsiteX196" fmla="*/ 1609817 w 12193149"/>
              <a:gd name="connsiteY196" fmla="*/ 2831848 h 3163521"/>
              <a:gd name="connsiteX197" fmla="*/ 1497258 w 12193149"/>
              <a:gd name="connsiteY197" fmla="*/ 2806258 h 3163521"/>
              <a:gd name="connsiteX198" fmla="*/ 1151127 w 12193149"/>
              <a:gd name="connsiteY198" fmla="*/ 2756823 h 3163521"/>
              <a:gd name="connsiteX199" fmla="*/ 859417 w 12193149"/>
              <a:gd name="connsiteY199" fmla="*/ 2747390 h 3163521"/>
              <a:gd name="connsiteX200" fmla="*/ 838688 w 12193149"/>
              <a:gd name="connsiteY200" fmla="*/ 2748603 h 3163521"/>
              <a:gd name="connsiteX201" fmla="*/ 817957 w 12193149"/>
              <a:gd name="connsiteY201" fmla="*/ 2746639 h 3163521"/>
              <a:gd name="connsiteX202" fmla="*/ 812654 w 12193149"/>
              <a:gd name="connsiteY202" fmla="*/ 2749533 h 3163521"/>
              <a:gd name="connsiteX203" fmla="*/ 721195 w 12193149"/>
              <a:gd name="connsiteY203" fmla="*/ 2748443 h 3163521"/>
              <a:gd name="connsiteX204" fmla="*/ 720890 w 12193149"/>
              <a:gd name="connsiteY204" fmla="*/ 2747181 h 3163521"/>
              <a:gd name="connsiteX205" fmla="*/ 710023 w 12193149"/>
              <a:gd name="connsiteY205" fmla="*/ 2741504 h 3163521"/>
              <a:gd name="connsiteX206" fmla="*/ 597940 w 12193149"/>
              <a:gd name="connsiteY206" fmla="*/ 2698646 h 3163521"/>
              <a:gd name="connsiteX207" fmla="*/ 579683 w 12193149"/>
              <a:gd name="connsiteY207" fmla="*/ 2695994 h 3163521"/>
              <a:gd name="connsiteX208" fmla="*/ 572865 w 12193149"/>
              <a:gd name="connsiteY208" fmla="*/ 2696183 h 3163521"/>
              <a:gd name="connsiteX209" fmla="*/ 446247 w 12193149"/>
              <a:gd name="connsiteY209" fmla="*/ 2658153 h 3163521"/>
              <a:gd name="connsiteX210" fmla="*/ 405163 w 12193149"/>
              <a:gd name="connsiteY210" fmla="*/ 2652330 h 3163521"/>
              <a:gd name="connsiteX211" fmla="*/ 293583 w 12193149"/>
              <a:gd name="connsiteY211" fmla="*/ 2631634 h 3163521"/>
              <a:gd name="connsiteX212" fmla="*/ 119529 w 12193149"/>
              <a:gd name="connsiteY212" fmla="*/ 2579829 h 3163521"/>
              <a:gd name="connsiteX213" fmla="*/ 16674 w 12193149"/>
              <a:gd name="connsiteY213" fmla="*/ 2576973 h 3163521"/>
              <a:gd name="connsiteX214" fmla="*/ 1150 w 12193149"/>
              <a:gd name="connsiteY214" fmla="*/ 2571504 h 3163521"/>
              <a:gd name="connsiteX215" fmla="*/ 1148 w 12193149"/>
              <a:gd name="connsiteY215" fmla="*/ 1040995 h 3163521"/>
              <a:gd name="connsiteX216" fmla="*/ 1148 w 12193149"/>
              <a:gd name="connsiteY216" fmla="*/ 818782 h 3163521"/>
              <a:gd name="connsiteX0" fmla="*/ 1148 w 12193149"/>
              <a:gd name="connsiteY0" fmla="*/ 0 h 3171710"/>
              <a:gd name="connsiteX1" fmla="*/ 12181789 w 12193149"/>
              <a:gd name="connsiteY1" fmla="*/ 8189 h 3171710"/>
              <a:gd name="connsiteX2" fmla="*/ 12193149 w 12193149"/>
              <a:gd name="connsiteY2" fmla="*/ 1406710 h 3171710"/>
              <a:gd name="connsiteX3" fmla="*/ 12185986 w 12193149"/>
              <a:gd name="connsiteY3" fmla="*/ 1411160 h 3171710"/>
              <a:gd name="connsiteX4" fmla="*/ 12156363 w 12193149"/>
              <a:gd name="connsiteY4" fmla="*/ 1424337 h 3171710"/>
              <a:gd name="connsiteX5" fmla="*/ 12139215 w 12193149"/>
              <a:gd name="connsiteY5" fmla="*/ 1450150 h 3171710"/>
              <a:gd name="connsiteX6" fmla="*/ 12126327 w 12193149"/>
              <a:gd name="connsiteY6" fmla="*/ 1451661 h 3171710"/>
              <a:gd name="connsiteX7" fmla="*/ 12124007 w 12193149"/>
              <a:gd name="connsiteY7" fmla="*/ 1451765 h 3171710"/>
              <a:gd name="connsiteX8" fmla="*/ 12116854 w 12193149"/>
              <a:gd name="connsiteY8" fmla="*/ 1455579 h 3171710"/>
              <a:gd name="connsiteX9" fmla="*/ 12099497 w 12193149"/>
              <a:gd name="connsiteY9" fmla="*/ 1455110 h 3171710"/>
              <a:gd name="connsiteX10" fmla="*/ 12087073 w 12193149"/>
              <a:gd name="connsiteY10" fmla="*/ 1463312 h 3171710"/>
              <a:gd name="connsiteX11" fmla="*/ 12031073 w 12193149"/>
              <a:gd name="connsiteY11" fmla="*/ 1506980 h 3171710"/>
              <a:gd name="connsiteX12" fmla="*/ 11995833 w 12193149"/>
              <a:gd name="connsiteY12" fmla="*/ 1530429 h 3171710"/>
              <a:gd name="connsiteX13" fmla="*/ 11979717 w 12193149"/>
              <a:gd name="connsiteY13" fmla="*/ 1535132 h 3171710"/>
              <a:gd name="connsiteX14" fmla="*/ 11959046 w 12193149"/>
              <a:gd name="connsiteY14" fmla="*/ 1544529 h 3171710"/>
              <a:gd name="connsiteX15" fmla="*/ 11920454 w 12193149"/>
              <a:gd name="connsiteY15" fmla="*/ 1557854 h 3171710"/>
              <a:gd name="connsiteX16" fmla="*/ 11903656 w 12193149"/>
              <a:gd name="connsiteY16" fmla="*/ 1569397 h 3171710"/>
              <a:gd name="connsiteX17" fmla="*/ 11895048 w 12193149"/>
              <a:gd name="connsiteY17" fmla="*/ 1571762 h 3171710"/>
              <a:gd name="connsiteX18" fmla="*/ 11891968 w 12193149"/>
              <a:gd name="connsiteY18" fmla="*/ 1582700 h 3171710"/>
              <a:gd name="connsiteX19" fmla="*/ 11870776 w 12193149"/>
              <a:gd name="connsiteY19" fmla="*/ 1604787 h 3171710"/>
              <a:gd name="connsiteX20" fmla="*/ 11813376 w 12193149"/>
              <a:gd name="connsiteY20" fmla="*/ 1624630 h 3171710"/>
              <a:gd name="connsiteX21" fmla="*/ 11590693 w 12193149"/>
              <a:gd name="connsiteY21" fmla="*/ 1790748 h 3171710"/>
              <a:gd name="connsiteX22" fmla="*/ 11506817 w 12193149"/>
              <a:gd name="connsiteY22" fmla="*/ 1860594 h 3171710"/>
              <a:gd name="connsiteX23" fmla="*/ 11280332 w 12193149"/>
              <a:gd name="connsiteY23" fmla="*/ 2050542 h 3171710"/>
              <a:gd name="connsiteX24" fmla="*/ 11228309 w 12193149"/>
              <a:gd name="connsiteY24" fmla="*/ 2103207 h 3171710"/>
              <a:gd name="connsiteX25" fmla="*/ 11218087 w 12193149"/>
              <a:gd name="connsiteY25" fmla="*/ 2102932 h 3171710"/>
              <a:gd name="connsiteX26" fmla="*/ 11217184 w 12193149"/>
              <a:gd name="connsiteY26" fmla="*/ 2101989 h 3171710"/>
              <a:gd name="connsiteX27" fmla="*/ 11188885 w 12193149"/>
              <a:gd name="connsiteY27" fmla="*/ 2119354 h 3171710"/>
              <a:gd name="connsiteX28" fmla="*/ 11184501 w 12193149"/>
              <a:gd name="connsiteY28" fmla="*/ 2119496 h 3171710"/>
              <a:gd name="connsiteX29" fmla="*/ 11166854 w 12193149"/>
              <a:gd name="connsiteY29" fmla="*/ 2133583 h 3171710"/>
              <a:gd name="connsiteX30" fmla="*/ 11157311 w 12193149"/>
              <a:gd name="connsiteY30" fmla="*/ 2139385 h 3171710"/>
              <a:gd name="connsiteX31" fmla="*/ 11155496 w 12193149"/>
              <a:gd name="connsiteY31" fmla="*/ 2144068 h 3171710"/>
              <a:gd name="connsiteX32" fmla="*/ 11140961 w 12193149"/>
              <a:gd name="connsiteY32" fmla="*/ 2151086 h 3171710"/>
              <a:gd name="connsiteX33" fmla="*/ 11138961 w 12193149"/>
              <a:gd name="connsiteY33" fmla="*/ 2150743 h 3171710"/>
              <a:gd name="connsiteX34" fmla="*/ 11128208 w 12193149"/>
              <a:gd name="connsiteY34" fmla="*/ 2160803 h 3171710"/>
              <a:gd name="connsiteX35" fmla="*/ 11120691 w 12193149"/>
              <a:gd name="connsiteY35" fmla="*/ 2174395 h 3171710"/>
              <a:gd name="connsiteX36" fmla="*/ 10894683 w 12193149"/>
              <a:gd name="connsiteY36" fmla="*/ 2300370 h 3171710"/>
              <a:gd name="connsiteX37" fmla="*/ 10773300 w 12193149"/>
              <a:gd name="connsiteY37" fmla="*/ 2350162 h 3171710"/>
              <a:gd name="connsiteX38" fmla="*/ 10627668 w 12193149"/>
              <a:gd name="connsiteY38" fmla="*/ 2386200 h 3171710"/>
              <a:gd name="connsiteX39" fmla="*/ 10581895 w 12193149"/>
              <a:gd name="connsiteY39" fmla="*/ 2395660 h 3171710"/>
              <a:gd name="connsiteX40" fmla="*/ 10547790 w 12193149"/>
              <a:gd name="connsiteY40" fmla="*/ 2425394 h 3171710"/>
              <a:gd name="connsiteX41" fmla="*/ 10529643 w 12193149"/>
              <a:gd name="connsiteY41" fmla="*/ 2423878 h 3171710"/>
              <a:gd name="connsiteX42" fmla="*/ 10526446 w 12193149"/>
              <a:gd name="connsiteY42" fmla="*/ 2423382 h 3171710"/>
              <a:gd name="connsiteX43" fmla="*/ 10515129 w 12193149"/>
              <a:gd name="connsiteY43" fmla="*/ 2426508 h 3171710"/>
              <a:gd name="connsiteX44" fmla="*/ 10491735 w 12193149"/>
              <a:gd name="connsiteY44" fmla="*/ 2421127 h 3171710"/>
              <a:gd name="connsiteX45" fmla="*/ 10471418 w 12193149"/>
              <a:gd name="connsiteY45" fmla="*/ 2428664 h 3171710"/>
              <a:gd name="connsiteX46" fmla="*/ 10377042 w 12193149"/>
              <a:gd name="connsiteY46" fmla="*/ 2471569 h 3171710"/>
              <a:gd name="connsiteX47" fmla="*/ 10319338 w 12193149"/>
              <a:gd name="connsiteY47" fmla="*/ 2493192 h 3171710"/>
              <a:gd name="connsiteX48" fmla="*/ 10295467 w 12193149"/>
              <a:gd name="connsiteY48" fmla="*/ 2495050 h 3171710"/>
              <a:gd name="connsiteX49" fmla="*/ 10263443 w 12193149"/>
              <a:gd name="connsiteY49" fmla="*/ 2501919 h 3171710"/>
              <a:gd name="connsiteX50" fmla="*/ 10205418 w 12193149"/>
              <a:gd name="connsiteY50" fmla="*/ 2509120 h 3171710"/>
              <a:gd name="connsiteX51" fmla="*/ 10177759 w 12193149"/>
              <a:gd name="connsiteY51" fmla="*/ 2519914 h 3171710"/>
              <a:gd name="connsiteX52" fmla="*/ 10165070 w 12193149"/>
              <a:gd name="connsiteY52" fmla="*/ 2520710 h 3171710"/>
              <a:gd name="connsiteX53" fmla="*/ 10156308 w 12193149"/>
              <a:gd name="connsiteY53" fmla="*/ 2534458 h 3171710"/>
              <a:gd name="connsiteX54" fmla="*/ 10118267 w 12193149"/>
              <a:gd name="connsiteY54" fmla="*/ 2558113 h 3171710"/>
              <a:gd name="connsiteX55" fmla="*/ 10083317 w 12193149"/>
              <a:gd name="connsiteY55" fmla="*/ 2570267 h 3171710"/>
              <a:gd name="connsiteX56" fmla="*/ 10040388 w 12193149"/>
              <a:gd name="connsiteY56" fmla="*/ 2568603 h 3171710"/>
              <a:gd name="connsiteX57" fmla="*/ 9961167 w 12193149"/>
              <a:gd name="connsiteY57" fmla="*/ 2584118 h 3171710"/>
              <a:gd name="connsiteX58" fmla="*/ 9848940 w 12193149"/>
              <a:gd name="connsiteY58" fmla="*/ 2590886 h 3171710"/>
              <a:gd name="connsiteX59" fmla="*/ 9729457 w 12193149"/>
              <a:gd name="connsiteY59" fmla="*/ 2611093 h 3171710"/>
              <a:gd name="connsiteX60" fmla="*/ 9613704 w 12193149"/>
              <a:gd name="connsiteY60" fmla="*/ 2639342 h 3171710"/>
              <a:gd name="connsiteX61" fmla="*/ 9338590 w 12193149"/>
              <a:gd name="connsiteY61" fmla="*/ 2696264 h 3171710"/>
              <a:gd name="connsiteX62" fmla="*/ 9232518 w 12193149"/>
              <a:gd name="connsiteY62" fmla="*/ 2720120 h 3171710"/>
              <a:gd name="connsiteX63" fmla="*/ 9156690 w 12193149"/>
              <a:gd name="connsiteY63" fmla="*/ 2730199 h 3171710"/>
              <a:gd name="connsiteX64" fmla="*/ 9054601 w 12193149"/>
              <a:gd name="connsiteY64" fmla="*/ 2737726 h 3171710"/>
              <a:gd name="connsiteX65" fmla="*/ 9006634 w 12193149"/>
              <a:gd name="connsiteY65" fmla="*/ 2741011 h 3171710"/>
              <a:gd name="connsiteX66" fmla="*/ 9006349 w 12193149"/>
              <a:gd name="connsiteY66" fmla="*/ 2740771 h 3171710"/>
              <a:gd name="connsiteX67" fmla="*/ 8997380 w 12193149"/>
              <a:gd name="connsiteY67" fmla="*/ 2741982 h 3171710"/>
              <a:gd name="connsiteX68" fmla="*/ 8991542 w 12193149"/>
              <a:gd name="connsiteY68" fmla="*/ 2744043 h 3171710"/>
              <a:gd name="connsiteX69" fmla="*/ 8975485 w 12193149"/>
              <a:gd name="connsiteY69" fmla="*/ 2747269 h 3171710"/>
              <a:gd name="connsiteX70" fmla="*/ 8969159 w 12193149"/>
              <a:gd name="connsiteY70" fmla="*/ 2746569 h 3171710"/>
              <a:gd name="connsiteX71" fmla="*/ 8964196 w 12193149"/>
              <a:gd name="connsiteY71" fmla="*/ 2744344 h 3171710"/>
              <a:gd name="connsiteX72" fmla="*/ 8930136 w 12193149"/>
              <a:gd name="connsiteY72" fmla="*/ 2741156 h 3171710"/>
              <a:gd name="connsiteX73" fmla="*/ 8753592 w 12193149"/>
              <a:gd name="connsiteY73" fmla="*/ 2760388 h 3171710"/>
              <a:gd name="connsiteX74" fmla="*/ 8708995 w 12193149"/>
              <a:gd name="connsiteY74" fmla="*/ 2762489 h 3171710"/>
              <a:gd name="connsiteX75" fmla="*/ 8597219 w 12193149"/>
              <a:gd name="connsiteY75" fmla="*/ 2771061 h 3171710"/>
              <a:gd name="connsiteX76" fmla="*/ 8526378 w 12193149"/>
              <a:gd name="connsiteY76" fmla="*/ 2756219 h 3171710"/>
              <a:gd name="connsiteX77" fmla="*/ 8512131 w 12193149"/>
              <a:gd name="connsiteY77" fmla="*/ 2762134 h 3171710"/>
              <a:gd name="connsiteX78" fmla="*/ 8507315 w 12193149"/>
              <a:gd name="connsiteY78" fmla="*/ 2765135 h 3171710"/>
              <a:gd name="connsiteX79" fmla="*/ 8499116 w 12193149"/>
              <a:gd name="connsiteY79" fmla="*/ 2767873 h 3171710"/>
              <a:gd name="connsiteX80" fmla="*/ 8498742 w 12193149"/>
              <a:gd name="connsiteY80" fmla="*/ 2767694 h 3171710"/>
              <a:gd name="connsiteX81" fmla="*/ 8491397 w 12193149"/>
              <a:gd name="connsiteY81" fmla="*/ 2770744 h 3171710"/>
              <a:gd name="connsiteX82" fmla="*/ 8368330 w 12193149"/>
              <a:gd name="connsiteY82" fmla="*/ 2784786 h 3171710"/>
              <a:gd name="connsiteX83" fmla="*/ 8354947 w 12193149"/>
              <a:gd name="connsiteY83" fmla="*/ 2784980 h 3171710"/>
              <a:gd name="connsiteX84" fmla="*/ 8321252 w 12193149"/>
              <a:gd name="connsiteY84" fmla="*/ 2801558 h 3171710"/>
              <a:gd name="connsiteX85" fmla="*/ 8315581 w 12193149"/>
              <a:gd name="connsiteY85" fmla="*/ 2801884 h 3171710"/>
              <a:gd name="connsiteX86" fmla="*/ 8296322 w 12193149"/>
              <a:gd name="connsiteY86" fmla="*/ 2815779 h 3171710"/>
              <a:gd name="connsiteX87" fmla="*/ 8285424 w 12193149"/>
              <a:gd name="connsiteY87" fmla="*/ 2821602 h 3171710"/>
              <a:gd name="connsiteX88" fmla="*/ 8284298 w 12193149"/>
              <a:gd name="connsiteY88" fmla="*/ 2826045 h 3171710"/>
              <a:gd name="connsiteX89" fmla="*/ 8267224 w 12193149"/>
              <a:gd name="connsiteY89" fmla="*/ 2833220 h 3171710"/>
              <a:gd name="connsiteX90" fmla="*/ 8264525 w 12193149"/>
              <a:gd name="connsiteY90" fmla="*/ 2832990 h 3171710"/>
              <a:gd name="connsiteX91" fmla="*/ 8253181 w 12193149"/>
              <a:gd name="connsiteY91" fmla="*/ 2842833 h 3171710"/>
              <a:gd name="connsiteX92" fmla="*/ 8246982 w 12193149"/>
              <a:gd name="connsiteY92" fmla="*/ 2855825 h 3171710"/>
              <a:gd name="connsiteX93" fmla="*/ 8091420 w 12193149"/>
              <a:gd name="connsiteY93" fmla="*/ 2901986 h 3171710"/>
              <a:gd name="connsiteX94" fmla="*/ 7906555 w 12193149"/>
              <a:gd name="connsiteY94" fmla="*/ 2943959 h 3171710"/>
              <a:gd name="connsiteX95" fmla="*/ 7719893 w 12193149"/>
              <a:gd name="connsiteY95" fmla="*/ 2969674 h 3171710"/>
              <a:gd name="connsiteX96" fmla="*/ 7615495 w 12193149"/>
              <a:gd name="connsiteY96" fmla="*/ 2966203 h 3171710"/>
              <a:gd name="connsiteX97" fmla="*/ 7528691 w 12193149"/>
              <a:gd name="connsiteY97" fmla="*/ 2972031 h 3171710"/>
              <a:gd name="connsiteX98" fmla="*/ 7520719 w 12193149"/>
              <a:gd name="connsiteY98" fmla="*/ 2974584 h 3171710"/>
              <a:gd name="connsiteX99" fmla="*/ 7508559 w 12193149"/>
              <a:gd name="connsiteY99" fmla="*/ 2975919 h 3171710"/>
              <a:gd name="connsiteX100" fmla="*/ 7508188 w 12193149"/>
              <a:gd name="connsiteY100" fmla="*/ 2975592 h 3171710"/>
              <a:gd name="connsiteX101" fmla="*/ 7496943 w 12193149"/>
              <a:gd name="connsiteY101" fmla="*/ 2977544 h 3171710"/>
              <a:gd name="connsiteX102" fmla="*/ 7219707 w 12193149"/>
              <a:gd name="connsiteY102" fmla="*/ 2983651 h 3171710"/>
              <a:gd name="connsiteX103" fmla="*/ 7202249 w 12193149"/>
              <a:gd name="connsiteY103" fmla="*/ 2988201 h 3171710"/>
              <a:gd name="connsiteX104" fmla="*/ 7198152 w 12193149"/>
              <a:gd name="connsiteY104" fmla="*/ 2993559 h 3171710"/>
              <a:gd name="connsiteX105" fmla="*/ 7171956 w 12193149"/>
              <a:gd name="connsiteY105" fmla="*/ 2998207 h 3171710"/>
              <a:gd name="connsiteX106" fmla="*/ 7098136 w 12193149"/>
              <a:gd name="connsiteY106" fmla="*/ 3010435 h 3171710"/>
              <a:gd name="connsiteX107" fmla="*/ 7019644 w 12193149"/>
              <a:gd name="connsiteY107" fmla="*/ 3010061 h 3171710"/>
              <a:gd name="connsiteX108" fmla="*/ 6905294 w 12193149"/>
              <a:gd name="connsiteY108" fmla="*/ 3039567 h 3171710"/>
              <a:gd name="connsiteX109" fmla="*/ 6709370 w 12193149"/>
              <a:gd name="connsiteY109" fmla="*/ 3067522 h 3171710"/>
              <a:gd name="connsiteX110" fmla="*/ 6550602 w 12193149"/>
              <a:gd name="connsiteY110" fmla="*/ 3096298 h 3171710"/>
              <a:gd name="connsiteX111" fmla="*/ 6318708 w 12193149"/>
              <a:gd name="connsiteY111" fmla="*/ 3143098 h 3171710"/>
              <a:gd name="connsiteX112" fmla="*/ 6169822 w 12193149"/>
              <a:gd name="connsiteY112" fmla="*/ 3145185 h 3171710"/>
              <a:gd name="connsiteX113" fmla="*/ 6074996 w 12193149"/>
              <a:gd name="connsiteY113" fmla="*/ 3165647 h 3171710"/>
              <a:gd name="connsiteX114" fmla="*/ 6069677 w 12193149"/>
              <a:gd name="connsiteY114" fmla="*/ 3164110 h 3171710"/>
              <a:gd name="connsiteX115" fmla="*/ 6049786 w 12193149"/>
              <a:gd name="connsiteY115" fmla="*/ 3164793 h 3171710"/>
              <a:gd name="connsiteX116" fmla="*/ 6042433 w 12193149"/>
              <a:gd name="connsiteY116" fmla="*/ 3156444 h 3171710"/>
              <a:gd name="connsiteX117" fmla="*/ 6011238 w 12193149"/>
              <a:gd name="connsiteY117" fmla="*/ 3151351 h 3171710"/>
              <a:gd name="connsiteX118" fmla="*/ 5958523 w 12193149"/>
              <a:gd name="connsiteY118" fmla="*/ 3154995 h 3171710"/>
              <a:gd name="connsiteX119" fmla="*/ 5760067 w 12193149"/>
              <a:gd name="connsiteY119" fmla="*/ 3170687 h 3171710"/>
              <a:gd name="connsiteX120" fmla="*/ 5628108 w 12193149"/>
              <a:gd name="connsiteY120" fmla="*/ 3171710 h 3171710"/>
              <a:gd name="connsiteX121" fmla="*/ 5472054 w 12193149"/>
              <a:gd name="connsiteY121" fmla="*/ 3157690 h 3171710"/>
              <a:gd name="connsiteX122" fmla="*/ 5433909 w 12193149"/>
              <a:gd name="connsiteY122" fmla="*/ 3146437 h 3171710"/>
              <a:gd name="connsiteX123" fmla="*/ 5382817 w 12193149"/>
              <a:gd name="connsiteY123" fmla="*/ 3128735 h 3171710"/>
              <a:gd name="connsiteX124" fmla="*/ 5262912 w 12193149"/>
              <a:gd name="connsiteY124" fmla="*/ 3108318 h 3171710"/>
              <a:gd name="connsiteX125" fmla="*/ 5224109 w 12193149"/>
              <a:gd name="connsiteY125" fmla="*/ 3097194 h 3171710"/>
              <a:gd name="connsiteX126" fmla="*/ 5175808 w 12193149"/>
              <a:gd name="connsiteY126" fmla="*/ 3094204 h 3171710"/>
              <a:gd name="connsiteX127" fmla="*/ 5157702 w 12193149"/>
              <a:gd name="connsiteY127" fmla="*/ 3086981 h 3171710"/>
              <a:gd name="connsiteX128" fmla="*/ 5143747 w 12193149"/>
              <a:gd name="connsiteY128" fmla="*/ 3083581 h 3171710"/>
              <a:gd name="connsiteX129" fmla="*/ 5140744 w 12193149"/>
              <a:gd name="connsiteY129" fmla="*/ 3081480 h 3171710"/>
              <a:gd name="connsiteX130" fmla="*/ 5122807 w 12193149"/>
              <a:gd name="connsiteY130" fmla="*/ 3070627 h 3171710"/>
              <a:gd name="connsiteX131" fmla="*/ 5066938 w 12193149"/>
              <a:gd name="connsiteY131" fmla="*/ 3077198 h 3171710"/>
              <a:gd name="connsiteX132" fmla="*/ 5012662 w 12193149"/>
              <a:gd name="connsiteY132" fmla="*/ 3060817 h 3171710"/>
              <a:gd name="connsiteX133" fmla="*/ 4841589 w 12193149"/>
              <a:gd name="connsiteY133" fmla="*/ 3036800 h 3171710"/>
              <a:gd name="connsiteX134" fmla="*/ 4763595 w 12193149"/>
              <a:gd name="connsiteY134" fmla="*/ 3009032 h 3171710"/>
              <a:gd name="connsiteX135" fmla="*/ 4724334 w 12193149"/>
              <a:gd name="connsiteY135" fmla="*/ 3000018 h 3171710"/>
              <a:gd name="connsiteX136" fmla="*/ 4722324 w 12193149"/>
              <a:gd name="connsiteY136" fmla="*/ 2999269 h 3171710"/>
              <a:gd name="connsiteX137" fmla="*/ 4723259 w 12193149"/>
              <a:gd name="connsiteY137" fmla="*/ 2999058 h 3171710"/>
              <a:gd name="connsiteX138" fmla="*/ 4718350 w 12193149"/>
              <a:gd name="connsiteY138" fmla="*/ 2997788 h 3171710"/>
              <a:gd name="connsiteX139" fmla="*/ 4722324 w 12193149"/>
              <a:gd name="connsiteY139" fmla="*/ 2999269 h 3171710"/>
              <a:gd name="connsiteX140" fmla="*/ 4716674 w 12193149"/>
              <a:gd name="connsiteY140" fmla="*/ 3000544 h 3171710"/>
              <a:gd name="connsiteX141" fmla="*/ 4516962 w 12193149"/>
              <a:gd name="connsiteY141" fmla="*/ 2990642 h 3171710"/>
              <a:gd name="connsiteX142" fmla="*/ 4429691 w 12193149"/>
              <a:gd name="connsiteY142" fmla="*/ 2979991 h 3171710"/>
              <a:gd name="connsiteX143" fmla="*/ 4364023 w 12193149"/>
              <a:gd name="connsiteY143" fmla="*/ 2978645 h 3171710"/>
              <a:gd name="connsiteX144" fmla="*/ 4318114 w 12193149"/>
              <a:gd name="connsiteY144" fmla="*/ 2985260 h 3171710"/>
              <a:gd name="connsiteX145" fmla="*/ 4316258 w 12193149"/>
              <a:gd name="connsiteY145" fmla="*/ 2983919 h 3171710"/>
              <a:gd name="connsiteX146" fmla="*/ 4296292 w 12193149"/>
              <a:gd name="connsiteY146" fmla="*/ 2982040 h 3171710"/>
              <a:gd name="connsiteX147" fmla="*/ 4291212 w 12193149"/>
              <a:gd name="connsiteY147" fmla="*/ 2984957 h 3171710"/>
              <a:gd name="connsiteX148" fmla="*/ 4277290 w 12193149"/>
              <a:gd name="connsiteY148" fmla="*/ 2984711 h 3171710"/>
              <a:gd name="connsiteX149" fmla="*/ 4249265 w 12193149"/>
              <a:gd name="connsiteY149" fmla="*/ 2987035 h 3171710"/>
              <a:gd name="connsiteX150" fmla="*/ 4203199 w 12193149"/>
              <a:gd name="connsiteY150" fmla="*/ 2984240 h 3171710"/>
              <a:gd name="connsiteX151" fmla="*/ 4202893 w 12193149"/>
              <a:gd name="connsiteY151" fmla="*/ 2982981 h 3171710"/>
              <a:gd name="connsiteX152" fmla="*/ 4192396 w 12193149"/>
              <a:gd name="connsiteY152" fmla="*/ 2977347 h 3171710"/>
              <a:gd name="connsiteX153" fmla="*/ 4143893 w 12193149"/>
              <a:gd name="connsiteY153" fmla="*/ 2961482 h 3171710"/>
              <a:gd name="connsiteX154" fmla="*/ 4084245 w 12193149"/>
              <a:gd name="connsiteY154" fmla="*/ 2934949 h 3171710"/>
              <a:gd name="connsiteX155" fmla="*/ 4075694 w 12193149"/>
              <a:gd name="connsiteY155" fmla="*/ 2934114 h 3171710"/>
              <a:gd name="connsiteX156" fmla="*/ 4075575 w 12193149"/>
              <a:gd name="connsiteY156" fmla="*/ 2933815 h 3171710"/>
              <a:gd name="connsiteX157" fmla="*/ 4066658 w 12193149"/>
              <a:gd name="connsiteY157" fmla="*/ 2932371 h 3171710"/>
              <a:gd name="connsiteX158" fmla="*/ 4060102 w 12193149"/>
              <a:gd name="connsiteY158" fmla="*/ 2932589 h 3171710"/>
              <a:gd name="connsiteX159" fmla="*/ 4043512 w 12193149"/>
              <a:gd name="connsiteY159" fmla="*/ 2930968 h 3171710"/>
              <a:gd name="connsiteX160" fmla="*/ 4038145 w 12193149"/>
              <a:gd name="connsiteY160" fmla="*/ 2928534 h 3171710"/>
              <a:gd name="connsiteX161" fmla="*/ 4036511 w 12193149"/>
              <a:gd name="connsiteY161" fmla="*/ 2924867 h 3171710"/>
              <a:gd name="connsiteX162" fmla="*/ 4034926 w 12193149"/>
              <a:gd name="connsiteY162" fmla="*/ 2925102 h 3171710"/>
              <a:gd name="connsiteX163" fmla="*/ 4005686 w 12193149"/>
              <a:gd name="connsiteY163" fmla="*/ 2912534 h 3171710"/>
              <a:gd name="connsiteX164" fmla="*/ 3937994 w 12193149"/>
              <a:gd name="connsiteY164" fmla="*/ 2895077 h 3171710"/>
              <a:gd name="connsiteX165" fmla="*/ 3898423 w 12193149"/>
              <a:gd name="connsiteY165" fmla="*/ 2889422 h 3171710"/>
              <a:gd name="connsiteX166" fmla="*/ 3790908 w 12193149"/>
              <a:gd name="connsiteY166" fmla="*/ 2869184 h 3171710"/>
              <a:gd name="connsiteX167" fmla="*/ 3683661 w 12193149"/>
              <a:gd name="connsiteY167" fmla="*/ 2845261 h 3171710"/>
              <a:gd name="connsiteX168" fmla="*/ 3611183 w 12193149"/>
              <a:gd name="connsiteY168" fmla="*/ 2812990 h 3171710"/>
              <a:gd name="connsiteX169" fmla="*/ 3605003 w 12193149"/>
              <a:gd name="connsiteY169" fmla="*/ 2814352 h 3171710"/>
              <a:gd name="connsiteX170" fmla="*/ 3595884 w 12193149"/>
              <a:gd name="connsiteY170" fmla="*/ 2814516 h 3171710"/>
              <a:gd name="connsiteX171" fmla="*/ 3595649 w 12193149"/>
              <a:gd name="connsiteY171" fmla="*/ 2814247 h 3171710"/>
              <a:gd name="connsiteX172" fmla="*/ 3587126 w 12193149"/>
              <a:gd name="connsiteY172" fmla="*/ 2814937 h 3171710"/>
              <a:gd name="connsiteX173" fmla="*/ 3537283 w 12193149"/>
              <a:gd name="connsiteY173" fmla="*/ 2805238 h 3171710"/>
              <a:gd name="connsiteX174" fmla="*/ 3474371 w 12193149"/>
              <a:gd name="connsiteY174" fmla="*/ 2801577 h 3171710"/>
              <a:gd name="connsiteX175" fmla="*/ 3401876 w 12193149"/>
              <a:gd name="connsiteY175" fmla="*/ 2789529 h 3171710"/>
              <a:gd name="connsiteX176" fmla="*/ 3365036 w 12193149"/>
              <a:gd name="connsiteY176" fmla="*/ 2806481 h 3171710"/>
              <a:gd name="connsiteX177" fmla="*/ 3345174 w 12193149"/>
              <a:gd name="connsiteY177" fmla="*/ 2808163 h 3171710"/>
              <a:gd name="connsiteX178" fmla="*/ 3342846 w 12193149"/>
              <a:gd name="connsiteY178" fmla="*/ 2807188 h 3171710"/>
              <a:gd name="connsiteX179" fmla="*/ 3263504 w 12193149"/>
              <a:gd name="connsiteY179" fmla="*/ 2813065 h 3171710"/>
              <a:gd name="connsiteX180" fmla="*/ 3143704 w 12193149"/>
              <a:gd name="connsiteY180" fmla="*/ 2820840 h 3171710"/>
              <a:gd name="connsiteX181" fmla="*/ 3031439 w 12193149"/>
              <a:gd name="connsiteY181" fmla="*/ 2823483 h 3171710"/>
              <a:gd name="connsiteX182" fmla="*/ 2782717 w 12193149"/>
              <a:gd name="connsiteY182" fmla="*/ 2845304 h 3171710"/>
              <a:gd name="connsiteX183" fmla="*/ 2647675 w 12193149"/>
              <a:gd name="connsiteY183" fmla="*/ 2855840 h 3171710"/>
              <a:gd name="connsiteX184" fmla="*/ 2569176 w 12193149"/>
              <a:gd name="connsiteY184" fmla="*/ 2829599 h 3171710"/>
              <a:gd name="connsiteX185" fmla="*/ 2444403 w 12193149"/>
              <a:gd name="connsiteY185" fmla="*/ 2843500 h 3171710"/>
              <a:gd name="connsiteX186" fmla="*/ 2316260 w 12193149"/>
              <a:gd name="connsiteY186" fmla="*/ 2851967 h 3171710"/>
              <a:gd name="connsiteX187" fmla="*/ 2209726 w 12193149"/>
              <a:gd name="connsiteY187" fmla="*/ 2846734 h 3171710"/>
              <a:gd name="connsiteX188" fmla="*/ 2095813 w 12193149"/>
              <a:gd name="connsiteY188" fmla="*/ 2830023 h 3171710"/>
              <a:gd name="connsiteX189" fmla="*/ 1998504 w 12193149"/>
              <a:gd name="connsiteY189" fmla="*/ 2822003 h 3171710"/>
              <a:gd name="connsiteX190" fmla="*/ 1929320 w 12193149"/>
              <a:gd name="connsiteY190" fmla="*/ 2843948 h 3171710"/>
              <a:gd name="connsiteX191" fmla="*/ 1922798 w 12193149"/>
              <a:gd name="connsiteY191" fmla="*/ 2839117 h 3171710"/>
              <a:gd name="connsiteX192" fmla="*/ 1874228 w 12193149"/>
              <a:gd name="connsiteY192" fmla="*/ 2840712 h 3171710"/>
              <a:gd name="connsiteX193" fmla="*/ 1787803 w 12193149"/>
              <a:gd name="connsiteY193" fmla="*/ 2868334 h 3171710"/>
              <a:gd name="connsiteX194" fmla="*/ 1739352 w 12193149"/>
              <a:gd name="connsiteY194" fmla="*/ 2863283 h 3171710"/>
              <a:gd name="connsiteX195" fmla="*/ 1676219 w 12193149"/>
              <a:gd name="connsiteY195" fmla="*/ 2846934 h 3171710"/>
              <a:gd name="connsiteX196" fmla="*/ 1609817 w 12193149"/>
              <a:gd name="connsiteY196" fmla="*/ 2840037 h 3171710"/>
              <a:gd name="connsiteX197" fmla="*/ 1497258 w 12193149"/>
              <a:gd name="connsiteY197" fmla="*/ 2814447 h 3171710"/>
              <a:gd name="connsiteX198" fmla="*/ 1151127 w 12193149"/>
              <a:gd name="connsiteY198" fmla="*/ 2765012 h 3171710"/>
              <a:gd name="connsiteX199" fmla="*/ 859417 w 12193149"/>
              <a:gd name="connsiteY199" fmla="*/ 2755579 h 3171710"/>
              <a:gd name="connsiteX200" fmla="*/ 838688 w 12193149"/>
              <a:gd name="connsiteY200" fmla="*/ 2756792 h 3171710"/>
              <a:gd name="connsiteX201" fmla="*/ 817957 w 12193149"/>
              <a:gd name="connsiteY201" fmla="*/ 2754828 h 3171710"/>
              <a:gd name="connsiteX202" fmla="*/ 812654 w 12193149"/>
              <a:gd name="connsiteY202" fmla="*/ 2757722 h 3171710"/>
              <a:gd name="connsiteX203" fmla="*/ 721195 w 12193149"/>
              <a:gd name="connsiteY203" fmla="*/ 2756632 h 3171710"/>
              <a:gd name="connsiteX204" fmla="*/ 720890 w 12193149"/>
              <a:gd name="connsiteY204" fmla="*/ 2755370 h 3171710"/>
              <a:gd name="connsiteX205" fmla="*/ 710023 w 12193149"/>
              <a:gd name="connsiteY205" fmla="*/ 2749693 h 3171710"/>
              <a:gd name="connsiteX206" fmla="*/ 597940 w 12193149"/>
              <a:gd name="connsiteY206" fmla="*/ 2706835 h 3171710"/>
              <a:gd name="connsiteX207" fmla="*/ 579683 w 12193149"/>
              <a:gd name="connsiteY207" fmla="*/ 2704183 h 3171710"/>
              <a:gd name="connsiteX208" fmla="*/ 572865 w 12193149"/>
              <a:gd name="connsiteY208" fmla="*/ 2704372 h 3171710"/>
              <a:gd name="connsiteX209" fmla="*/ 446247 w 12193149"/>
              <a:gd name="connsiteY209" fmla="*/ 2666342 h 3171710"/>
              <a:gd name="connsiteX210" fmla="*/ 405163 w 12193149"/>
              <a:gd name="connsiteY210" fmla="*/ 2660519 h 3171710"/>
              <a:gd name="connsiteX211" fmla="*/ 293583 w 12193149"/>
              <a:gd name="connsiteY211" fmla="*/ 2639823 h 3171710"/>
              <a:gd name="connsiteX212" fmla="*/ 119529 w 12193149"/>
              <a:gd name="connsiteY212" fmla="*/ 2588018 h 3171710"/>
              <a:gd name="connsiteX213" fmla="*/ 16674 w 12193149"/>
              <a:gd name="connsiteY213" fmla="*/ 2585162 h 3171710"/>
              <a:gd name="connsiteX214" fmla="*/ 1150 w 12193149"/>
              <a:gd name="connsiteY214" fmla="*/ 2579693 h 3171710"/>
              <a:gd name="connsiteX215" fmla="*/ 1148 w 12193149"/>
              <a:gd name="connsiteY215" fmla="*/ 1049184 h 3171710"/>
              <a:gd name="connsiteX216" fmla="*/ 1148 w 12193149"/>
              <a:gd name="connsiteY216" fmla="*/ 0 h 317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3171710">
                <a:moveTo>
                  <a:pt x="1148" y="0"/>
                </a:moveTo>
                <a:lnTo>
                  <a:pt x="12181789" y="8189"/>
                </a:lnTo>
                <a:cubicBezTo>
                  <a:pt x="12181789" y="201435"/>
                  <a:pt x="12193149" y="1213464"/>
                  <a:pt x="12193149" y="1406710"/>
                </a:cubicBezTo>
                <a:lnTo>
                  <a:pt x="12185986" y="1411160"/>
                </a:lnTo>
                <a:cubicBezTo>
                  <a:pt x="12156393" y="1404401"/>
                  <a:pt x="12176978" y="1415299"/>
                  <a:pt x="12156363" y="1424337"/>
                </a:cubicBezTo>
                <a:cubicBezTo>
                  <a:pt x="12172308" y="1438279"/>
                  <a:pt x="12127905" y="1429847"/>
                  <a:pt x="12139215" y="1450150"/>
                </a:cubicBezTo>
                <a:cubicBezTo>
                  <a:pt x="12135103" y="1451151"/>
                  <a:pt x="12130766" y="1451483"/>
                  <a:pt x="12126327" y="1451661"/>
                </a:cubicBezTo>
                <a:lnTo>
                  <a:pt x="12124007" y="1451765"/>
                </a:lnTo>
                <a:lnTo>
                  <a:pt x="12116854" y="1455579"/>
                </a:lnTo>
                <a:lnTo>
                  <a:pt x="12099497" y="1455110"/>
                </a:lnTo>
                <a:cubicBezTo>
                  <a:pt x="12095162" y="1456775"/>
                  <a:pt x="12090978" y="1459336"/>
                  <a:pt x="12087073" y="1463312"/>
                </a:cubicBezTo>
                <a:cubicBezTo>
                  <a:pt x="12078890" y="1483714"/>
                  <a:pt x="12040481" y="1480817"/>
                  <a:pt x="12031073" y="1506980"/>
                </a:cubicBezTo>
                <a:cubicBezTo>
                  <a:pt x="12026399" y="1515225"/>
                  <a:pt x="12004497" y="1532326"/>
                  <a:pt x="11995833" y="1530429"/>
                </a:cubicBezTo>
                <a:cubicBezTo>
                  <a:pt x="11990333" y="1532938"/>
                  <a:pt x="11986699" y="1539016"/>
                  <a:pt x="11979717" y="1535132"/>
                </a:cubicBezTo>
                <a:cubicBezTo>
                  <a:pt x="11970382" y="1531211"/>
                  <a:pt x="11963763" y="1554233"/>
                  <a:pt x="11959046" y="1544529"/>
                </a:cubicBezTo>
                <a:lnTo>
                  <a:pt x="11920454" y="1557854"/>
                </a:lnTo>
                <a:cubicBezTo>
                  <a:pt x="11919152" y="1564914"/>
                  <a:pt x="11912619" y="1567116"/>
                  <a:pt x="11903656" y="1569397"/>
                </a:cubicBezTo>
                <a:lnTo>
                  <a:pt x="11895048" y="1571762"/>
                </a:lnTo>
                <a:lnTo>
                  <a:pt x="11891968" y="1582700"/>
                </a:lnTo>
                <a:cubicBezTo>
                  <a:pt x="11881074" y="1573372"/>
                  <a:pt x="11884523" y="1604713"/>
                  <a:pt x="11870776" y="1604787"/>
                </a:cubicBezTo>
                <a:lnTo>
                  <a:pt x="11813376" y="1624630"/>
                </a:lnTo>
                <a:lnTo>
                  <a:pt x="11590693" y="1790748"/>
                </a:lnTo>
                <a:cubicBezTo>
                  <a:pt x="11550201" y="1817685"/>
                  <a:pt x="11542649" y="1767741"/>
                  <a:pt x="11506817" y="1860594"/>
                </a:cubicBezTo>
                <a:cubicBezTo>
                  <a:pt x="11450023" y="1916431"/>
                  <a:pt x="11337127" y="2017145"/>
                  <a:pt x="11280332" y="2050542"/>
                </a:cubicBezTo>
                <a:cubicBezTo>
                  <a:pt x="11267547" y="2058142"/>
                  <a:pt x="11229147" y="2123560"/>
                  <a:pt x="11228309" y="2103207"/>
                </a:cubicBezTo>
                <a:cubicBezTo>
                  <a:pt x="11223950" y="2105174"/>
                  <a:pt x="11220761" y="2104651"/>
                  <a:pt x="11218087" y="2102932"/>
                </a:cubicBezTo>
                <a:lnTo>
                  <a:pt x="11217184" y="2101989"/>
                </a:lnTo>
                <a:lnTo>
                  <a:pt x="11188885" y="2119354"/>
                </a:lnTo>
                <a:lnTo>
                  <a:pt x="11184501" y="2119496"/>
                </a:lnTo>
                <a:lnTo>
                  <a:pt x="11166854" y="2133583"/>
                </a:lnTo>
                <a:lnTo>
                  <a:pt x="11157311" y="2139385"/>
                </a:lnTo>
                <a:lnTo>
                  <a:pt x="11155496" y="2144068"/>
                </a:lnTo>
                <a:cubicBezTo>
                  <a:pt x="11153045" y="2147436"/>
                  <a:pt x="11148902" y="2150083"/>
                  <a:pt x="11140961" y="2151086"/>
                </a:cubicBezTo>
                <a:lnTo>
                  <a:pt x="11138961" y="2150743"/>
                </a:lnTo>
                <a:lnTo>
                  <a:pt x="11128208" y="2160803"/>
                </a:lnTo>
                <a:cubicBezTo>
                  <a:pt x="11124962" y="2164785"/>
                  <a:pt x="11122359" y="2169258"/>
                  <a:pt x="11120691" y="2174395"/>
                </a:cubicBezTo>
                <a:cubicBezTo>
                  <a:pt x="11081770" y="2197656"/>
                  <a:pt x="10952581" y="2271077"/>
                  <a:pt x="10894683" y="2300370"/>
                </a:cubicBezTo>
                <a:cubicBezTo>
                  <a:pt x="10861781" y="2315405"/>
                  <a:pt x="10817803" y="2335857"/>
                  <a:pt x="10773300" y="2350162"/>
                </a:cubicBezTo>
                <a:cubicBezTo>
                  <a:pt x="10733414" y="2394390"/>
                  <a:pt x="10677791" y="2353706"/>
                  <a:pt x="10627668" y="2386200"/>
                </a:cubicBezTo>
                <a:cubicBezTo>
                  <a:pt x="10590276" y="2369074"/>
                  <a:pt x="10613693" y="2389253"/>
                  <a:pt x="10581895" y="2395660"/>
                </a:cubicBezTo>
                <a:cubicBezTo>
                  <a:pt x="10597733" y="2418627"/>
                  <a:pt x="10540912" y="2395212"/>
                  <a:pt x="10547790" y="2425394"/>
                </a:cubicBezTo>
                <a:cubicBezTo>
                  <a:pt x="10541784" y="2425603"/>
                  <a:pt x="10535750" y="2424857"/>
                  <a:pt x="10529643" y="2423878"/>
                </a:cubicBezTo>
                <a:lnTo>
                  <a:pt x="10526446" y="2423382"/>
                </a:lnTo>
                <a:lnTo>
                  <a:pt x="10515129" y="2426508"/>
                </a:lnTo>
                <a:lnTo>
                  <a:pt x="10491735" y="2421127"/>
                </a:lnTo>
                <a:cubicBezTo>
                  <a:pt x="10485147" y="2422161"/>
                  <a:pt x="10478389" y="2424430"/>
                  <a:pt x="10471418" y="2428664"/>
                </a:cubicBezTo>
                <a:cubicBezTo>
                  <a:pt x="10451763" y="2453636"/>
                  <a:pt x="10400774" y="2439247"/>
                  <a:pt x="10377042" y="2471569"/>
                </a:cubicBezTo>
                <a:cubicBezTo>
                  <a:pt x="10367240" y="2481286"/>
                  <a:pt x="10330319" y="2498097"/>
                  <a:pt x="10319338" y="2493192"/>
                </a:cubicBezTo>
                <a:cubicBezTo>
                  <a:pt x="10310813" y="2495031"/>
                  <a:pt x="10303331" y="2502144"/>
                  <a:pt x="10295467" y="2495050"/>
                </a:cubicBezTo>
                <a:cubicBezTo>
                  <a:pt x="10284420" y="2487261"/>
                  <a:pt x="10265794" y="2516157"/>
                  <a:pt x="10263443" y="2501919"/>
                </a:cubicBezTo>
                <a:lnTo>
                  <a:pt x="10205418" y="2509120"/>
                </a:lnTo>
                <a:cubicBezTo>
                  <a:pt x="10200696" y="2518180"/>
                  <a:pt x="10190895" y="2519327"/>
                  <a:pt x="10177759" y="2519914"/>
                </a:cubicBezTo>
                <a:lnTo>
                  <a:pt x="10165070" y="2520710"/>
                </a:lnTo>
                <a:lnTo>
                  <a:pt x="10156308" y="2534458"/>
                </a:lnTo>
                <a:cubicBezTo>
                  <a:pt x="10145406" y="2519028"/>
                  <a:pt x="10136981" y="2561781"/>
                  <a:pt x="10118267" y="2558113"/>
                </a:cubicBezTo>
                <a:lnTo>
                  <a:pt x="10083317" y="2570267"/>
                </a:lnTo>
                <a:cubicBezTo>
                  <a:pt x="10075718" y="2568198"/>
                  <a:pt x="10048011" y="2569526"/>
                  <a:pt x="10040388" y="2568603"/>
                </a:cubicBezTo>
                <a:cubicBezTo>
                  <a:pt x="9999609" y="2578704"/>
                  <a:pt x="9985545" y="2579194"/>
                  <a:pt x="9961167" y="2584118"/>
                </a:cubicBezTo>
                <a:cubicBezTo>
                  <a:pt x="9920131" y="2584260"/>
                  <a:pt x="9889892" y="2581061"/>
                  <a:pt x="9848940" y="2590886"/>
                </a:cubicBezTo>
                <a:lnTo>
                  <a:pt x="9729457" y="2611093"/>
                </a:lnTo>
                <a:cubicBezTo>
                  <a:pt x="9676207" y="2601507"/>
                  <a:pt x="9631235" y="2626730"/>
                  <a:pt x="9613704" y="2639342"/>
                </a:cubicBezTo>
                <a:cubicBezTo>
                  <a:pt x="9548152" y="2653618"/>
                  <a:pt x="9410970" y="2690964"/>
                  <a:pt x="9338590" y="2696264"/>
                </a:cubicBezTo>
                <a:lnTo>
                  <a:pt x="9232518" y="2720120"/>
                </a:lnTo>
                <a:lnTo>
                  <a:pt x="9156690" y="2730199"/>
                </a:lnTo>
                <a:lnTo>
                  <a:pt x="9054601" y="2737726"/>
                </a:lnTo>
                <a:lnTo>
                  <a:pt x="9006634" y="2741011"/>
                </a:lnTo>
                <a:lnTo>
                  <a:pt x="9006349" y="2740771"/>
                </a:lnTo>
                <a:cubicBezTo>
                  <a:pt x="9004294" y="2740551"/>
                  <a:pt x="9001475" y="2740879"/>
                  <a:pt x="8997380" y="2741982"/>
                </a:cubicBezTo>
                <a:lnTo>
                  <a:pt x="8991542" y="2744043"/>
                </a:lnTo>
                <a:lnTo>
                  <a:pt x="8975485" y="2747269"/>
                </a:lnTo>
                <a:lnTo>
                  <a:pt x="8969159" y="2746569"/>
                </a:lnTo>
                <a:lnTo>
                  <a:pt x="8964196" y="2744344"/>
                </a:lnTo>
                <a:cubicBezTo>
                  <a:pt x="8955841" y="2752295"/>
                  <a:pt x="8956668" y="2761243"/>
                  <a:pt x="8930136" y="2741156"/>
                </a:cubicBezTo>
                <a:cubicBezTo>
                  <a:pt x="8899182" y="2742176"/>
                  <a:pt x="8790451" y="2756831"/>
                  <a:pt x="8753592" y="2760388"/>
                </a:cubicBezTo>
                <a:cubicBezTo>
                  <a:pt x="8720970" y="2771108"/>
                  <a:pt x="8749345" y="2757447"/>
                  <a:pt x="8708995" y="2762489"/>
                </a:cubicBezTo>
                <a:cubicBezTo>
                  <a:pt x="8672757" y="2782024"/>
                  <a:pt x="8640293" y="2765584"/>
                  <a:pt x="8597219" y="2771061"/>
                </a:cubicBezTo>
                <a:lnTo>
                  <a:pt x="8526378" y="2756219"/>
                </a:lnTo>
                <a:lnTo>
                  <a:pt x="8512131" y="2762134"/>
                </a:lnTo>
                <a:lnTo>
                  <a:pt x="8507315" y="2765135"/>
                </a:lnTo>
                <a:cubicBezTo>
                  <a:pt x="8503797" y="2766912"/>
                  <a:pt x="8501196" y="2767723"/>
                  <a:pt x="8499116" y="2767873"/>
                </a:cubicBezTo>
                <a:lnTo>
                  <a:pt x="8498742" y="2767694"/>
                </a:lnTo>
                <a:lnTo>
                  <a:pt x="8491397" y="2770744"/>
                </a:lnTo>
                <a:lnTo>
                  <a:pt x="8368330" y="2784786"/>
                </a:lnTo>
                <a:cubicBezTo>
                  <a:pt x="8363173" y="2786811"/>
                  <a:pt x="8358881" y="2786463"/>
                  <a:pt x="8354947" y="2784980"/>
                </a:cubicBezTo>
                <a:lnTo>
                  <a:pt x="8321252" y="2801558"/>
                </a:lnTo>
                <a:lnTo>
                  <a:pt x="8315581" y="2801884"/>
                </a:lnTo>
                <a:lnTo>
                  <a:pt x="8296322" y="2815779"/>
                </a:lnTo>
                <a:lnTo>
                  <a:pt x="8285424" y="2821602"/>
                </a:lnTo>
                <a:lnTo>
                  <a:pt x="8284298" y="2826045"/>
                </a:lnTo>
                <a:cubicBezTo>
                  <a:pt x="8281994" y="2829290"/>
                  <a:pt x="8277300" y="2831938"/>
                  <a:pt x="8267224" y="2833220"/>
                </a:cubicBezTo>
                <a:lnTo>
                  <a:pt x="8264525" y="2832990"/>
                </a:lnTo>
                <a:lnTo>
                  <a:pt x="8253181" y="2842833"/>
                </a:lnTo>
                <a:cubicBezTo>
                  <a:pt x="8250007" y="2846683"/>
                  <a:pt x="8247795" y="2850965"/>
                  <a:pt x="8246982" y="2855825"/>
                </a:cubicBezTo>
                <a:cubicBezTo>
                  <a:pt x="8182975" y="2852918"/>
                  <a:pt x="8148279" y="2887040"/>
                  <a:pt x="8091420" y="2901986"/>
                </a:cubicBezTo>
                <a:cubicBezTo>
                  <a:pt x="8026616" y="2925128"/>
                  <a:pt x="7968218" y="2946364"/>
                  <a:pt x="7906555" y="2943959"/>
                </a:cubicBezTo>
                <a:cubicBezTo>
                  <a:pt x="7836267" y="2958871"/>
                  <a:pt x="7782114" y="2961102"/>
                  <a:pt x="7719893" y="2969674"/>
                </a:cubicBezTo>
                <a:lnTo>
                  <a:pt x="7615495" y="2966203"/>
                </a:lnTo>
                <a:lnTo>
                  <a:pt x="7528691" y="2972031"/>
                </a:lnTo>
                <a:lnTo>
                  <a:pt x="7520719" y="2974584"/>
                </a:lnTo>
                <a:cubicBezTo>
                  <a:pt x="7515141" y="2975923"/>
                  <a:pt x="7511320" y="2976273"/>
                  <a:pt x="7508559" y="2975919"/>
                </a:cubicBezTo>
                <a:lnTo>
                  <a:pt x="7508188" y="2975592"/>
                </a:lnTo>
                <a:lnTo>
                  <a:pt x="7496943" y="2977544"/>
                </a:lnTo>
                <a:lnTo>
                  <a:pt x="7219707" y="2983651"/>
                </a:lnTo>
                <a:lnTo>
                  <a:pt x="7202249" y="2988201"/>
                </a:lnTo>
                <a:lnTo>
                  <a:pt x="7198152" y="2993559"/>
                </a:lnTo>
                <a:cubicBezTo>
                  <a:pt x="7193259" y="2997082"/>
                  <a:pt x="7185654" y="2999221"/>
                  <a:pt x="7171956" y="2998207"/>
                </a:cubicBezTo>
                <a:lnTo>
                  <a:pt x="7098136" y="3010435"/>
                </a:lnTo>
                <a:cubicBezTo>
                  <a:pt x="7062296" y="3011413"/>
                  <a:pt x="7051336" y="3012390"/>
                  <a:pt x="7019644" y="3010061"/>
                </a:cubicBezTo>
                <a:cubicBezTo>
                  <a:pt x="6938675" y="3020999"/>
                  <a:pt x="6944793" y="3045165"/>
                  <a:pt x="6905294" y="3039567"/>
                </a:cubicBezTo>
                <a:cubicBezTo>
                  <a:pt x="6873070" y="3034359"/>
                  <a:pt x="6789137" y="3053433"/>
                  <a:pt x="6709370" y="3067522"/>
                </a:cubicBezTo>
                <a:cubicBezTo>
                  <a:pt x="6650254" y="3076977"/>
                  <a:pt x="6629253" y="3091078"/>
                  <a:pt x="6550602" y="3096298"/>
                </a:cubicBezTo>
                <a:cubicBezTo>
                  <a:pt x="6473302" y="3140388"/>
                  <a:pt x="6410843" y="3116665"/>
                  <a:pt x="6318708" y="3143098"/>
                </a:cubicBezTo>
                <a:cubicBezTo>
                  <a:pt x="6298698" y="3158620"/>
                  <a:pt x="6210439" y="3141427"/>
                  <a:pt x="6169822" y="3145185"/>
                </a:cubicBezTo>
                <a:cubicBezTo>
                  <a:pt x="6129203" y="3148943"/>
                  <a:pt x="6091688" y="3162491"/>
                  <a:pt x="6074996" y="3165647"/>
                </a:cubicBezTo>
                <a:lnTo>
                  <a:pt x="6069677" y="3164110"/>
                </a:lnTo>
                <a:lnTo>
                  <a:pt x="6049786" y="3164793"/>
                </a:lnTo>
                <a:lnTo>
                  <a:pt x="6042433" y="3156444"/>
                </a:lnTo>
                <a:lnTo>
                  <a:pt x="6011238" y="3151351"/>
                </a:lnTo>
                <a:cubicBezTo>
                  <a:pt x="5999830" y="3150764"/>
                  <a:pt x="5971276" y="3151677"/>
                  <a:pt x="5958523" y="3154995"/>
                </a:cubicBezTo>
                <a:lnTo>
                  <a:pt x="5760067" y="3170687"/>
                </a:lnTo>
                <a:lnTo>
                  <a:pt x="5628108" y="3171710"/>
                </a:lnTo>
                <a:lnTo>
                  <a:pt x="5472054" y="3157690"/>
                </a:lnTo>
                <a:cubicBezTo>
                  <a:pt x="5479284" y="3144662"/>
                  <a:pt x="5440157" y="3158728"/>
                  <a:pt x="5433909" y="3146437"/>
                </a:cubicBezTo>
                <a:cubicBezTo>
                  <a:pt x="5430517" y="3136405"/>
                  <a:pt x="5392976" y="3131721"/>
                  <a:pt x="5382817" y="3128735"/>
                </a:cubicBezTo>
                <a:lnTo>
                  <a:pt x="5262912" y="3108318"/>
                </a:lnTo>
                <a:cubicBezTo>
                  <a:pt x="5252746" y="3108134"/>
                  <a:pt x="5231699" y="3099824"/>
                  <a:pt x="5224109" y="3097194"/>
                </a:cubicBezTo>
                <a:lnTo>
                  <a:pt x="5175808" y="3094204"/>
                </a:lnTo>
                <a:lnTo>
                  <a:pt x="5157702" y="3086981"/>
                </a:lnTo>
                <a:lnTo>
                  <a:pt x="5143747" y="3083581"/>
                </a:lnTo>
                <a:lnTo>
                  <a:pt x="5140744" y="3081480"/>
                </a:lnTo>
                <a:cubicBezTo>
                  <a:pt x="5135026" y="3077440"/>
                  <a:pt x="5129229" y="3073629"/>
                  <a:pt x="5122807" y="3070627"/>
                </a:cubicBezTo>
                <a:cubicBezTo>
                  <a:pt x="5109467" y="3099246"/>
                  <a:pt x="5066004" y="3049810"/>
                  <a:pt x="5066938" y="3077198"/>
                </a:cubicBezTo>
                <a:cubicBezTo>
                  <a:pt x="5029345" y="3065682"/>
                  <a:pt x="5040096" y="3094771"/>
                  <a:pt x="5012662" y="3060817"/>
                </a:cubicBezTo>
                <a:cubicBezTo>
                  <a:pt x="4938174" y="3061200"/>
                  <a:pt x="4917504" y="3074207"/>
                  <a:pt x="4841589" y="3036800"/>
                </a:cubicBezTo>
                <a:cubicBezTo>
                  <a:pt x="4807890" y="3020158"/>
                  <a:pt x="4785258" y="3009012"/>
                  <a:pt x="4763595" y="3009032"/>
                </a:cubicBezTo>
                <a:cubicBezTo>
                  <a:pt x="4742475" y="3004532"/>
                  <a:pt x="4730631" y="3001709"/>
                  <a:pt x="4724334" y="3000018"/>
                </a:cubicBezTo>
                <a:lnTo>
                  <a:pt x="4722324" y="2999269"/>
                </a:lnTo>
                <a:lnTo>
                  <a:pt x="4723259" y="2999058"/>
                </a:lnTo>
                <a:cubicBezTo>
                  <a:pt x="4722296" y="2998416"/>
                  <a:pt x="4719415" y="2997810"/>
                  <a:pt x="4718350" y="2997788"/>
                </a:cubicBezTo>
                <a:lnTo>
                  <a:pt x="4722324" y="2999269"/>
                </a:lnTo>
                <a:lnTo>
                  <a:pt x="4716674" y="3000544"/>
                </a:lnTo>
                <a:cubicBezTo>
                  <a:pt x="4681300" y="2993588"/>
                  <a:pt x="4525895" y="2992780"/>
                  <a:pt x="4516962" y="2990642"/>
                </a:cubicBezTo>
                <a:cubicBezTo>
                  <a:pt x="4458971" y="2977530"/>
                  <a:pt x="4463810" y="2976789"/>
                  <a:pt x="4429691" y="2979991"/>
                </a:cubicBezTo>
                <a:cubicBezTo>
                  <a:pt x="4424455" y="2983362"/>
                  <a:pt x="4370126" y="2977068"/>
                  <a:pt x="4364023" y="2978645"/>
                </a:cubicBezTo>
                <a:lnTo>
                  <a:pt x="4318114" y="2985260"/>
                </a:lnTo>
                <a:lnTo>
                  <a:pt x="4316258" y="2983919"/>
                </a:lnTo>
                <a:cubicBezTo>
                  <a:pt x="4307275" y="2980548"/>
                  <a:pt x="4301145" y="2980549"/>
                  <a:pt x="4296292" y="2982040"/>
                </a:cubicBezTo>
                <a:lnTo>
                  <a:pt x="4291212" y="2984957"/>
                </a:lnTo>
                <a:lnTo>
                  <a:pt x="4277290" y="2984711"/>
                </a:lnTo>
                <a:lnTo>
                  <a:pt x="4249265" y="2987035"/>
                </a:lnTo>
                <a:lnTo>
                  <a:pt x="4203199" y="2984240"/>
                </a:lnTo>
                <a:cubicBezTo>
                  <a:pt x="4203096" y="2983820"/>
                  <a:pt x="4202995" y="2983401"/>
                  <a:pt x="4202893" y="2982981"/>
                </a:cubicBezTo>
                <a:cubicBezTo>
                  <a:pt x="4201267" y="2980144"/>
                  <a:pt x="4198292" y="2978025"/>
                  <a:pt x="4192396" y="2977347"/>
                </a:cubicBezTo>
                <a:cubicBezTo>
                  <a:pt x="4205365" y="2960058"/>
                  <a:pt x="4162425" y="2961953"/>
                  <a:pt x="4143893" y="2961482"/>
                </a:cubicBezTo>
                <a:cubicBezTo>
                  <a:pt x="4125868" y="2954416"/>
                  <a:pt x="4100250" y="2940836"/>
                  <a:pt x="4084245" y="2934949"/>
                </a:cubicBezTo>
                <a:lnTo>
                  <a:pt x="4075694" y="2934114"/>
                </a:lnTo>
                <a:cubicBezTo>
                  <a:pt x="4075655" y="2934013"/>
                  <a:pt x="4075614" y="2933914"/>
                  <a:pt x="4075575" y="2933815"/>
                </a:cubicBezTo>
                <a:cubicBezTo>
                  <a:pt x="4073829" y="2933031"/>
                  <a:pt x="4071057" y="2932530"/>
                  <a:pt x="4066658" y="2932371"/>
                </a:cubicBezTo>
                <a:lnTo>
                  <a:pt x="4060102" y="2932589"/>
                </a:lnTo>
                <a:lnTo>
                  <a:pt x="4043512" y="2930968"/>
                </a:lnTo>
                <a:lnTo>
                  <a:pt x="4038145" y="2928534"/>
                </a:lnTo>
                <a:lnTo>
                  <a:pt x="4036511" y="2924867"/>
                </a:lnTo>
                <a:lnTo>
                  <a:pt x="4034926" y="2925102"/>
                </a:lnTo>
                <a:cubicBezTo>
                  <a:pt x="4022576" y="2929966"/>
                  <a:pt x="4018025" y="2938342"/>
                  <a:pt x="4005686" y="2912534"/>
                </a:cubicBezTo>
                <a:lnTo>
                  <a:pt x="3937994" y="2895077"/>
                </a:lnTo>
                <a:cubicBezTo>
                  <a:pt x="3921658" y="2902801"/>
                  <a:pt x="3909686" y="2898112"/>
                  <a:pt x="3898423" y="2889422"/>
                </a:cubicBezTo>
                <a:cubicBezTo>
                  <a:pt x="3862243" y="2889918"/>
                  <a:pt x="3830779" y="2876048"/>
                  <a:pt x="3790908" y="2869184"/>
                </a:cubicBezTo>
                <a:cubicBezTo>
                  <a:pt x="3742158" y="2854478"/>
                  <a:pt x="3726280" y="2852501"/>
                  <a:pt x="3683661" y="2845261"/>
                </a:cubicBezTo>
                <a:lnTo>
                  <a:pt x="3611183" y="2812990"/>
                </a:lnTo>
                <a:lnTo>
                  <a:pt x="3605003" y="2814352"/>
                </a:lnTo>
                <a:cubicBezTo>
                  <a:pt x="3600731" y="2814971"/>
                  <a:pt x="3597877" y="2814971"/>
                  <a:pt x="3595884" y="2814516"/>
                </a:cubicBezTo>
                <a:lnTo>
                  <a:pt x="3595649" y="2814247"/>
                </a:lnTo>
                <a:lnTo>
                  <a:pt x="3587126" y="2814937"/>
                </a:lnTo>
                <a:cubicBezTo>
                  <a:pt x="3572774" y="2816728"/>
                  <a:pt x="3550540" y="2802529"/>
                  <a:pt x="3537283" y="2805238"/>
                </a:cubicBezTo>
                <a:cubicBezTo>
                  <a:pt x="3515092" y="2800942"/>
                  <a:pt x="3489773" y="2807207"/>
                  <a:pt x="3474371" y="2801577"/>
                </a:cubicBezTo>
                <a:lnTo>
                  <a:pt x="3401876" y="2789529"/>
                </a:lnTo>
                <a:lnTo>
                  <a:pt x="3365036" y="2806481"/>
                </a:lnTo>
                <a:cubicBezTo>
                  <a:pt x="3361007" y="2808779"/>
                  <a:pt x="3355145" y="2809857"/>
                  <a:pt x="3345174" y="2808163"/>
                </a:cubicBezTo>
                <a:lnTo>
                  <a:pt x="3342846" y="2807188"/>
                </a:lnTo>
                <a:cubicBezTo>
                  <a:pt x="3337528" y="2809659"/>
                  <a:pt x="3296694" y="2810789"/>
                  <a:pt x="3263504" y="2813065"/>
                </a:cubicBezTo>
                <a:cubicBezTo>
                  <a:pt x="3210873" y="2815406"/>
                  <a:pt x="3204538" y="2823378"/>
                  <a:pt x="3143704" y="2820840"/>
                </a:cubicBezTo>
                <a:cubicBezTo>
                  <a:pt x="3083839" y="2822069"/>
                  <a:pt x="3073438" y="2828075"/>
                  <a:pt x="3031439" y="2823483"/>
                </a:cubicBezTo>
                <a:lnTo>
                  <a:pt x="2782717" y="2845304"/>
                </a:lnTo>
                <a:cubicBezTo>
                  <a:pt x="2720447" y="2872959"/>
                  <a:pt x="2718750" y="2842390"/>
                  <a:pt x="2647675" y="2855840"/>
                </a:cubicBezTo>
                <a:cubicBezTo>
                  <a:pt x="2583664" y="2795905"/>
                  <a:pt x="2609849" y="2834173"/>
                  <a:pt x="2569176" y="2829599"/>
                </a:cubicBezTo>
                <a:lnTo>
                  <a:pt x="2444403" y="2843500"/>
                </a:lnTo>
                <a:cubicBezTo>
                  <a:pt x="2412730" y="2860060"/>
                  <a:pt x="2355175" y="2829971"/>
                  <a:pt x="2316260" y="2851967"/>
                </a:cubicBezTo>
                <a:cubicBezTo>
                  <a:pt x="2277148" y="2852505"/>
                  <a:pt x="2234330" y="2848310"/>
                  <a:pt x="2209726" y="2846734"/>
                </a:cubicBezTo>
                <a:cubicBezTo>
                  <a:pt x="2172984" y="2843077"/>
                  <a:pt x="2131016" y="2834145"/>
                  <a:pt x="2095813" y="2830023"/>
                </a:cubicBezTo>
                <a:cubicBezTo>
                  <a:pt x="2078687" y="2843632"/>
                  <a:pt x="2046700" y="2821328"/>
                  <a:pt x="1998504" y="2822003"/>
                </a:cubicBezTo>
                <a:cubicBezTo>
                  <a:pt x="1979851" y="2837650"/>
                  <a:pt x="1965997" y="2822267"/>
                  <a:pt x="1929320" y="2843948"/>
                </a:cubicBezTo>
                <a:cubicBezTo>
                  <a:pt x="1927506" y="2842156"/>
                  <a:pt x="1925308" y="2840529"/>
                  <a:pt x="1922798" y="2839117"/>
                </a:cubicBezTo>
                <a:cubicBezTo>
                  <a:pt x="1908224" y="2830923"/>
                  <a:pt x="1886476" y="2831636"/>
                  <a:pt x="1874228" y="2840712"/>
                </a:cubicBezTo>
                <a:cubicBezTo>
                  <a:pt x="1844711" y="2855471"/>
                  <a:pt x="1815838" y="2863248"/>
                  <a:pt x="1787803" y="2868334"/>
                </a:cubicBezTo>
                <a:lnTo>
                  <a:pt x="1739352" y="2863283"/>
                </a:lnTo>
                <a:cubicBezTo>
                  <a:pt x="1720756" y="2859717"/>
                  <a:pt x="1697809" y="2850808"/>
                  <a:pt x="1676219" y="2846934"/>
                </a:cubicBezTo>
                <a:cubicBezTo>
                  <a:pt x="1653856" y="2845729"/>
                  <a:pt x="1629782" y="2852334"/>
                  <a:pt x="1609817" y="2840037"/>
                </a:cubicBezTo>
                <a:cubicBezTo>
                  <a:pt x="1570834" y="2828361"/>
                  <a:pt x="1525521" y="2848516"/>
                  <a:pt x="1497258" y="2814447"/>
                </a:cubicBezTo>
                <a:cubicBezTo>
                  <a:pt x="1419429" y="2799738"/>
                  <a:pt x="1265224" y="2779725"/>
                  <a:pt x="1151127" y="2765012"/>
                </a:cubicBezTo>
                <a:cubicBezTo>
                  <a:pt x="1044820" y="2755201"/>
                  <a:pt x="911490" y="2756949"/>
                  <a:pt x="859417" y="2755579"/>
                </a:cubicBezTo>
                <a:lnTo>
                  <a:pt x="838688" y="2756792"/>
                </a:lnTo>
                <a:cubicBezTo>
                  <a:pt x="829380" y="2753383"/>
                  <a:pt x="823010" y="2753358"/>
                  <a:pt x="817957" y="2754828"/>
                </a:cubicBezTo>
                <a:lnTo>
                  <a:pt x="812654" y="2757722"/>
                </a:lnTo>
                <a:lnTo>
                  <a:pt x="721195" y="2756632"/>
                </a:lnTo>
                <a:cubicBezTo>
                  <a:pt x="721095" y="2756212"/>
                  <a:pt x="720991" y="2755791"/>
                  <a:pt x="720890" y="2755370"/>
                </a:cubicBezTo>
                <a:cubicBezTo>
                  <a:pt x="719222" y="2752527"/>
                  <a:pt x="716144" y="2750395"/>
                  <a:pt x="710023" y="2749693"/>
                </a:cubicBezTo>
                <a:cubicBezTo>
                  <a:pt x="689532" y="2741604"/>
                  <a:pt x="619665" y="2714421"/>
                  <a:pt x="597940" y="2706835"/>
                </a:cubicBezTo>
                <a:cubicBezTo>
                  <a:pt x="587430" y="2706236"/>
                  <a:pt x="583862" y="2704593"/>
                  <a:pt x="579683" y="2704183"/>
                </a:cubicBezTo>
                <a:lnTo>
                  <a:pt x="572865" y="2704372"/>
                </a:lnTo>
                <a:cubicBezTo>
                  <a:pt x="550627" y="2698066"/>
                  <a:pt x="474197" y="2673651"/>
                  <a:pt x="446247" y="2666342"/>
                </a:cubicBezTo>
                <a:cubicBezTo>
                  <a:pt x="429213" y="2673994"/>
                  <a:pt x="416808" y="2669256"/>
                  <a:pt x="405163" y="2660519"/>
                </a:cubicBezTo>
                <a:cubicBezTo>
                  <a:pt x="367566" y="2660861"/>
                  <a:pt x="334968" y="2646856"/>
                  <a:pt x="293583" y="2639823"/>
                </a:cubicBezTo>
                <a:lnTo>
                  <a:pt x="119529" y="2588018"/>
                </a:lnTo>
                <a:cubicBezTo>
                  <a:pt x="73377" y="2578908"/>
                  <a:pt x="36403" y="2586550"/>
                  <a:pt x="16674" y="2585162"/>
                </a:cubicBezTo>
                <a:lnTo>
                  <a:pt x="1150" y="2579693"/>
                </a:lnTo>
                <a:cubicBezTo>
                  <a:pt x="-1438" y="2323697"/>
                  <a:pt x="1148" y="1341304"/>
                  <a:pt x="1148" y="1049184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77" y="548640"/>
            <a:ext cx="7437474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Project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8490" y="2431767"/>
            <a:ext cx="6207019" cy="3685156"/>
          </a:xfrm>
        </p:spPr>
        <p:txBody>
          <a:bodyPr anchor="ctr">
            <a:normAutofit/>
          </a:bodyPr>
          <a:lstStyle/>
          <a:p>
            <a:pPr>
              <a:defRPr sz="2400"/>
            </a:pPr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✔ Clear use of Linked List and Queue.</a:t>
            </a:r>
          </a:p>
          <a:p>
            <a:pPr>
              <a:defRPr sz="2400"/>
            </a:pPr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✔ Modular and maintainable code.</a:t>
            </a:r>
          </a:p>
          <a:p>
            <a:pPr>
              <a:defRPr sz="2400"/>
            </a:pPr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✔ Covers all operations from course syllabus.</a:t>
            </a:r>
          </a:p>
          <a:p>
            <a:pPr>
              <a:defRPr sz="2400"/>
            </a:pPr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✔ Real-life simulation of grid management.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631" y="0"/>
            <a:ext cx="2436019" cy="3400426"/>
          </a:xfrm>
          <a:prstGeom prst="flowChartDocument">
            <a:avLst/>
          </a:prstGeom>
          <a:solidFill>
            <a:srgbClr val="4C67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عنوان 3">
            <a:extLst>
              <a:ext uri="{FF2B5EF4-FFF2-40B4-BE49-F238E27FC236}">
                <a16:creationId xmlns:a16="http://schemas.microsoft.com/office/drawing/2014/main" id="{1851DFE5-091D-3943-AA95-94CE6F0408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0" y="171162"/>
            <a:ext cx="2130136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CODE</a:t>
            </a:r>
          </a:p>
        </p:txBody>
      </p:sp>
      <p:pic>
        <p:nvPicPr>
          <p:cNvPr id="7" name="صورة 6" descr="صورة تحتوي على نص, لقطة شاشة, برمجيات, رقم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33305649-938F-8596-B38D-B63B1A7A2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949" y="687938"/>
            <a:ext cx="5510653" cy="548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868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631" y="0"/>
            <a:ext cx="2436019" cy="3400426"/>
          </a:xfrm>
          <a:prstGeom prst="flowChartDocument">
            <a:avLst/>
          </a:prstGeom>
          <a:solidFill>
            <a:srgbClr val="634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549DCAD7-1557-36DA-4181-DEF01618A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1162"/>
            <a:ext cx="2130136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CODE</a:t>
            </a:r>
          </a:p>
        </p:txBody>
      </p:sp>
      <p:pic>
        <p:nvPicPr>
          <p:cNvPr id="5" name="عنصر نائب للمحتوى 4" descr="صورة تحتوي على نص, لقطة شاشة, برمجيات, رقم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6BE9563B-A0BB-7968-7DBB-640A05D537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5949" y="1039242"/>
            <a:ext cx="5510653" cy="478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951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B0682BA-E3C5-41A3-B1C0-F64BA6DC1B72}">
  <we:reference id="6a7bd4f3-0563-43af-8c08-79110eebdff6" version="1.1.4.0" store="EXCatalog" storeType="EXCatalog"/>
  <we:alternateReferences>
    <we:reference id="WA104381155" version="1.1.4.0" store="en-US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0e6e2e2-7837-4cf7-be70-7defa781e1b0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A28658731D2B4CBFA5F6ABC0796C1F" ma:contentTypeVersion="9" ma:contentTypeDescription="Create a new document." ma:contentTypeScope="" ma:versionID="a1606b609d07f49d04d4f79f7366fde5">
  <xsd:schema xmlns:xsd="http://www.w3.org/2001/XMLSchema" xmlns:xs="http://www.w3.org/2001/XMLSchema" xmlns:p="http://schemas.microsoft.com/office/2006/metadata/properties" xmlns:ns3="20e6e2e2-7837-4cf7-be70-7defa781e1b0" xmlns:ns4="4fc90fea-bf2e-431c-9de8-75cae32b17c0" targetNamespace="http://schemas.microsoft.com/office/2006/metadata/properties" ma:root="true" ma:fieldsID="e885565704a1b696fb38e9c97ececcab" ns3:_="" ns4:_="">
    <xsd:import namespace="20e6e2e2-7837-4cf7-be70-7defa781e1b0"/>
    <xsd:import namespace="4fc90fea-bf2e-431c-9de8-75cae32b17c0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e6e2e2-7837-4cf7-be70-7defa781e1b0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c90fea-bf2e-431c-9de8-75cae32b17c0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E22C29B-CA3E-4D77-8C8E-9C065A841ED7}">
  <ds:schemaRefs>
    <ds:schemaRef ds:uri="http://schemas.microsoft.com/office/2006/metadata/properties"/>
    <ds:schemaRef ds:uri="http://www.w3.org/2000/xmlns/"/>
    <ds:schemaRef ds:uri="20e6e2e2-7837-4cf7-be70-7defa781e1b0"/>
    <ds:schemaRef ds:uri="http://www.w3.org/2001/XMLSchema-instance"/>
  </ds:schemaRefs>
</ds:datastoreItem>
</file>

<file path=customXml/itemProps2.xml><?xml version="1.0" encoding="utf-8"?>
<ds:datastoreItem xmlns:ds="http://schemas.openxmlformats.org/officeDocument/2006/customXml" ds:itemID="{D1899321-F3F3-4CFF-BC53-652A3DE5F587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20e6e2e2-7837-4cf7-be70-7defa781e1b0"/>
    <ds:schemaRef ds:uri="4fc90fea-bf2e-431c-9de8-75cae32b17c0"/>
  </ds:schemaRefs>
</ds:datastoreItem>
</file>

<file path=customXml/itemProps3.xml><?xml version="1.0" encoding="utf-8"?>
<ds:datastoreItem xmlns:ds="http://schemas.openxmlformats.org/officeDocument/2006/customXml" ds:itemID="{6A239DEF-5126-4D6B-A320-DBB5D9534FD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312</Words>
  <Application>Microsoft Office PowerPoint</Application>
  <PresentationFormat>عرض على الشاشة (4:3)</PresentationFormat>
  <Paragraphs>63</Paragraphs>
  <Slides>29</Slides>
  <Notes>0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29</vt:i4>
      </vt:variant>
    </vt:vector>
  </HeadingPairs>
  <TitlesOfParts>
    <vt:vector size="30" baseType="lpstr">
      <vt:lpstr>Office Theme</vt:lpstr>
      <vt:lpstr>Electrical Grid System Project</vt:lpstr>
      <vt:lpstr>Project Overview</vt:lpstr>
      <vt:lpstr>Data Structures Used</vt:lpstr>
      <vt:lpstr>System Features</vt:lpstr>
      <vt:lpstr>Code Snippet: Add Customer</vt:lpstr>
      <vt:lpstr>Queue Feature</vt:lpstr>
      <vt:lpstr>Project Advantages</vt:lpstr>
      <vt:lpstr>CODE</vt:lpstr>
      <vt:lpstr>CODE</vt:lpstr>
      <vt:lpstr>CODE</vt:lpstr>
      <vt:lpstr>CODE</vt:lpstr>
      <vt:lpstr>CODE</vt:lpstr>
      <vt:lpstr>CODE</vt:lpstr>
      <vt:lpstr>CODE</vt:lpstr>
      <vt:lpstr>CODE</vt:lpstr>
      <vt:lpstr>CODE</vt:lpstr>
      <vt:lpstr>CODE</vt:lpstr>
      <vt:lpstr>CODE</vt:lpstr>
      <vt:lpstr>CODE</vt:lpstr>
      <vt:lpstr>CODE</vt:lpstr>
      <vt:lpstr>CODE</vt:lpstr>
      <vt:lpstr>OUTPUT</vt:lpstr>
      <vt:lpstr>OUTPUT</vt:lpstr>
      <vt:lpstr>OUTPUT</vt:lpstr>
      <vt:lpstr>OUTPUT</vt:lpstr>
      <vt:lpstr>OUTPUT</vt:lpstr>
      <vt:lpstr>OUTPUT</vt:lpstr>
      <vt:lpstr>OUTPUT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Electrical Grid System Project</dc:title>
  <dc:subject/>
  <dc:creator>Raghad</dc:creator>
  <cp:keywords/>
  <dc:description>generated using python-pptx</dc:description>
  <cp:lastModifiedBy>وجدان علي حسين العطيه</cp:lastModifiedBy>
  <cp:revision>7</cp:revision>
  <dcterms:created xsi:type="dcterms:W3CDTF">2013-01-27T09:14:16Z</dcterms:created>
  <dcterms:modified xsi:type="dcterms:W3CDTF">2025-05-12T16:09:07Z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0x01010036A28658731D2B4CBFA5F6ABC0796C1F</vt:lpwstr>
  </property>
</Properties>
</file>