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886D82-406F-091D-6AD8-D12DB7BC0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9CF287D-3E19-30C6-5300-FD652EAF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DF883FF-5054-A3F6-18F3-E8EA5A8C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3E4625C-4D7A-572A-DA1E-CE82075D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17064FA-2FE7-16B9-A030-D011E593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96E149-0881-2F52-5CC8-4062CEF2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506A62A-33AA-A83D-571D-86147E15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8C8A7F1-7885-320C-1F0C-4D6D2517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CCFAB1-624E-EFEC-C4CA-EC0F6CAF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506784F-3781-449B-741B-1D938E8F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BFB76B1-62F2-FDCF-181D-2807B331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76530DD-7DBB-4FA7-F1EB-C1311081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45BADA3-6CE0-E5A9-64D1-57EC744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BEF19E2-A26B-CBE1-4462-16754F34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33BEE56-B301-B2CA-A80B-27249445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EDB8DA-869D-6C6D-85FB-5E438DA2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9922B49-AD1E-1F10-7EB7-505D840F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BC59F70-F1A6-BE1B-99F0-7D6C5ADF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403A3E2-795A-EB25-1C21-FA5A0AFC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CD736E8-2CAD-317B-9CB4-3D3D32A2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181B5C-FAA4-52AB-1059-607019BB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6CC57EB-43DB-C570-41C4-802452E4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D69487-69DD-DEA6-A601-1198E961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7C1620-2CF6-AA24-1373-BC74760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FC28AD8-A574-AD52-B211-9F3FDAC3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B9A42F4-2625-4127-AA66-3ADFACE6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6409417-CEB9-C39C-D658-C0C7A3DA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D69229E-1DA3-5CB8-465C-DD733884D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CD191E6-DE21-C113-B56F-A448E9F4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62D5DF7-A8DD-A213-FECC-10A761A1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628ED12-D239-43BC-04B4-1A1B551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BEAC69E-49FD-3315-DE2C-87F8CB33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408394E-5782-4DDE-1164-59C9D1FD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53F422F-6683-F4C5-45CF-F3798E78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4A796BA-EB15-0C09-407C-4516908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8CDE97A-64AB-67EA-3355-0A5A9EAA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3E02497-53CC-43A6-17E7-B7E539E5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8EDE40A-84BB-6493-5B9C-59E0B64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1143345-DEA9-EE31-9DC3-624EFC2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1199AF-8532-D68B-9525-4D7B4DC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1232CD4B-AF68-B4C0-EC99-F77E244C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9E1B86C-ABD8-7B21-8F2A-5005514F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325F1DF-1C63-A322-D1A0-E138B8AE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5278FD8-1816-BA6E-2670-A44E1991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6FB3D94-2FC1-3F16-5864-6F92CC1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34A1AD0-E44A-FB07-6DFE-822ECAE0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BBD54F-F2AB-2693-0F56-339449BF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DC01E97-88CE-70EC-FC44-18B98FBD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C850FF5-F977-4258-C7AD-6DECC2A8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42B7926-8A4E-636D-64AF-06B23CB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3C3E9C-4716-FD2B-125C-BFD76E07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AA2F182-FCF7-B6F0-FCEB-BB9EB4CC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24F6CE-9C1E-5C7A-B876-C9A9AA67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183DF8C-E46A-0889-D351-DF652D226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DFCA8F4-FE9F-30D8-4428-6C1A4E95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853A329-E44E-AD41-5F45-5C02A1DB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77C1EF1-69F0-08FC-A54E-78CCF16D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0B0E689-F082-AE5C-CACE-65F53403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AF93CD5-A22B-F85A-E0A9-604B2706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072D992-892F-EFB6-E3A3-F27E2CFC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3962963-9561-492C-5E65-A95E9B46E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5B77F-693F-4A32-B7F2-926114715B6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E2DE81-2EA4-A7EB-61A9-DD373196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197533-196F-8246-B9EF-537FE1D58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3CFE4-F5EB-4AFC-B024-12356CE1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1A25C11-793D-BFE0-DEF6-47E9DC64C36A}"/>
              </a:ext>
            </a:extLst>
          </p:cNvPr>
          <p:cNvSpPr txBox="1"/>
          <p:nvPr/>
        </p:nvSpPr>
        <p:spPr>
          <a:xfrm>
            <a:off x="4703858" y="0"/>
            <a:ext cx="6291745" cy="72943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dirty="0"/>
              <a:t>Customer and Product Stack Management</a:t>
            </a:r>
          </a:p>
          <a:p>
            <a:br>
              <a:rPr lang="af-ZA" dirty="0"/>
            </a:br>
            <a:endParaRPr lang="af-ZA" dirty="0"/>
          </a:p>
          <a:p>
            <a:r>
              <a:rPr lang="af-ZA" b="1" dirty="0"/>
              <a:t>Overview</a:t>
            </a:r>
          </a:p>
          <a:p>
            <a:br>
              <a:rPr lang="af-ZA" dirty="0"/>
            </a:br>
            <a:endParaRPr lang="af-ZA" dirty="0"/>
          </a:p>
          <a:p>
            <a:r>
              <a:rPr lang="af-ZA" dirty="0"/>
              <a:t>This project is a console-based program that manages customer and product data using stack data structures. It is written in C/C++ and provides basic operations for adding and displaying data through a simple text-based menu interface.</a:t>
            </a:r>
          </a:p>
          <a:p>
            <a:br>
              <a:rPr lang="af-ZA" dirty="0"/>
            </a:br>
            <a:endParaRPr lang="af-ZA" dirty="0"/>
          </a:p>
          <a:p>
            <a:r>
              <a:rPr lang="af-ZA" b="1" dirty="0"/>
              <a:t>Features</a:t>
            </a:r>
          </a:p>
          <a:p>
            <a:r>
              <a:rPr lang="af-ZA" dirty="0"/>
              <a:t>Two structures:</a:t>
            </a:r>
          </a:p>
          <a:p>
            <a:r>
              <a:rPr lang="af-ZA" dirty="0"/>
              <a:t>Customer: Stores customer-related data.</a:t>
            </a:r>
          </a:p>
          <a:p>
            <a:r>
              <a:rPr lang="af-ZA" dirty="0"/>
              <a:t>Product: Stores product-related data.</a:t>
            </a:r>
          </a:p>
          <a:p>
            <a:r>
              <a:rPr lang="af-ZA" dirty="0"/>
              <a:t>Functions to:</a:t>
            </a:r>
          </a:p>
          <a:p>
            <a:r>
              <a:rPr lang="af-ZA" dirty="0"/>
              <a:t>Add new customers or products to their respective stacks.</a:t>
            </a:r>
          </a:p>
          <a:p>
            <a:r>
              <a:rPr lang="af-ZA" dirty="0"/>
              <a:t>Display and print all customer and product data from top to bottom.</a:t>
            </a:r>
          </a:p>
          <a:p>
            <a:r>
              <a:rPr lang="af-ZA" dirty="0"/>
              <a:t>Interactive menu that allows the user to choose operations.</a:t>
            </a:r>
          </a:p>
          <a:p>
            <a:r>
              <a:rPr lang="af-ZA" dirty="0"/>
              <a:t>Proper validation for menu input.</a:t>
            </a:r>
          </a:p>
          <a:p>
            <a:r>
              <a:rPr lang="af-ZA" dirty="0"/>
              <a:t>Graceful exit from the program.</a:t>
            </a:r>
          </a:p>
          <a:p>
            <a:br>
              <a:rPr lang="af-ZA" dirty="0"/>
            </a:br>
            <a:endParaRPr lang="af-ZA" dirty="0"/>
          </a:p>
          <a:p>
            <a:pPr algn="r"/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970E2B8-7A2A-0FE1-D353-6F75D09C5052}"/>
              </a:ext>
            </a:extLst>
          </p:cNvPr>
          <p:cNvSpPr txBox="1"/>
          <p:nvPr/>
        </p:nvSpPr>
        <p:spPr>
          <a:xfrm>
            <a:off x="984313" y="2871562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/>
              <a:t>README</a:t>
            </a:r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D01FBE49-0CD2-1989-6FDF-D1335F67D42C}"/>
              </a:ext>
            </a:extLst>
          </p:cNvPr>
          <p:cNvSpPr txBox="1"/>
          <p:nvPr/>
        </p:nvSpPr>
        <p:spPr>
          <a:xfrm>
            <a:off x="302703" y="210793"/>
            <a:ext cx="319201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ar-SA" dirty="0"/>
              <a:t>قوت الكليب – 223034673</a:t>
            </a:r>
          </a:p>
          <a:p>
            <a:pPr rtl="1"/>
            <a:r>
              <a:rPr lang="ar-SA" dirty="0"/>
              <a:t>وجدان العطية – 223005583</a:t>
            </a:r>
          </a:p>
          <a:p>
            <a:pPr rtl="1"/>
            <a:r>
              <a:rPr lang="ar-SA" dirty="0"/>
              <a:t>رغد الغامدي – 223039847</a:t>
            </a:r>
          </a:p>
          <a:p>
            <a:pPr rtl="1"/>
            <a:r>
              <a:rPr lang="ar-SA" dirty="0"/>
              <a:t>رهف الكشي – 223011284</a:t>
            </a:r>
          </a:p>
          <a:p>
            <a:pPr algn="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4568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D1A25C11-793D-BFE0-DEF6-47E9DC64C36A}"/>
              </a:ext>
            </a:extLst>
          </p:cNvPr>
          <p:cNvSpPr txBox="1"/>
          <p:nvPr/>
        </p:nvSpPr>
        <p:spPr>
          <a:xfrm>
            <a:off x="4915943" y="0"/>
            <a:ext cx="6291744" cy="64633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dirty="0"/>
              <a:t>Menu System</a:t>
            </a:r>
          </a:p>
          <a:p>
            <a:endParaRPr lang="af-ZA" dirty="0"/>
          </a:p>
          <a:p>
            <a:r>
              <a:rPr lang="af-ZA" dirty="0"/>
              <a:t>When the program runs, a menu is displayed with the following options:</a:t>
            </a:r>
          </a:p>
          <a:p>
            <a:r>
              <a:rPr lang="af-ZA" dirty="0"/>
              <a:t>Add new customer</a:t>
            </a:r>
          </a:p>
          <a:p>
            <a:r>
              <a:rPr lang="af-ZA" dirty="0"/>
              <a:t>Add new product</a:t>
            </a:r>
          </a:p>
          <a:p>
            <a:r>
              <a:rPr lang="af-ZA" dirty="0"/>
              <a:t>Display all customers</a:t>
            </a:r>
          </a:p>
          <a:p>
            <a:r>
              <a:rPr lang="af-ZA" dirty="0"/>
              <a:t>Display all products</a:t>
            </a:r>
          </a:p>
          <a:p>
            <a:r>
              <a:rPr lang="af-ZA" dirty="0"/>
              <a:t>Exit the program</a:t>
            </a:r>
          </a:p>
          <a:p>
            <a:br>
              <a:rPr lang="af-ZA" dirty="0"/>
            </a:br>
            <a:endParaRPr lang="af-ZA" dirty="0"/>
          </a:p>
          <a:p>
            <a:r>
              <a:rPr lang="af-ZA" dirty="0"/>
              <a:t>If the user enters an invalid choice, the program will respond with:</a:t>
            </a:r>
          </a:p>
          <a:p>
            <a:endParaRPr lang="af-ZA" dirty="0"/>
          </a:p>
          <a:p>
            <a:br>
              <a:rPr lang="af-ZA" dirty="0"/>
            </a:br>
            <a:endParaRPr lang="af-ZA" dirty="0"/>
          </a:p>
          <a:p>
            <a:r>
              <a:rPr lang="af-ZA" dirty="0"/>
              <a:t>When option 0 is selected, the program will exit with the message:</a:t>
            </a:r>
          </a:p>
          <a:p>
            <a:pPr algn="r"/>
            <a:endParaRPr lang="en-GB" dirty="0"/>
          </a:p>
          <a:p>
            <a:pPr algn="r"/>
            <a:endParaRPr lang="en-GB" dirty="0"/>
          </a:p>
          <a:p>
            <a:r>
              <a:rPr lang="af-ZA" b="1" dirty="0"/>
              <a:t>Compilation</a:t>
            </a:r>
            <a:endParaRPr lang="af-ZA" dirty="0"/>
          </a:p>
          <a:p>
            <a:r>
              <a:rPr lang="af-ZA" dirty="0"/>
              <a:t>To compile the project using g++:</a:t>
            </a:r>
          </a:p>
          <a:p>
            <a:pPr algn="r"/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970E2B8-7A2A-0FE1-D353-6F75D09C5052}"/>
              </a:ext>
            </a:extLst>
          </p:cNvPr>
          <p:cNvSpPr txBox="1"/>
          <p:nvPr/>
        </p:nvSpPr>
        <p:spPr>
          <a:xfrm>
            <a:off x="984313" y="2871562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/>
              <a:t>README</a:t>
            </a:r>
            <a:endParaRPr lang="ar-SA" dirty="0"/>
          </a:p>
        </p:txBody>
      </p: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BC11EAC8-8D02-0A15-4020-84C8F9BCF87E}"/>
              </a:ext>
            </a:extLst>
          </p:cNvPr>
          <p:cNvSpPr/>
          <p:nvPr/>
        </p:nvSpPr>
        <p:spPr>
          <a:xfrm>
            <a:off x="7366834" y="3662918"/>
            <a:ext cx="3840852" cy="574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f-ZA"/>
              <a:t>Invalid choice.</a:t>
            </a:r>
            <a:endParaRPr lang="ar-SA" dirty="0"/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5BA1705F-0DB8-AFEC-FEBF-B48A74894D30}"/>
              </a:ext>
            </a:extLst>
          </p:cNvPr>
          <p:cNvSpPr/>
          <p:nvPr/>
        </p:nvSpPr>
        <p:spPr>
          <a:xfrm>
            <a:off x="7366834" y="5056685"/>
            <a:ext cx="3840852" cy="461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f-ZA"/>
              <a:t>Exiting...</a:t>
            </a:r>
            <a:endParaRPr lang="ar-SA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FC9A7AD8-6147-C022-30F9-EB6C8E611051}"/>
              </a:ext>
            </a:extLst>
          </p:cNvPr>
          <p:cNvSpPr/>
          <p:nvPr/>
        </p:nvSpPr>
        <p:spPr>
          <a:xfrm>
            <a:off x="7154751" y="6176005"/>
            <a:ext cx="4052935" cy="574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f-ZA"/>
              <a:t>g++ -o stackManager main.cpp./stackManager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76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07BD389-F00B-878E-26D0-66681DF5D38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Create Two structures to store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 Web (West European)"/>
              </a:rPr>
              <a:t>customer and product details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صورة 4" descr="صورة تحتوي على نص, لقطة شاشة, الخط, صفحة ويب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295771E-7ECB-61FA-A066-2CCDA6FF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8" y="643466"/>
            <a:ext cx="672959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BD5E17A-BBD8-C74F-ED6D-1A9C7F61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Create function to Add a new Costumer or Producer to the stack</a:t>
            </a:r>
          </a:p>
        </p:txBody>
      </p:sp>
      <p:pic>
        <p:nvPicPr>
          <p:cNvPr id="5" name="صورة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523AD7F-BCAF-704D-4C8B-07F556A1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09" y="643466"/>
            <a:ext cx="632811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7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67B5A849-3587-BD8B-5368-431EBC91DFA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0" i="0" dirty="0">
                <a:solidFill>
                  <a:schemeClr val="bg1"/>
                </a:solidFill>
                <a:effectLst/>
                <a:latin typeface="Segoe UI Web (West European)"/>
              </a:rPr>
              <a:t>Create functions to display and print all customer and product details from top to bottom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5" name="صورة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34626B2-0C1A-D884-6CB7-33C53390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95259"/>
            <a:ext cx="6780700" cy="4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76969A1-B945-C8FE-7910-5CF61A3D180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The main function that has a menu loop for interaction with the user </a:t>
            </a:r>
          </a:p>
        </p:txBody>
      </p:sp>
      <p:pic>
        <p:nvPicPr>
          <p:cNvPr id="5" name="صورة 4" descr="صورة تحتوي على نص, لقطة شاشة, الخط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685E357-3A11-F960-10AB-4785FE7A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131025"/>
            <a:ext cx="6780700" cy="25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C060579D-B0F6-C7A4-4F42-A35E0C8BA7FA}"/>
              </a:ext>
            </a:extLst>
          </p:cNvPr>
          <p:cNvSpPr txBox="1"/>
          <p:nvPr/>
        </p:nvSpPr>
        <p:spPr>
          <a:xfrm>
            <a:off x="831091" y="2017764"/>
            <a:ext cx="3888528" cy="355358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First , the output will show to the user list “First, a menu will appear allowing the user to select an action, such as adding or displaying data.”</a:t>
            </a:r>
          </a:p>
        </p:txBody>
      </p:sp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748153F-4F64-4CDC-2477-2C69302D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03" y="1282666"/>
            <a:ext cx="2260378" cy="4244844"/>
          </a:xfrm>
          <a:prstGeom prst="rect">
            <a:avLst/>
          </a:prstGeom>
        </p:spPr>
      </p:pic>
      <p:pic>
        <p:nvPicPr>
          <p:cNvPr id="5" name="صورة 4" descr="صورة تحتوي على نص, لقطة شاشة, الخط, قائمة طعا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2AC43F3-361E-239F-616F-C8389F50C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10" y="1335352"/>
            <a:ext cx="3485922" cy="41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517949A-D84C-31AC-17CC-EDFC5CE06D53}"/>
              </a:ext>
            </a:extLst>
          </p:cNvPr>
          <p:cNvSpPr txBox="1"/>
          <p:nvPr/>
        </p:nvSpPr>
        <p:spPr>
          <a:xfrm>
            <a:off x="736601" y="1652209"/>
            <a:ext cx="3888528" cy="355358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If the user enters an invalid option that is not listed in the menu, the program displays the message “Invalid choice.”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When the user selects option 0, the program exits and shows the message “Exiting…”</a:t>
            </a:r>
          </a:p>
        </p:txBody>
      </p:sp>
      <p:pic>
        <p:nvPicPr>
          <p:cNvPr id="5" name="صورة 4" descr="صورة تحتوي على نص, الخط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C7C85AB7-0858-16C6-3227-B1A14515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8" r="-3" b="9261"/>
          <a:stretch/>
        </p:blipFill>
        <p:spPr>
          <a:xfrm>
            <a:off x="7056645" y="515079"/>
            <a:ext cx="4491887" cy="2274260"/>
          </a:xfrm>
          <a:prstGeom prst="rect">
            <a:avLst/>
          </a:prstGeom>
        </p:spPr>
      </p:pic>
      <p:pic>
        <p:nvPicPr>
          <p:cNvPr id="7" name="صورة 6" descr="صورة تحتوي على نص, الخط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D78D127-D8C1-3E51-5BAE-BAC6DFB1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28"/>
          <a:stretch/>
        </p:blipFill>
        <p:spPr>
          <a:xfrm>
            <a:off x="7056644" y="3636981"/>
            <a:ext cx="4491887" cy="23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043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Office PowerPoint</Application>
  <PresentationFormat>شاشة عريضة</PresentationFormat>
  <Paragraphs>7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نسق Office</vt:lpstr>
      <vt:lpstr>عرض تقديمي في PowerPoint</vt:lpstr>
      <vt:lpstr>عرض تقديمي في PowerPoint</vt:lpstr>
      <vt:lpstr>عرض تقديمي في PowerPoint</vt:lpstr>
      <vt:lpstr>Create function to Add a new Costumer or Producer to the stack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Quuot hamed</dc:creator>
  <cp:lastModifiedBy>رهف يوسف بن محمد الكشي</cp:lastModifiedBy>
  <cp:revision>2</cp:revision>
  <dcterms:created xsi:type="dcterms:W3CDTF">2025-05-07T22:47:51Z</dcterms:created>
  <dcterms:modified xsi:type="dcterms:W3CDTF">2025-05-11T16:03:52Z</dcterms:modified>
</cp:coreProperties>
</file>