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jp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3.jpg"/><Relationship Id="rId4" Type="http://schemas.openxmlformats.org/officeDocument/2006/relationships/image" Target="../media/image0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4.jpg"/><Relationship Id="rId4" Type="http://schemas.openxmlformats.org/officeDocument/2006/relationships/image" Target="../media/image0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jpg"/><Relationship Id="rId4" Type="http://schemas.openxmlformats.org/officeDocument/2006/relationships/image" Target="../media/image06.jpg"/><Relationship Id="rId5"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jpg"/><Relationship Id="rId4" Type="http://schemas.openxmlformats.org/officeDocument/2006/relationships/image" Target="../media/image0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p:nvPr/>
        </p:nvSpPr>
        <p:spPr>
          <a:xfrm>
            <a:off x="1416642" y="316249"/>
            <a:ext cx="6310709" cy="1218920"/>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rgbClr val="D9D2E9"/>
                </a:solidFill>
                <a:latin typeface="Arial"/>
              </a:rPr>
              <a:t>QwickPic</a:t>
            </a:r>
          </a:p>
        </p:txBody>
      </p:sp>
      <p:pic>
        <p:nvPicPr>
          <p:cNvPr id="55" name="Shape 55"/>
          <p:cNvPicPr preferRelativeResize="0"/>
          <p:nvPr/>
        </p:nvPicPr>
        <p:blipFill>
          <a:blip r:embed="rId3">
            <a:alphaModFix/>
          </a:blip>
          <a:stretch>
            <a:fillRect/>
          </a:stretch>
        </p:blipFill>
        <p:spPr>
          <a:xfrm>
            <a:off x="3073900" y="1739020"/>
            <a:ext cx="3238500" cy="2047875"/>
          </a:xfrm>
          <a:prstGeom prst="rect">
            <a:avLst/>
          </a:prstGeom>
          <a:noFill/>
          <a:ln>
            <a:noFill/>
          </a:ln>
        </p:spPr>
      </p:pic>
      <p:sp>
        <p:nvSpPr>
          <p:cNvPr id="56" name="Shape 56"/>
          <p:cNvSpPr/>
          <p:nvPr/>
        </p:nvSpPr>
        <p:spPr>
          <a:xfrm>
            <a:off x="486862" y="4343650"/>
            <a:ext cx="8330250" cy="467862"/>
          </a:xfrm>
          <a:prstGeom prst="rect">
            <a:avLst/>
          </a:prstGeom>
        </p:spPr>
        <p:txBody>
          <a:bodyPr>
            <a:prstTxWarp prst="textPlain"/>
          </a:bodyPr>
          <a:lstStyle/>
          <a:p>
            <a:pPr lvl="0" algn="ctr"/>
            <a:r>
              <a:rPr b="0" i="0">
                <a:ln cap="flat" cmpd="sng" w="9525">
                  <a:solidFill>
                    <a:srgbClr val="D9D2E9"/>
                  </a:solidFill>
                  <a:prstDash val="solid"/>
                  <a:round/>
                  <a:headEnd len="med" w="med" type="none"/>
                  <a:tailEnd len="med" w="med" type="none"/>
                </a:ln>
                <a:solidFill>
                  <a:srgbClr val="351C75"/>
                </a:solidFill>
                <a:latin typeface="Arial"/>
              </a:rPr>
              <a:t>By: Arthur Rozenberg, Chris Dahdouh</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p:nvPr/>
        </p:nvSpPr>
        <p:spPr>
          <a:xfrm>
            <a:off x="2204924" y="148299"/>
            <a:ext cx="4119377" cy="631025"/>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rgbClr val="B4A7D6"/>
                </a:solidFill>
                <a:latin typeface="Arial"/>
              </a:rPr>
              <a:t>Change Password</a:t>
            </a:r>
          </a:p>
        </p:txBody>
      </p:sp>
      <p:pic>
        <p:nvPicPr>
          <p:cNvPr descr="password_change.JPG" id="120" name="Shape 120"/>
          <p:cNvPicPr preferRelativeResize="0"/>
          <p:nvPr/>
        </p:nvPicPr>
        <p:blipFill>
          <a:blip r:embed="rId3">
            <a:alphaModFix/>
          </a:blip>
          <a:stretch>
            <a:fillRect/>
          </a:stretch>
        </p:blipFill>
        <p:spPr>
          <a:xfrm>
            <a:off x="1375700" y="1007300"/>
            <a:ext cx="5943600" cy="3619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p:nvPr/>
        </p:nvSpPr>
        <p:spPr>
          <a:xfrm>
            <a:off x="887200" y="219149"/>
            <a:ext cx="6537577" cy="460999"/>
          </a:xfrm>
          <a:prstGeom prst="rect">
            <a:avLst/>
          </a:prstGeom>
        </p:spPr>
        <p:txBody>
          <a:bodyPr>
            <a:prstTxWarp prst="textPlain"/>
          </a:bodyPr>
          <a:lstStyle/>
          <a:p>
            <a:pPr lvl="0" algn="ctr"/>
            <a:r>
              <a:rPr b="0" i="0">
                <a:ln cap="flat" cmpd="sng" w="9525">
                  <a:solidFill>
                    <a:srgbClr val="B4A7D6"/>
                  </a:solidFill>
                  <a:prstDash val="solid"/>
                  <a:round/>
                  <a:headEnd len="med" w="med" type="none"/>
                  <a:tailEnd len="med" w="med" type="none"/>
                </a:ln>
                <a:solidFill>
                  <a:schemeClr val="lt2"/>
                </a:solidFill>
                <a:latin typeface="Arial"/>
              </a:rPr>
              <a:t>Upload new Pictures &amp; albums</a:t>
            </a:r>
          </a:p>
        </p:txBody>
      </p:sp>
      <p:pic>
        <p:nvPicPr>
          <p:cNvPr descr="upload.JPG" id="126" name="Shape 126"/>
          <p:cNvPicPr preferRelativeResize="0"/>
          <p:nvPr/>
        </p:nvPicPr>
        <p:blipFill>
          <a:blip r:embed="rId3">
            <a:alphaModFix/>
          </a:blip>
          <a:stretch>
            <a:fillRect/>
          </a:stretch>
        </p:blipFill>
        <p:spPr>
          <a:xfrm>
            <a:off x="1184187" y="978950"/>
            <a:ext cx="5943600" cy="360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p:nvPr/>
        </p:nvSpPr>
        <p:spPr>
          <a:xfrm>
            <a:off x="2398975" y="129575"/>
            <a:ext cx="3462446" cy="389975"/>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rgbClr val="B4A7D6"/>
                </a:solidFill>
                <a:latin typeface="Arial"/>
              </a:rPr>
              <a:t>My Pictures</a:t>
            </a:r>
          </a:p>
        </p:txBody>
      </p:sp>
      <p:pic>
        <p:nvPicPr>
          <p:cNvPr descr="mypictures.JPG" id="132" name="Shape 132"/>
          <p:cNvPicPr preferRelativeResize="0"/>
          <p:nvPr/>
        </p:nvPicPr>
        <p:blipFill>
          <a:blip r:embed="rId3">
            <a:alphaModFix/>
          </a:blip>
          <a:stretch>
            <a:fillRect/>
          </a:stretch>
        </p:blipFill>
        <p:spPr>
          <a:xfrm>
            <a:off x="96350" y="766400"/>
            <a:ext cx="4611865" cy="4101899"/>
          </a:xfrm>
          <a:prstGeom prst="rect">
            <a:avLst/>
          </a:prstGeom>
          <a:noFill/>
          <a:ln>
            <a:noFill/>
          </a:ln>
        </p:spPr>
      </p:pic>
      <p:pic>
        <p:nvPicPr>
          <p:cNvPr descr="album_edit.JPG" id="133" name="Shape 133"/>
          <p:cNvPicPr preferRelativeResize="0"/>
          <p:nvPr/>
        </p:nvPicPr>
        <p:blipFill>
          <a:blip r:embed="rId4">
            <a:alphaModFix/>
          </a:blip>
          <a:stretch>
            <a:fillRect/>
          </a:stretch>
        </p:blipFill>
        <p:spPr>
          <a:xfrm>
            <a:off x="4841715" y="889200"/>
            <a:ext cx="4130984" cy="24945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pic>
        <p:nvPicPr>
          <p:cNvPr descr="profile.JPG" id="138" name="Shape 138"/>
          <p:cNvPicPr preferRelativeResize="0"/>
          <p:nvPr/>
        </p:nvPicPr>
        <p:blipFill>
          <a:blip r:embed="rId3">
            <a:alphaModFix/>
          </a:blip>
          <a:stretch>
            <a:fillRect/>
          </a:stretch>
        </p:blipFill>
        <p:spPr>
          <a:xfrm>
            <a:off x="2443125" y="821812"/>
            <a:ext cx="3789924" cy="4057174"/>
          </a:xfrm>
          <a:prstGeom prst="rect">
            <a:avLst/>
          </a:prstGeom>
          <a:noFill/>
          <a:ln>
            <a:noFill/>
          </a:ln>
        </p:spPr>
      </p:pic>
      <p:sp>
        <p:nvSpPr>
          <p:cNvPr id="139" name="Shape 139"/>
          <p:cNvSpPr/>
          <p:nvPr/>
        </p:nvSpPr>
        <p:spPr>
          <a:xfrm>
            <a:off x="2625275" y="167399"/>
            <a:ext cx="3349507" cy="522175"/>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rgbClr val="B4A7D6"/>
                </a:solidFill>
                <a:latin typeface="Arial"/>
              </a:rPr>
              <a:t>Picture Profile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pic>
        <p:nvPicPr>
          <p:cNvPr descr="sidebar.JPG" id="144" name="Shape 144"/>
          <p:cNvPicPr preferRelativeResize="0"/>
          <p:nvPr/>
        </p:nvPicPr>
        <p:blipFill>
          <a:blip r:embed="rId3">
            <a:alphaModFix/>
          </a:blip>
          <a:stretch>
            <a:fillRect/>
          </a:stretch>
        </p:blipFill>
        <p:spPr>
          <a:xfrm>
            <a:off x="1290675" y="1432350"/>
            <a:ext cx="5943600" cy="2819400"/>
          </a:xfrm>
          <a:prstGeom prst="rect">
            <a:avLst/>
          </a:prstGeom>
          <a:noFill/>
          <a:ln>
            <a:noFill/>
          </a:ln>
        </p:spPr>
      </p:pic>
      <p:sp>
        <p:nvSpPr>
          <p:cNvPr id="145" name="Shape 145"/>
          <p:cNvSpPr/>
          <p:nvPr/>
        </p:nvSpPr>
        <p:spPr>
          <a:xfrm>
            <a:off x="2576324" y="285449"/>
            <a:ext cx="3455121" cy="432474"/>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rgbClr val="B4A7D6"/>
                </a:solidFill>
                <a:latin typeface="Arial"/>
              </a:rPr>
              <a:t>Sidebar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p:nvPr/>
        </p:nvSpPr>
        <p:spPr>
          <a:xfrm>
            <a:off x="411856" y="1914837"/>
            <a:ext cx="8320284" cy="1313817"/>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rgbClr val="B4A7D6"/>
                </a:solidFill>
                <a:latin typeface="Arial"/>
              </a:rPr>
              <a:t>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p:nvPr/>
        </p:nvSpPr>
        <p:spPr>
          <a:xfrm>
            <a:off x="1306449" y="316250"/>
            <a:ext cx="6079623" cy="784450"/>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rgbClr val="D9D2E9"/>
                </a:solidFill>
                <a:latin typeface="Arial"/>
              </a:rPr>
              <a:t>AboutQwickPic</a:t>
            </a:r>
          </a:p>
        </p:txBody>
      </p:sp>
      <p:sp>
        <p:nvSpPr>
          <p:cNvPr id="62" name="Shape 62"/>
          <p:cNvSpPr txBox="1"/>
          <p:nvPr/>
        </p:nvSpPr>
        <p:spPr>
          <a:xfrm>
            <a:off x="833225" y="1213875"/>
            <a:ext cx="7560900" cy="3651900"/>
          </a:xfrm>
          <a:prstGeom prst="rect">
            <a:avLst/>
          </a:prstGeom>
          <a:noFill/>
          <a:ln>
            <a:noFill/>
          </a:ln>
        </p:spPr>
        <p:txBody>
          <a:bodyPr anchorCtr="0" anchor="t" bIns="91425" lIns="91425" rIns="91425" tIns="91425">
            <a:noAutofit/>
          </a:bodyPr>
          <a:lstStyle/>
          <a:p>
            <a:pPr lvl="0">
              <a:spcBef>
                <a:spcPts val="0"/>
              </a:spcBef>
              <a:buNone/>
            </a:pPr>
            <a:r>
              <a:rPr lang="en" sz="2400">
                <a:solidFill>
                  <a:srgbClr val="FFFFFF"/>
                </a:solidFill>
              </a:rPr>
              <a:t>QwickPic allows users to upload pictures to their accounts. Users can also create albums to put their pictures into. The user can update their pictures, by change their caption, changing the album they are put into or delete the pictures entirely. Users can also search for albums if they have too many to navigate. Admins can create other admin accounts. Admins can also search for any regular user’s photos and view or delete pictures that they seem are inappropriate.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pic>
        <p:nvPicPr>
          <p:cNvPr descr="accounts.JPG" id="67" name="Shape 67"/>
          <p:cNvPicPr preferRelativeResize="0"/>
          <p:nvPr/>
        </p:nvPicPr>
        <p:blipFill>
          <a:blip r:embed="rId3">
            <a:alphaModFix/>
          </a:blip>
          <a:stretch>
            <a:fillRect/>
          </a:stretch>
        </p:blipFill>
        <p:spPr>
          <a:xfrm>
            <a:off x="705600" y="1973175"/>
            <a:ext cx="8190349" cy="685800"/>
          </a:xfrm>
          <a:prstGeom prst="rect">
            <a:avLst/>
          </a:prstGeom>
          <a:noFill/>
          <a:ln>
            <a:noFill/>
          </a:ln>
        </p:spPr>
      </p:pic>
      <p:pic>
        <p:nvPicPr>
          <p:cNvPr descr="admin_accounts.JPG" id="68" name="Shape 68"/>
          <p:cNvPicPr preferRelativeResize="0"/>
          <p:nvPr/>
        </p:nvPicPr>
        <p:blipFill>
          <a:blip r:embed="rId4">
            <a:alphaModFix/>
          </a:blip>
          <a:stretch>
            <a:fillRect/>
          </a:stretch>
        </p:blipFill>
        <p:spPr>
          <a:xfrm>
            <a:off x="705599" y="3336000"/>
            <a:ext cx="7951849" cy="800100"/>
          </a:xfrm>
          <a:prstGeom prst="rect">
            <a:avLst/>
          </a:prstGeom>
          <a:noFill/>
          <a:ln>
            <a:noFill/>
          </a:ln>
        </p:spPr>
      </p:pic>
      <p:sp>
        <p:nvSpPr>
          <p:cNvPr id="69" name="Shape 69"/>
          <p:cNvSpPr/>
          <p:nvPr/>
        </p:nvSpPr>
        <p:spPr>
          <a:xfrm>
            <a:off x="906925" y="202375"/>
            <a:ext cx="7310692" cy="744024"/>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rgbClr val="B4A7D6"/>
                </a:solidFill>
                <a:latin typeface="Arial"/>
              </a:rPr>
              <a:t>Database Layout</a:t>
            </a:r>
          </a:p>
        </p:txBody>
      </p:sp>
      <p:sp>
        <p:nvSpPr>
          <p:cNvPr id="70" name="Shape 70"/>
          <p:cNvSpPr txBox="1"/>
          <p:nvPr/>
        </p:nvSpPr>
        <p:spPr>
          <a:xfrm>
            <a:off x="874400" y="1080125"/>
            <a:ext cx="5688600" cy="744000"/>
          </a:xfrm>
          <a:prstGeom prst="rect">
            <a:avLst/>
          </a:prstGeom>
          <a:noFill/>
          <a:ln>
            <a:noFill/>
          </a:ln>
        </p:spPr>
        <p:txBody>
          <a:bodyPr anchorCtr="0" anchor="t" bIns="91425" lIns="91425" rIns="91425" tIns="91425">
            <a:noAutofit/>
          </a:bodyPr>
          <a:lstStyle/>
          <a:p>
            <a:pPr lvl="0">
              <a:spcBef>
                <a:spcPts val="0"/>
              </a:spcBef>
              <a:buNone/>
            </a:pPr>
            <a:r>
              <a:rPr lang="en" sz="2400">
                <a:solidFill>
                  <a:srgbClr val="FFFFFF"/>
                </a:solidFill>
              </a:rPr>
              <a:t>Accounts and Admin Accounts tables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p:nvPr/>
        </p:nvSpPr>
        <p:spPr>
          <a:xfrm>
            <a:off x="906925" y="202375"/>
            <a:ext cx="7310692" cy="744024"/>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rgbClr val="B4A7D6"/>
                </a:solidFill>
                <a:latin typeface="Arial"/>
              </a:rPr>
              <a:t>Database Layout</a:t>
            </a:r>
          </a:p>
        </p:txBody>
      </p:sp>
      <p:sp>
        <p:nvSpPr>
          <p:cNvPr id="76" name="Shape 76"/>
          <p:cNvSpPr txBox="1"/>
          <p:nvPr/>
        </p:nvSpPr>
        <p:spPr>
          <a:xfrm>
            <a:off x="874400" y="1080125"/>
            <a:ext cx="5688600" cy="744000"/>
          </a:xfrm>
          <a:prstGeom prst="rect">
            <a:avLst/>
          </a:prstGeom>
          <a:noFill/>
          <a:ln>
            <a:noFill/>
          </a:ln>
        </p:spPr>
        <p:txBody>
          <a:bodyPr anchorCtr="0" anchor="t" bIns="91425" lIns="91425" rIns="91425" tIns="91425">
            <a:noAutofit/>
          </a:bodyPr>
          <a:lstStyle/>
          <a:p>
            <a:pPr lvl="0" rtl="0">
              <a:spcBef>
                <a:spcPts val="0"/>
              </a:spcBef>
              <a:buNone/>
            </a:pPr>
            <a:r>
              <a:t/>
            </a:r>
            <a:endParaRPr sz="2400">
              <a:solidFill>
                <a:srgbClr val="FFFFFF"/>
              </a:solidFill>
            </a:endParaRPr>
          </a:p>
        </p:txBody>
      </p:sp>
      <p:sp>
        <p:nvSpPr>
          <p:cNvPr id="77" name="Shape 77"/>
          <p:cNvSpPr txBox="1"/>
          <p:nvPr/>
        </p:nvSpPr>
        <p:spPr>
          <a:xfrm>
            <a:off x="2582025" y="1707650"/>
            <a:ext cx="3641700" cy="1244700"/>
          </a:xfrm>
          <a:prstGeom prst="rect">
            <a:avLst/>
          </a:prstGeom>
          <a:noFill/>
          <a:ln>
            <a:noFill/>
          </a:ln>
        </p:spPr>
        <p:txBody>
          <a:bodyPr anchorCtr="0" anchor="t" bIns="91425" lIns="91425" rIns="91425" tIns="91425">
            <a:noAutofit/>
          </a:bodyPr>
          <a:lstStyle/>
          <a:p>
            <a:pPr lvl="0">
              <a:spcBef>
                <a:spcPts val="0"/>
              </a:spcBef>
              <a:buNone/>
            </a:pPr>
            <a:r>
              <a:t/>
            </a:r>
            <a:endParaRPr sz="2400">
              <a:solidFill>
                <a:srgbClr val="FFFFFF"/>
              </a:solidFill>
            </a:endParaRPr>
          </a:p>
        </p:txBody>
      </p:sp>
      <p:sp>
        <p:nvSpPr>
          <p:cNvPr id="78" name="Shape 78"/>
          <p:cNvSpPr txBox="1"/>
          <p:nvPr/>
        </p:nvSpPr>
        <p:spPr>
          <a:xfrm>
            <a:off x="699525" y="1275600"/>
            <a:ext cx="4670400" cy="1141800"/>
          </a:xfrm>
          <a:prstGeom prst="rect">
            <a:avLst/>
          </a:prstGeom>
          <a:noFill/>
          <a:ln>
            <a:noFill/>
          </a:ln>
        </p:spPr>
        <p:txBody>
          <a:bodyPr anchorCtr="0" anchor="t" bIns="91425" lIns="91425" rIns="91425" tIns="91425">
            <a:noAutofit/>
          </a:bodyPr>
          <a:lstStyle/>
          <a:p>
            <a:pPr lvl="0">
              <a:spcBef>
                <a:spcPts val="0"/>
              </a:spcBef>
              <a:buNone/>
            </a:pPr>
            <a:r>
              <a:rPr lang="en" sz="2400">
                <a:solidFill>
                  <a:srgbClr val="FFFFFF"/>
                </a:solidFill>
              </a:rPr>
              <a:t>Albums and Photos tables</a:t>
            </a:r>
          </a:p>
        </p:txBody>
      </p:sp>
      <p:pic>
        <p:nvPicPr>
          <p:cNvPr descr="album.JPG" id="79" name="Shape 79"/>
          <p:cNvPicPr preferRelativeResize="0"/>
          <p:nvPr/>
        </p:nvPicPr>
        <p:blipFill>
          <a:blip r:embed="rId3">
            <a:alphaModFix/>
          </a:blip>
          <a:stretch>
            <a:fillRect/>
          </a:stretch>
        </p:blipFill>
        <p:spPr>
          <a:xfrm>
            <a:off x="1335400" y="2230350"/>
            <a:ext cx="5731775" cy="588300"/>
          </a:xfrm>
          <a:prstGeom prst="rect">
            <a:avLst/>
          </a:prstGeom>
          <a:noFill/>
          <a:ln>
            <a:noFill/>
          </a:ln>
        </p:spPr>
      </p:pic>
      <p:pic>
        <p:nvPicPr>
          <p:cNvPr descr="pictures_table.JPG" id="80" name="Shape 80"/>
          <p:cNvPicPr preferRelativeResize="0"/>
          <p:nvPr/>
        </p:nvPicPr>
        <p:blipFill>
          <a:blip r:embed="rId4">
            <a:alphaModFix/>
          </a:blip>
          <a:stretch>
            <a:fillRect/>
          </a:stretch>
        </p:blipFill>
        <p:spPr>
          <a:xfrm>
            <a:off x="1335399" y="3413375"/>
            <a:ext cx="5781175" cy="85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pic>
        <p:nvPicPr>
          <p:cNvPr descr="step2_tree.jpg" id="85" name="Shape 85"/>
          <p:cNvPicPr preferRelativeResize="0"/>
          <p:nvPr/>
        </p:nvPicPr>
        <p:blipFill>
          <a:blip r:embed="rId3">
            <a:alphaModFix/>
          </a:blip>
          <a:stretch>
            <a:fillRect/>
          </a:stretch>
        </p:blipFill>
        <p:spPr>
          <a:xfrm>
            <a:off x="610562" y="761250"/>
            <a:ext cx="7634875" cy="4394449"/>
          </a:xfrm>
          <a:prstGeom prst="rect">
            <a:avLst/>
          </a:prstGeom>
          <a:noFill/>
          <a:ln>
            <a:noFill/>
          </a:ln>
        </p:spPr>
      </p:pic>
      <p:sp>
        <p:nvSpPr>
          <p:cNvPr id="86" name="Shape 86"/>
          <p:cNvSpPr/>
          <p:nvPr/>
        </p:nvSpPr>
        <p:spPr>
          <a:xfrm>
            <a:off x="2352800" y="69349"/>
            <a:ext cx="4047524" cy="691898"/>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rgbClr val="B4A7D6"/>
                </a:solidFill>
                <a:latin typeface="Arial"/>
              </a:rPr>
              <a:t>Site Map</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pic>
        <p:nvPicPr>
          <p:cNvPr descr="index.JPG" id="91" name="Shape 91"/>
          <p:cNvPicPr preferRelativeResize="0"/>
          <p:nvPr/>
        </p:nvPicPr>
        <p:blipFill>
          <a:blip r:embed="rId3">
            <a:alphaModFix/>
          </a:blip>
          <a:stretch>
            <a:fillRect/>
          </a:stretch>
        </p:blipFill>
        <p:spPr>
          <a:xfrm>
            <a:off x="2547074" y="912850"/>
            <a:ext cx="3829174" cy="1785725"/>
          </a:xfrm>
          <a:prstGeom prst="rect">
            <a:avLst/>
          </a:prstGeom>
          <a:noFill/>
          <a:ln>
            <a:noFill/>
          </a:ln>
        </p:spPr>
      </p:pic>
      <p:sp>
        <p:nvSpPr>
          <p:cNvPr id="92" name="Shape 92"/>
          <p:cNvSpPr/>
          <p:nvPr/>
        </p:nvSpPr>
        <p:spPr>
          <a:xfrm>
            <a:off x="689573" y="277875"/>
            <a:ext cx="8017933" cy="393399"/>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rgbClr val="B4A7D6"/>
                </a:solidFill>
                <a:latin typeface="Arial"/>
              </a:rPr>
              <a:t>Login, Create Account and Forgot Password Pages</a:t>
            </a:r>
          </a:p>
        </p:txBody>
      </p:sp>
      <p:pic>
        <p:nvPicPr>
          <p:cNvPr descr="createaccount.JPG" id="93" name="Shape 93"/>
          <p:cNvPicPr preferRelativeResize="0"/>
          <p:nvPr/>
        </p:nvPicPr>
        <p:blipFill>
          <a:blip r:embed="rId4">
            <a:alphaModFix/>
          </a:blip>
          <a:stretch>
            <a:fillRect/>
          </a:stretch>
        </p:blipFill>
        <p:spPr>
          <a:xfrm>
            <a:off x="152400" y="2850975"/>
            <a:ext cx="3000984" cy="2140125"/>
          </a:xfrm>
          <a:prstGeom prst="rect">
            <a:avLst/>
          </a:prstGeom>
          <a:noFill/>
          <a:ln>
            <a:noFill/>
          </a:ln>
        </p:spPr>
      </p:pic>
      <p:pic>
        <p:nvPicPr>
          <p:cNvPr descr="forgot_password.JPG" id="94" name="Shape 94"/>
          <p:cNvPicPr preferRelativeResize="0"/>
          <p:nvPr/>
        </p:nvPicPr>
        <p:blipFill>
          <a:blip r:embed="rId5">
            <a:alphaModFix/>
          </a:blip>
          <a:stretch>
            <a:fillRect/>
          </a:stretch>
        </p:blipFill>
        <p:spPr>
          <a:xfrm>
            <a:off x="4453500" y="3467825"/>
            <a:ext cx="3829174" cy="9064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p:nvPr/>
        </p:nvSpPr>
        <p:spPr>
          <a:xfrm>
            <a:off x="901350" y="175350"/>
            <a:ext cx="6957965" cy="372525"/>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rgbClr val="B4A7D6"/>
                </a:solidFill>
                <a:latin typeface="Arial"/>
              </a:rPr>
              <a:t>Landing Page: User vs Admin</a:t>
            </a:r>
          </a:p>
        </p:txBody>
      </p:sp>
      <p:pic>
        <p:nvPicPr>
          <p:cNvPr descr="homepage.JPG" id="100" name="Shape 100"/>
          <p:cNvPicPr preferRelativeResize="0"/>
          <p:nvPr/>
        </p:nvPicPr>
        <p:blipFill>
          <a:blip r:embed="rId3">
            <a:alphaModFix/>
          </a:blip>
          <a:stretch>
            <a:fillRect/>
          </a:stretch>
        </p:blipFill>
        <p:spPr>
          <a:xfrm>
            <a:off x="157125" y="978950"/>
            <a:ext cx="4367650" cy="2993225"/>
          </a:xfrm>
          <a:prstGeom prst="rect">
            <a:avLst/>
          </a:prstGeom>
          <a:noFill/>
          <a:ln>
            <a:noFill/>
          </a:ln>
        </p:spPr>
      </p:pic>
      <p:pic>
        <p:nvPicPr>
          <p:cNvPr descr="admin view.JPG" id="101" name="Shape 101"/>
          <p:cNvPicPr preferRelativeResize="0"/>
          <p:nvPr/>
        </p:nvPicPr>
        <p:blipFill>
          <a:blip r:embed="rId4">
            <a:alphaModFix/>
          </a:blip>
          <a:stretch>
            <a:fillRect/>
          </a:stretch>
        </p:blipFill>
        <p:spPr>
          <a:xfrm>
            <a:off x="4748024" y="931725"/>
            <a:ext cx="4263751" cy="2979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pic>
        <p:nvPicPr>
          <p:cNvPr descr="search.JPG" id="106" name="Shape 106"/>
          <p:cNvPicPr preferRelativeResize="0"/>
          <p:nvPr/>
        </p:nvPicPr>
        <p:blipFill>
          <a:blip r:embed="rId3">
            <a:alphaModFix/>
          </a:blip>
          <a:stretch>
            <a:fillRect/>
          </a:stretch>
        </p:blipFill>
        <p:spPr>
          <a:xfrm>
            <a:off x="142950" y="1026200"/>
            <a:ext cx="4301525" cy="2626399"/>
          </a:xfrm>
          <a:prstGeom prst="rect">
            <a:avLst/>
          </a:prstGeom>
          <a:noFill/>
          <a:ln>
            <a:noFill/>
          </a:ln>
        </p:spPr>
      </p:pic>
      <p:pic>
        <p:nvPicPr>
          <p:cNvPr descr="account view.JPG" id="107" name="Shape 107"/>
          <p:cNvPicPr preferRelativeResize="0"/>
          <p:nvPr/>
        </p:nvPicPr>
        <p:blipFill>
          <a:blip r:embed="rId4">
            <a:alphaModFix/>
          </a:blip>
          <a:stretch>
            <a:fillRect/>
          </a:stretch>
        </p:blipFill>
        <p:spPr>
          <a:xfrm>
            <a:off x="4611049" y="1026200"/>
            <a:ext cx="4394724" cy="2626399"/>
          </a:xfrm>
          <a:prstGeom prst="rect">
            <a:avLst/>
          </a:prstGeom>
          <a:noFill/>
          <a:ln>
            <a:noFill/>
          </a:ln>
        </p:spPr>
      </p:pic>
      <p:sp>
        <p:nvSpPr>
          <p:cNvPr id="108" name="Shape 108"/>
          <p:cNvSpPr/>
          <p:nvPr/>
        </p:nvSpPr>
        <p:spPr>
          <a:xfrm>
            <a:off x="1798750" y="236750"/>
            <a:ext cx="5376247" cy="297698"/>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rgbClr val="B4A7D6"/>
                </a:solidFill>
                <a:latin typeface="Arial"/>
              </a:rPr>
              <a:t>Search: User vs Admin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p:nvPr/>
        </p:nvSpPr>
        <p:spPr>
          <a:xfrm>
            <a:off x="273175" y="232025"/>
            <a:ext cx="8313723" cy="292870"/>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rgbClr val="B4A7D6"/>
                </a:solidFill>
                <a:latin typeface="Arial"/>
              </a:rPr>
              <a:t>Admins can create Admin accounts</a:t>
            </a:r>
          </a:p>
        </p:txBody>
      </p:sp>
      <p:pic>
        <p:nvPicPr>
          <p:cNvPr descr="create admin.JPG" id="114" name="Shape 114"/>
          <p:cNvPicPr preferRelativeResize="0"/>
          <p:nvPr/>
        </p:nvPicPr>
        <p:blipFill>
          <a:blip r:embed="rId3">
            <a:alphaModFix/>
          </a:blip>
          <a:stretch>
            <a:fillRect/>
          </a:stretch>
        </p:blipFill>
        <p:spPr>
          <a:xfrm>
            <a:off x="1304850" y="837895"/>
            <a:ext cx="5943600" cy="361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