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51"/>
  </p:notesMasterIdLst>
  <p:sldIdLst>
    <p:sldId id="256" r:id="rId2"/>
    <p:sldId id="257" r:id="rId3"/>
    <p:sldId id="258" r:id="rId4"/>
    <p:sldId id="274" r:id="rId5"/>
    <p:sldId id="268" r:id="rId6"/>
    <p:sldId id="269" r:id="rId7"/>
    <p:sldId id="282" r:id="rId8"/>
    <p:sldId id="283" r:id="rId9"/>
    <p:sldId id="270" r:id="rId10"/>
    <p:sldId id="275" r:id="rId11"/>
    <p:sldId id="284" r:id="rId12"/>
    <p:sldId id="280" r:id="rId13"/>
    <p:sldId id="285" r:id="rId14"/>
    <p:sldId id="286" r:id="rId15"/>
    <p:sldId id="262" r:id="rId16"/>
    <p:sldId id="279" r:id="rId17"/>
    <p:sldId id="281" r:id="rId18"/>
    <p:sldId id="272" r:id="rId19"/>
    <p:sldId id="287" r:id="rId20"/>
    <p:sldId id="273" r:id="rId21"/>
    <p:sldId id="288" r:id="rId22"/>
    <p:sldId id="289" r:id="rId23"/>
    <p:sldId id="290" r:id="rId24"/>
    <p:sldId id="291" r:id="rId25"/>
    <p:sldId id="26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5" r:id="rId39"/>
    <p:sldId id="304" r:id="rId40"/>
    <p:sldId id="307" r:id="rId41"/>
    <p:sldId id="308" r:id="rId42"/>
    <p:sldId id="309" r:id="rId43"/>
    <p:sldId id="310" r:id="rId44"/>
    <p:sldId id="311" r:id="rId45"/>
    <p:sldId id="312" r:id="rId46"/>
    <p:sldId id="313" r:id="rId47"/>
    <p:sldId id="314" r:id="rId48"/>
    <p:sldId id="315" r:id="rId49"/>
    <p:sldId id="316"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0E0FD8-FD1C-44BF-BF34-50979B466253}" v="970" dt="2019-08-27T08:32:46.1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5232" autoAdjust="0"/>
  </p:normalViewPr>
  <p:slideViewPr>
    <p:cSldViewPr snapToGrid="0">
      <p:cViewPr varScale="1">
        <p:scale>
          <a:sx n="82" d="100"/>
          <a:sy n="82" d="100"/>
        </p:scale>
        <p:origin x="115" y="58"/>
      </p:cViewPr>
      <p:guideLst/>
    </p:cSldViewPr>
  </p:slideViewPr>
  <p:notesTextViewPr>
    <p:cViewPr>
      <p:scale>
        <a:sx n="1" d="1"/>
        <a:sy n="1" d="1"/>
      </p:scale>
      <p:origin x="0" y="0"/>
    </p:cViewPr>
  </p:notesTextViewPr>
  <p:sorterViewPr>
    <p:cViewPr>
      <p:scale>
        <a:sx n="100" d="100"/>
        <a:sy n="100" d="100"/>
      </p:scale>
      <p:origin x="0" y="-270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zerin akkus" userId="e2823a6f5a3e8fed" providerId="LiveId" clId="{F30E0FD8-FD1C-44BF-BF34-50979B466253}"/>
    <pc:docChg chg="undo redo custSel mod addSld delSld modSld sldOrd modMainMaster">
      <pc:chgData name="rozerin akkus" userId="e2823a6f5a3e8fed" providerId="LiveId" clId="{F30E0FD8-FD1C-44BF-BF34-50979B466253}" dt="2019-08-27T08:32:55.165" v="8483" actId="1076"/>
      <pc:docMkLst>
        <pc:docMk/>
      </pc:docMkLst>
      <pc:sldChg chg="addSp modSp add setBg">
        <pc:chgData name="rozerin akkus" userId="e2823a6f5a3e8fed" providerId="LiveId" clId="{F30E0FD8-FD1C-44BF-BF34-50979B466253}" dt="2019-08-26T21:49:32.375" v="7215"/>
        <pc:sldMkLst>
          <pc:docMk/>
          <pc:sldMk cId="614743595" sldId="256"/>
        </pc:sldMkLst>
        <pc:spChg chg="mod">
          <ac:chgData name="rozerin akkus" userId="e2823a6f5a3e8fed" providerId="LiveId" clId="{F30E0FD8-FD1C-44BF-BF34-50979B466253}" dt="2019-08-26T19:23:17.666" v="6244" actId="1076"/>
          <ac:spMkLst>
            <pc:docMk/>
            <pc:sldMk cId="614743595" sldId="256"/>
            <ac:spMk id="2" creationId="{61463D45-77CB-4F6C-AB88-2FE34140F283}"/>
          </ac:spMkLst>
        </pc:spChg>
        <pc:spChg chg="mod">
          <ac:chgData name="rozerin akkus" userId="e2823a6f5a3e8fed" providerId="LiveId" clId="{F30E0FD8-FD1C-44BF-BF34-50979B466253}" dt="2019-08-26T19:23:42.289" v="6249" actId="1076"/>
          <ac:spMkLst>
            <pc:docMk/>
            <pc:sldMk cId="614743595" sldId="256"/>
            <ac:spMk id="3" creationId="{916680B5-B98A-4FCE-80AF-976FBE34D747}"/>
          </ac:spMkLst>
        </pc:spChg>
        <pc:picChg chg="add mod ord">
          <ac:chgData name="rozerin akkus" userId="e2823a6f5a3e8fed" providerId="LiveId" clId="{F30E0FD8-FD1C-44BF-BF34-50979B466253}" dt="2019-08-26T19:23:45.391" v="6250" actId="1076"/>
          <ac:picMkLst>
            <pc:docMk/>
            <pc:sldMk cId="614743595" sldId="256"/>
            <ac:picMk id="5" creationId="{672771C7-06EC-48CE-8AE3-5DAE4EAA0FA5}"/>
          </ac:picMkLst>
        </pc:picChg>
      </pc:sldChg>
      <pc:sldChg chg="addSp modSp add">
        <pc:chgData name="rozerin akkus" userId="e2823a6f5a3e8fed" providerId="LiveId" clId="{F30E0FD8-FD1C-44BF-BF34-50979B466253}" dt="2019-08-27T07:50:29.632" v="8435" actId="113"/>
        <pc:sldMkLst>
          <pc:docMk/>
          <pc:sldMk cId="3098068843" sldId="257"/>
        </pc:sldMkLst>
        <pc:spChg chg="mod">
          <ac:chgData name="rozerin akkus" userId="e2823a6f5a3e8fed" providerId="LiveId" clId="{F30E0FD8-FD1C-44BF-BF34-50979B466253}" dt="2019-08-27T07:50:29.632" v="8435" actId="113"/>
          <ac:spMkLst>
            <pc:docMk/>
            <pc:sldMk cId="3098068843" sldId="257"/>
            <ac:spMk id="2" creationId="{92999861-A138-4E3B-8BB1-019602EF4CD0}"/>
          </ac:spMkLst>
        </pc:spChg>
        <pc:spChg chg="mod">
          <ac:chgData name="rozerin akkus" userId="e2823a6f5a3e8fed" providerId="LiveId" clId="{F30E0FD8-FD1C-44BF-BF34-50979B466253}" dt="2019-08-25T00:10:29.477" v="807" actId="313"/>
          <ac:spMkLst>
            <pc:docMk/>
            <pc:sldMk cId="3098068843" sldId="257"/>
            <ac:spMk id="3" creationId="{080936AA-E1F4-4ADE-9D93-F60413944030}"/>
          </ac:spMkLst>
        </pc:spChg>
        <pc:picChg chg="add mod">
          <ac:chgData name="rozerin akkus" userId="e2823a6f5a3e8fed" providerId="LiveId" clId="{F30E0FD8-FD1C-44BF-BF34-50979B466253}" dt="2019-08-26T21:51:05.340" v="7220" actId="29295"/>
          <ac:picMkLst>
            <pc:docMk/>
            <pc:sldMk cId="3098068843" sldId="257"/>
            <ac:picMk id="4" creationId="{65EA619D-86AC-4FE6-AC7A-A22BC4386130}"/>
          </ac:picMkLst>
        </pc:picChg>
      </pc:sldChg>
      <pc:sldChg chg="addSp delSp modSp add">
        <pc:chgData name="rozerin akkus" userId="e2823a6f5a3e8fed" providerId="LiveId" clId="{F30E0FD8-FD1C-44BF-BF34-50979B466253}" dt="2019-08-27T07:50:22.580" v="8434" actId="113"/>
        <pc:sldMkLst>
          <pc:docMk/>
          <pc:sldMk cId="2591291432" sldId="258"/>
        </pc:sldMkLst>
        <pc:spChg chg="mod">
          <ac:chgData name="rozerin akkus" userId="e2823a6f5a3e8fed" providerId="LiveId" clId="{F30E0FD8-FD1C-44BF-BF34-50979B466253}" dt="2019-08-27T07:50:22.580" v="8434" actId="113"/>
          <ac:spMkLst>
            <pc:docMk/>
            <pc:sldMk cId="2591291432" sldId="258"/>
            <ac:spMk id="2" creationId="{7785D3D6-1ED7-4E89-B873-038A69686850}"/>
          </ac:spMkLst>
        </pc:spChg>
        <pc:spChg chg="del mod">
          <ac:chgData name="rozerin akkus" userId="e2823a6f5a3e8fed" providerId="LiveId" clId="{F30E0FD8-FD1C-44BF-BF34-50979B466253}" dt="2019-08-24T22:18:17.767" v="158" actId="3680"/>
          <ac:spMkLst>
            <pc:docMk/>
            <pc:sldMk cId="2591291432" sldId="258"/>
            <ac:spMk id="3" creationId="{5DA32645-B181-4654-8195-D00F3F532AC2}"/>
          </ac:spMkLst>
        </pc:spChg>
        <pc:graphicFrameChg chg="add mod modGraphic">
          <ac:chgData name="rozerin akkus" userId="e2823a6f5a3e8fed" providerId="LiveId" clId="{F30E0FD8-FD1C-44BF-BF34-50979B466253}" dt="2019-08-24T22:24:52.485" v="621" actId="1076"/>
          <ac:graphicFrameMkLst>
            <pc:docMk/>
            <pc:sldMk cId="2591291432" sldId="258"/>
            <ac:graphicFrameMk id="4" creationId="{3CE6139B-8B8D-4E70-90CA-40FC7B59CB07}"/>
          </ac:graphicFrameMkLst>
        </pc:graphicFrameChg>
        <pc:picChg chg="add">
          <ac:chgData name="rozerin akkus" userId="e2823a6f5a3e8fed" providerId="LiveId" clId="{F30E0FD8-FD1C-44BF-BF34-50979B466253}" dt="2019-08-26T21:51:24.857" v="7221"/>
          <ac:picMkLst>
            <pc:docMk/>
            <pc:sldMk cId="2591291432" sldId="258"/>
            <ac:picMk id="5" creationId="{D3CB3A7D-4165-49C1-8825-7B2306938E8F}"/>
          </ac:picMkLst>
        </pc:picChg>
      </pc:sldChg>
      <pc:sldChg chg="addSp modSp add del">
        <pc:chgData name="rozerin akkus" userId="e2823a6f5a3e8fed" providerId="LiveId" clId="{F30E0FD8-FD1C-44BF-BF34-50979B466253}" dt="2019-08-27T07:50:43.566" v="8437" actId="2696"/>
        <pc:sldMkLst>
          <pc:docMk/>
          <pc:sldMk cId="3071399009" sldId="259"/>
        </pc:sldMkLst>
        <pc:spChg chg="mod">
          <ac:chgData name="rozerin akkus" userId="e2823a6f5a3e8fed" providerId="LiveId" clId="{F30E0FD8-FD1C-44BF-BF34-50979B466253}" dt="2019-08-27T07:50:15.380" v="8431" actId="113"/>
          <ac:spMkLst>
            <pc:docMk/>
            <pc:sldMk cId="3071399009" sldId="259"/>
            <ac:spMk id="2" creationId="{0933BAD1-B020-464B-AD4C-87753B8CF61C}"/>
          </ac:spMkLst>
        </pc:spChg>
        <pc:spChg chg="mod">
          <ac:chgData name="rozerin akkus" userId="e2823a6f5a3e8fed" providerId="LiveId" clId="{F30E0FD8-FD1C-44BF-BF34-50979B466253}" dt="2019-08-25T17:51:56.371" v="1571" actId="20577"/>
          <ac:spMkLst>
            <pc:docMk/>
            <pc:sldMk cId="3071399009" sldId="259"/>
            <ac:spMk id="3" creationId="{BB5AEAC4-3F74-49A7-A85F-41E942D54363}"/>
          </ac:spMkLst>
        </pc:spChg>
        <pc:picChg chg="add">
          <ac:chgData name="rozerin akkus" userId="e2823a6f5a3e8fed" providerId="LiveId" clId="{F30E0FD8-FD1C-44BF-BF34-50979B466253}" dt="2019-08-26T21:51:39.235" v="7223"/>
          <ac:picMkLst>
            <pc:docMk/>
            <pc:sldMk cId="3071399009" sldId="259"/>
            <ac:picMk id="4" creationId="{30E8D80E-502D-433A-8555-E8D54425D09B}"/>
          </ac:picMkLst>
        </pc:picChg>
      </pc:sldChg>
      <pc:sldChg chg="modSp add del">
        <pc:chgData name="rozerin akkus" userId="e2823a6f5a3e8fed" providerId="LiveId" clId="{F30E0FD8-FD1C-44BF-BF34-50979B466253}" dt="2019-08-26T20:01:02.301" v="6553" actId="2696"/>
        <pc:sldMkLst>
          <pc:docMk/>
          <pc:sldMk cId="1090080753" sldId="260"/>
        </pc:sldMkLst>
        <pc:spChg chg="mod">
          <ac:chgData name="rozerin akkus" userId="e2823a6f5a3e8fed" providerId="LiveId" clId="{F30E0FD8-FD1C-44BF-BF34-50979B466253}" dt="2019-08-25T00:14:50.504" v="832" actId="20577"/>
          <ac:spMkLst>
            <pc:docMk/>
            <pc:sldMk cId="1090080753" sldId="260"/>
            <ac:spMk id="2" creationId="{787D9F44-FA6A-4B50-B262-E5C6329B5E9F}"/>
          </ac:spMkLst>
        </pc:spChg>
      </pc:sldChg>
      <pc:sldChg chg="addSp delSp modSp add ord">
        <pc:chgData name="rozerin akkus" userId="e2823a6f5a3e8fed" providerId="LiveId" clId="{F30E0FD8-FD1C-44BF-BF34-50979B466253}" dt="2019-08-27T07:54:25.026" v="8473" actId="478"/>
        <pc:sldMkLst>
          <pc:docMk/>
          <pc:sldMk cId="3875555983" sldId="261"/>
        </pc:sldMkLst>
        <pc:spChg chg="mod">
          <ac:chgData name="rozerin akkus" userId="e2823a6f5a3e8fed" providerId="LiveId" clId="{F30E0FD8-FD1C-44BF-BF34-50979B466253}" dt="2019-08-26T20:33:39.320" v="6940" actId="20577"/>
          <ac:spMkLst>
            <pc:docMk/>
            <pc:sldMk cId="3875555983" sldId="261"/>
            <ac:spMk id="2" creationId="{C63EE13B-A895-4D60-B655-B15439D25F5E}"/>
          </ac:spMkLst>
        </pc:spChg>
        <pc:spChg chg="mod">
          <ac:chgData name="rozerin akkus" userId="e2823a6f5a3e8fed" providerId="LiveId" clId="{F30E0FD8-FD1C-44BF-BF34-50979B466253}" dt="2019-08-26T20:34:32.519" v="6950"/>
          <ac:spMkLst>
            <pc:docMk/>
            <pc:sldMk cId="3875555983" sldId="261"/>
            <ac:spMk id="3" creationId="{BE3869E2-49D9-4C43-98AA-3347FB4F6705}"/>
          </ac:spMkLst>
        </pc:spChg>
        <pc:spChg chg="add del mod">
          <ac:chgData name="rozerin akkus" userId="e2823a6f5a3e8fed" providerId="LiveId" clId="{F30E0FD8-FD1C-44BF-BF34-50979B466253}" dt="2019-08-27T07:54:25.026" v="8473" actId="478"/>
          <ac:spMkLst>
            <pc:docMk/>
            <pc:sldMk cId="3875555983" sldId="261"/>
            <ac:spMk id="4" creationId="{9E961E77-809B-4A86-964D-CF32C8FC18B3}"/>
          </ac:spMkLst>
        </pc:spChg>
        <pc:picChg chg="add">
          <ac:chgData name="rozerin akkus" userId="e2823a6f5a3e8fed" providerId="LiveId" clId="{F30E0FD8-FD1C-44BF-BF34-50979B466253}" dt="2019-08-26T21:54:36.464" v="7251"/>
          <ac:picMkLst>
            <pc:docMk/>
            <pc:sldMk cId="3875555983" sldId="261"/>
            <ac:picMk id="5" creationId="{28632E14-F06C-4326-9BFA-4376D801372D}"/>
          </ac:picMkLst>
        </pc:picChg>
      </pc:sldChg>
      <pc:sldChg chg="addSp modSp add ord">
        <pc:chgData name="rozerin akkus" userId="e2823a6f5a3e8fed" providerId="LiveId" clId="{F30E0FD8-FD1C-44BF-BF34-50979B466253}" dt="2019-08-26T21:53:05.946" v="7238"/>
        <pc:sldMkLst>
          <pc:docMk/>
          <pc:sldMk cId="2294999081" sldId="262"/>
        </pc:sldMkLst>
        <pc:spChg chg="mod">
          <ac:chgData name="rozerin akkus" userId="e2823a6f5a3e8fed" providerId="LiveId" clId="{F30E0FD8-FD1C-44BF-BF34-50979B466253}" dt="2019-08-25T00:15:23.046" v="871" actId="20577"/>
          <ac:spMkLst>
            <pc:docMk/>
            <pc:sldMk cId="2294999081" sldId="262"/>
            <ac:spMk id="2" creationId="{BE0CF9B6-2D4B-471F-92E8-00B73FBD2F39}"/>
          </ac:spMkLst>
        </pc:spChg>
        <pc:spChg chg="mod">
          <ac:chgData name="rozerin akkus" userId="e2823a6f5a3e8fed" providerId="LiveId" clId="{F30E0FD8-FD1C-44BF-BF34-50979B466253}" dt="2019-08-25T21:40:52.193" v="4172" actId="113"/>
          <ac:spMkLst>
            <pc:docMk/>
            <pc:sldMk cId="2294999081" sldId="262"/>
            <ac:spMk id="3" creationId="{4BA68027-6421-4BC3-84B9-608F20408D82}"/>
          </ac:spMkLst>
        </pc:spChg>
        <pc:spChg chg="add mod">
          <ac:chgData name="rozerin akkus" userId="e2823a6f5a3e8fed" providerId="LiveId" clId="{F30E0FD8-FD1C-44BF-BF34-50979B466253}" dt="2019-08-25T21:40:41.713" v="4170" actId="1076"/>
          <ac:spMkLst>
            <pc:docMk/>
            <pc:sldMk cId="2294999081" sldId="262"/>
            <ac:spMk id="4" creationId="{C58AF91D-689E-44F1-B074-23AF54A4D293}"/>
          </ac:spMkLst>
        </pc:spChg>
        <pc:picChg chg="add">
          <ac:chgData name="rozerin akkus" userId="e2823a6f5a3e8fed" providerId="LiveId" clId="{F30E0FD8-FD1C-44BF-BF34-50979B466253}" dt="2019-08-26T21:53:05.946" v="7238"/>
          <ac:picMkLst>
            <pc:docMk/>
            <pc:sldMk cId="2294999081" sldId="262"/>
            <ac:picMk id="5" creationId="{852BA5D7-8BF0-4C90-A8BE-6EA8FDAA275C}"/>
          </ac:picMkLst>
        </pc:picChg>
      </pc:sldChg>
      <pc:sldChg chg="modSp add del">
        <pc:chgData name="rozerin akkus" userId="e2823a6f5a3e8fed" providerId="LiveId" clId="{F30E0FD8-FD1C-44BF-BF34-50979B466253}" dt="2019-08-27T07:46:50.480" v="8414" actId="2696"/>
        <pc:sldMkLst>
          <pc:docMk/>
          <pc:sldMk cId="3381031330" sldId="263"/>
        </pc:sldMkLst>
        <pc:spChg chg="mod">
          <ac:chgData name="rozerin akkus" userId="e2823a6f5a3e8fed" providerId="LiveId" clId="{F30E0FD8-FD1C-44BF-BF34-50979B466253}" dt="2019-08-25T00:15:36.430" v="882" actId="20577"/>
          <ac:spMkLst>
            <pc:docMk/>
            <pc:sldMk cId="3381031330" sldId="263"/>
            <ac:spMk id="2" creationId="{0E340312-61E0-4DD4-8230-694664EB52FB}"/>
          </ac:spMkLst>
        </pc:spChg>
      </pc:sldChg>
      <pc:sldChg chg="modSp add del">
        <pc:chgData name="rozerin akkus" userId="e2823a6f5a3e8fed" providerId="LiveId" clId="{F30E0FD8-FD1C-44BF-BF34-50979B466253}" dt="2019-08-27T07:46:52.234" v="8415" actId="2696"/>
        <pc:sldMkLst>
          <pc:docMk/>
          <pc:sldMk cId="1470637744" sldId="264"/>
        </pc:sldMkLst>
        <pc:spChg chg="mod">
          <ac:chgData name="rozerin akkus" userId="e2823a6f5a3e8fed" providerId="LiveId" clId="{F30E0FD8-FD1C-44BF-BF34-50979B466253}" dt="2019-08-25T00:15:49.040" v="893" actId="20577"/>
          <ac:spMkLst>
            <pc:docMk/>
            <pc:sldMk cId="1470637744" sldId="264"/>
            <ac:spMk id="2" creationId="{4BD78843-CCEF-4408-9DCC-C1BB432C850F}"/>
          </ac:spMkLst>
        </pc:spChg>
      </pc:sldChg>
      <pc:sldChg chg="modSp add del">
        <pc:chgData name="rozerin akkus" userId="e2823a6f5a3e8fed" providerId="LiveId" clId="{F30E0FD8-FD1C-44BF-BF34-50979B466253}" dt="2019-08-27T07:46:54.535" v="8416" actId="2696"/>
        <pc:sldMkLst>
          <pc:docMk/>
          <pc:sldMk cId="1770593786" sldId="265"/>
        </pc:sldMkLst>
        <pc:spChg chg="mod">
          <ac:chgData name="rozerin akkus" userId="e2823a6f5a3e8fed" providerId="LiveId" clId="{F30E0FD8-FD1C-44BF-BF34-50979B466253}" dt="2019-08-26T19:41:18.061" v="6552" actId="20577"/>
          <ac:spMkLst>
            <pc:docMk/>
            <pc:sldMk cId="1770593786" sldId="265"/>
            <ac:spMk id="2" creationId="{1200E039-32C4-4C19-A8F9-058E9D42B8CB}"/>
          </ac:spMkLst>
        </pc:spChg>
      </pc:sldChg>
      <pc:sldChg chg="modSp add del">
        <pc:chgData name="rozerin akkus" userId="e2823a6f5a3e8fed" providerId="LiveId" clId="{F30E0FD8-FD1C-44BF-BF34-50979B466253}" dt="2019-08-27T07:47:00.619" v="8418" actId="2696"/>
        <pc:sldMkLst>
          <pc:docMk/>
          <pc:sldMk cId="402841710" sldId="266"/>
        </pc:sldMkLst>
        <pc:spChg chg="mod">
          <ac:chgData name="rozerin akkus" userId="e2823a6f5a3e8fed" providerId="LiveId" clId="{F30E0FD8-FD1C-44BF-BF34-50979B466253}" dt="2019-08-25T00:16:35.116" v="915" actId="20577"/>
          <ac:spMkLst>
            <pc:docMk/>
            <pc:sldMk cId="402841710" sldId="266"/>
            <ac:spMk id="2" creationId="{0EE4D521-4E7D-4C51-B8C8-78F658C9360D}"/>
          </ac:spMkLst>
        </pc:spChg>
      </pc:sldChg>
      <pc:sldChg chg="modSp add del">
        <pc:chgData name="rozerin akkus" userId="e2823a6f5a3e8fed" providerId="LiveId" clId="{F30E0FD8-FD1C-44BF-BF34-50979B466253}" dt="2019-08-27T07:46:59.244" v="8417" actId="2696"/>
        <pc:sldMkLst>
          <pc:docMk/>
          <pc:sldMk cId="2508603853" sldId="267"/>
        </pc:sldMkLst>
        <pc:spChg chg="mod">
          <ac:chgData name="rozerin akkus" userId="e2823a6f5a3e8fed" providerId="LiveId" clId="{F30E0FD8-FD1C-44BF-BF34-50979B466253}" dt="2019-08-25T00:16:54.981" v="943" actId="20577"/>
          <ac:spMkLst>
            <pc:docMk/>
            <pc:sldMk cId="2508603853" sldId="267"/>
            <ac:spMk id="2" creationId="{93BD2DF8-5231-4ACC-8485-A630EF6743C5}"/>
          </ac:spMkLst>
        </pc:spChg>
      </pc:sldChg>
      <pc:sldChg chg="addSp delSp modSp add">
        <pc:chgData name="rozerin akkus" userId="e2823a6f5a3e8fed" providerId="LiveId" clId="{F30E0FD8-FD1C-44BF-BF34-50979B466253}" dt="2019-08-27T07:50:08.296" v="8430" actId="113"/>
        <pc:sldMkLst>
          <pc:docMk/>
          <pc:sldMk cId="1275687413" sldId="268"/>
        </pc:sldMkLst>
        <pc:spChg chg="mod">
          <ac:chgData name="rozerin akkus" userId="e2823a6f5a3e8fed" providerId="LiveId" clId="{F30E0FD8-FD1C-44BF-BF34-50979B466253}" dt="2019-08-27T07:50:08.296" v="8430" actId="113"/>
          <ac:spMkLst>
            <pc:docMk/>
            <pc:sldMk cId="1275687413" sldId="268"/>
            <ac:spMk id="2" creationId="{5AA40324-440A-42F7-92A7-D784E68F257E}"/>
          </ac:spMkLst>
        </pc:spChg>
        <pc:spChg chg="del mod">
          <ac:chgData name="rozerin akkus" userId="e2823a6f5a3e8fed" providerId="LiveId" clId="{F30E0FD8-FD1C-44BF-BF34-50979B466253}" dt="2019-08-25T18:26:55.618" v="1636"/>
          <ac:spMkLst>
            <pc:docMk/>
            <pc:sldMk cId="1275687413" sldId="268"/>
            <ac:spMk id="3" creationId="{B2DA2164-DB14-4EB1-A2BC-95014CB6DA6C}"/>
          </ac:spMkLst>
        </pc:spChg>
        <pc:picChg chg="add mod">
          <ac:chgData name="rozerin akkus" userId="e2823a6f5a3e8fed" providerId="LiveId" clId="{F30E0FD8-FD1C-44BF-BF34-50979B466253}" dt="2019-08-25T18:27:16.274" v="1641" actId="1076"/>
          <ac:picMkLst>
            <pc:docMk/>
            <pc:sldMk cId="1275687413" sldId="268"/>
            <ac:picMk id="4" creationId="{A12CBA27-CAB9-4A5A-ACF4-E383AD135F5E}"/>
          </ac:picMkLst>
        </pc:picChg>
        <pc:picChg chg="add">
          <ac:chgData name="rozerin akkus" userId="e2823a6f5a3e8fed" providerId="LiveId" clId="{F30E0FD8-FD1C-44BF-BF34-50979B466253}" dt="2019-08-26T21:51:42.888" v="7224"/>
          <ac:picMkLst>
            <pc:docMk/>
            <pc:sldMk cId="1275687413" sldId="268"/>
            <ac:picMk id="5" creationId="{02E79B3B-C778-4EDE-9F70-0517BEA9ED9A}"/>
          </ac:picMkLst>
        </pc:picChg>
      </pc:sldChg>
      <pc:sldChg chg="addSp delSp modSp add">
        <pc:chgData name="rozerin akkus" userId="e2823a6f5a3e8fed" providerId="LiveId" clId="{F30E0FD8-FD1C-44BF-BF34-50979B466253}" dt="2019-08-26T21:51:46.041" v="7225"/>
        <pc:sldMkLst>
          <pc:docMk/>
          <pc:sldMk cId="1480457828" sldId="269"/>
        </pc:sldMkLst>
        <pc:spChg chg="mod">
          <ac:chgData name="rozerin akkus" userId="e2823a6f5a3e8fed" providerId="LiveId" clId="{F30E0FD8-FD1C-44BF-BF34-50979B466253}" dt="2019-08-25T22:14:21.456" v="4648" actId="113"/>
          <ac:spMkLst>
            <pc:docMk/>
            <pc:sldMk cId="1480457828" sldId="269"/>
            <ac:spMk id="2" creationId="{EE868480-82C2-41E2-B7DD-6BBE5E1D8D77}"/>
          </ac:spMkLst>
        </pc:spChg>
        <pc:spChg chg="del">
          <ac:chgData name="rozerin akkus" userId="e2823a6f5a3e8fed" providerId="LiveId" clId="{F30E0FD8-FD1C-44BF-BF34-50979B466253}" dt="2019-08-25T18:28:39.267" v="1642" actId="3680"/>
          <ac:spMkLst>
            <pc:docMk/>
            <pc:sldMk cId="1480457828" sldId="269"/>
            <ac:spMk id="3" creationId="{23FB2FC2-528B-420B-A2F5-63FC532A378F}"/>
          </ac:spMkLst>
        </pc:spChg>
        <pc:graphicFrameChg chg="add mod modGraphic">
          <ac:chgData name="rozerin akkus" userId="e2823a6f5a3e8fed" providerId="LiveId" clId="{F30E0FD8-FD1C-44BF-BF34-50979B466253}" dt="2019-08-25T18:31:35.667" v="1858" actId="20577"/>
          <ac:graphicFrameMkLst>
            <pc:docMk/>
            <pc:sldMk cId="1480457828" sldId="269"/>
            <ac:graphicFrameMk id="4" creationId="{F39043AC-D76D-4026-A561-0514D5FEDC92}"/>
          </ac:graphicFrameMkLst>
        </pc:graphicFrameChg>
        <pc:picChg chg="add">
          <ac:chgData name="rozerin akkus" userId="e2823a6f5a3e8fed" providerId="LiveId" clId="{F30E0FD8-FD1C-44BF-BF34-50979B466253}" dt="2019-08-26T21:51:46.041" v="7225"/>
          <ac:picMkLst>
            <pc:docMk/>
            <pc:sldMk cId="1480457828" sldId="269"/>
            <ac:picMk id="5" creationId="{4E62BCA0-6EB6-412F-A376-6FFA294C6C76}"/>
          </ac:picMkLst>
        </pc:picChg>
      </pc:sldChg>
      <pc:sldChg chg="addSp delSp modSp add">
        <pc:chgData name="rozerin akkus" userId="e2823a6f5a3e8fed" providerId="LiveId" clId="{F30E0FD8-FD1C-44BF-BF34-50979B466253}" dt="2019-08-27T07:51:07.869" v="8443" actId="1076"/>
        <pc:sldMkLst>
          <pc:docMk/>
          <pc:sldMk cId="2511583147" sldId="270"/>
        </pc:sldMkLst>
        <pc:spChg chg="mod">
          <ac:chgData name="rozerin akkus" userId="e2823a6f5a3e8fed" providerId="LiveId" clId="{F30E0FD8-FD1C-44BF-BF34-50979B466253}" dt="2019-08-27T07:51:07.869" v="8443" actId="1076"/>
          <ac:spMkLst>
            <pc:docMk/>
            <pc:sldMk cId="2511583147" sldId="270"/>
            <ac:spMk id="2" creationId="{BACDD4F5-41D7-4443-B933-B8518F3574F3}"/>
          </ac:spMkLst>
        </pc:spChg>
        <pc:spChg chg="del mod">
          <ac:chgData name="rozerin akkus" userId="e2823a6f5a3e8fed" providerId="LiveId" clId="{F30E0FD8-FD1C-44BF-BF34-50979B466253}" dt="2019-08-25T18:32:29.592" v="1862" actId="478"/>
          <ac:spMkLst>
            <pc:docMk/>
            <pc:sldMk cId="2511583147" sldId="270"/>
            <ac:spMk id="3" creationId="{F8F2B77F-02C5-43FE-A1B6-C5AEB4D92370}"/>
          </ac:spMkLst>
        </pc:spChg>
        <pc:spChg chg="add mod">
          <ac:chgData name="rozerin akkus" userId="e2823a6f5a3e8fed" providerId="LiveId" clId="{F30E0FD8-FD1C-44BF-BF34-50979B466253}" dt="2019-08-27T07:49:16.540" v="8426" actId="20577"/>
          <ac:spMkLst>
            <pc:docMk/>
            <pc:sldMk cId="2511583147" sldId="270"/>
            <ac:spMk id="4" creationId="{15642019-6FFA-4D19-957C-804EF2DA8147}"/>
          </ac:spMkLst>
        </pc:spChg>
        <pc:picChg chg="add">
          <ac:chgData name="rozerin akkus" userId="e2823a6f5a3e8fed" providerId="LiveId" clId="{F30E0FD8-FD1C-44BF-BF34-50979B466253}" dt="2019-08-26T21:52:01.897" v="7228"/>
          <ac:picMkLst>
            <pc:docMk/>
            <pc:sldMk cId="2511583147" sldId="270"/>
            <ac:picMk id="5" creationId="{F83A1629-6ED0-490D-82BF-A8AD3CDA9693}"/>
          </ac:picMkLst>
        </pc:picChg>
      </pc:sldChg>
      <pc:sldChg chg="addSp modSp add del">
        <pc:chgData name="rozerin akkus" userId="e2823a6f5a3e8fed" providerId="LiveId" clId="{F30E0FD8-FD1C-44BF-BF34-50979B466253}" dt="2019-08-27T07:47:25.914" v="8419" actId="2696"/>
        <pc:sldMkLst>
          <pc:docMk/>
          <pc:sldMk cId="3259333523" sldId="271"/>
        </pc:sldMkLst>
        <pc:spChg chg="mod">
          <ac:chgData name="rozerin akkus" userId="e2823a6f5a3e8fed" providerId="LiveId" clId="{F30E0FD8-FD1C-44BF-BF34-50979B466253}" dt="2019-08-25T22:14:33.934" v="4650" actId="113"/>
          <ac:spMkLst>
            <pc:docMk/>
            <pc:sldMk cId="3259333523" sldId="271"/>
            <ac:spMk id="2" creationId="{C7AE57AE-4E02-4A0A-A65E-3CDD87323979}"/>
          </ac:spMkLst>
        </pc:spChg>
        <pc:spChg chg="mod">
          <ac:chgData name="rozerin akkus" userId="e2823a6f5a3e8fed" providerId="LiveId" clId="{F30E0FD8-FD1C-44BF-BF34-50979B466253}" dt="2019-08-25T22:35:48.942" v="4655" actId="313"/>
          <ac:spMkLst>
            <pc:docMk/>
            <pc:sldMk cId="3259333523" sldId="271"/>
            <ac:spMk id="3" creationId="{FE1A105B-9D1E-4AEE-AEDB-CEE42D9F62B7}"/>
          </ac:spMkLst>
        </pc:spChg>
        <pc:picChg chg="add mod">
          <ac:chgData name="rozerin akkus" userId="e2823a6f5a3e8fed" providerId="LiveId" clId="{F30E0FD8-FD1C-44BF-BF34-50979B466253}" dt="2019-08-25T21:05:25.305" v="3698" actId="1076"/>
          <ac:picMkLst>
            <pc:docMk/>
            <pc:sldMk cId="3259333523" sldId="271"/>
            <ac:picMk id="4" creationId="{DAF9DAF4-6764-4DCE-B933-FEEC5CD54156}"/>
          </ac:picMkLst>
        </pc:picChg>
        <pc:picChg chg="add mod">
          <ac:chgData name="rozerin akkus" userId="e2823a6f5a3e8fed" providerId="LiveId" clId="{F30E0FD8-FD1C-44BF-BF34-50979B466253}" dt="2019-08-25T19:00:25.707" v="2430" actId="1076"/>
          <ac:picMkLst>
            <pc:docMk/>
            <pc:sldMk cId="3259333523" sldId="271"/>
            <ac:picMk id="5" creationId="{EB2DCF69-CF35-42B6-A696-2544D9CEC733}"/>
          </ac:picMkLst>
        </pc:picChg>
        <pc:picChg chg="add">
          <ac:chgData name="rozerin akkus" userId="e2823a6f5a3e8fed" providerId="LiveId" clId="{F30E0FD8-FD1C-44BF-BF34-50979B466253}" dt="2019-08-26T21:52:13.355" v="7230"/>
          <ac:picMkLst>
            <pc:docMk/>
            <pc:sldMk cId="3259333523" sldId="271"/>
            <ac:picMk id="6" creationId="{1FC02373-C2B5-4CAE-9F2F-22A496BF0845}"/>
          </ac:picMkLst>
        </pc:picChg>
      </pc:sldChg>
      <pc:sldChg chg="addSp modSp add">
        <pc:chgData name="rozerin akkus" userId="e2823a6f5a3e8fed" providerId="LiveId" clId="{F30E0FD8-FD1C-44BF-BF34-50979B466253}" dt="2019-08-26T21:53:34.957" v="7242"/>
        <pc:sldMkLst>
          <pc:docMk/>
          <pc:sldMk cId="1415686724" sldId="272"/>
        </pc:sldMkLst>
        <pc:spChg chg="mod">
          <ac:chgData name="rozerin akkus" userId="e2823a6f5a3e8fed" providerId="LiveId" clId="{F30E0FD8-FD1C-44BF-BF34-50979B466253}" dt="2019-08-25T00:20:24.051" v="1046" actId="20577"/>
          <ac:spMkLst>
            <pc:docMk/>
            <pc:sldMk cId="1415686724" sldId="272"/>
            <ac:spMk id="2" creationId="{31D18F01-E8AF-48A4-8F39-71F46EC8A80A}"/>
          </ac:spMkLst>
        </pc:spChg>
        <pc:spChg chg="mod">
          <ac:chgData name="rozerin akkus" userId="e2823a6f5a3e8fed" providerId="LiveId" clId="{F30E0FD8-FD1C-44BF-BF34-50979B466253}" dt="2019-08-26T19:35:50.172" v="6447" actId="14100"/>
          <ac:spMkLst>
            <pc:docMk/>
            <pc:sldMk cId="1415686724" sldId="272"/>
            <ac:spMk id="3" creationId="{5B2225F5-F63D-49E8-AC44-FD39E52E4EED}"/>
          </ac:spMkLst>
        </pc:spChg>
        <pc:spChg chg="add mod">
          <ac:chgData name="rozerin akkus" userId="e2823a6f5a3e8fed" providerId="LiveId" clId="{F30E0FD8-FD1C-44BF-BF34-50979B466253}" dt="2019-08-26T19:36:02.864" v="6448" actId="1076"/>
          <ac:spMkLst>
            <pc:docMk/>
            <pc:sldMk cId="1415686724" sldId="272"/>
            <ac:spMk id="4" creationId="{C0A8189A-4611-4B02-A8C5-CAB99EEFF916}"/>
          </ac:spMkLst>
        </pc:spChg>
        <pc:picChg chg="add">
          <ac:chgData name="rozerin akkus" userId="e2823a6f5a3e8fed" providerId="LiveId" clId="{F30E0FD8-FD1C-44BF-BF34-50979B466253}" dt="2019-08-26T21:53:34.957" v="7242"/>
          <ac:picMkLst>
            <pc:docMk/>
            <pc:sldMk cId="1415686724" sldId="272"/>
            <ac:picMk id="5" creationId="{530C2BAD-DC03-4C75-AFE2-33E62BF0F7D0}"/>
          </ac:picMkLst>
        </pc:picChg>
      </pc:sldChg>
      <pc:sldChg chg="addSp modSp add">
        <pc:chgData name="rozerin akkus" userId="e2823a6f5a3e8fed" providerId="LiveId" clId="{F30E0FD8-FD1C-44BF-BF34-50979B466253}" dt="2019-08-27T08:32:55.165" v="8483" actId="1076"/>
        <pc:sldMkLst>
          <pc:docMk/>
          <pc:sldMk cId="1518686829" sldId="273"/>
        </pc:sldMkLst>
        <pc:spChg chg="mod">
          <ac:chgData name="rozerin akkus" userId="e2823a6f5a3e8fed" providerId="LiveId" clId="{F30E0FD8-FD1C-44BF-BF34-50979B466253}" dt="2019-08-26T19:40:13.587" v="6543" actId="20577"/>
          <ac:spMkLst>
            <pc:docMk/>
            <pc:sldMk cId="1518686829" sldId="273"/>
            <ac:spMk id="2" creationId="{92DC4ECE-6C5C-4181-A987-6051F64253F4}"/>
          </ac:spMkLst>
        </pc:spChg>
        <pc:spChg chg="mod">
          <ac:chgData name="rozerin akkus" userId="e2823a6f5a3e8fed" providerId="LiveId" clId="{F30E0FD8-FD1C-44BF-BF34-50979B466253}" dt="2019-08-27T08:32:55.165" v="8483" actId="1076"/>
          <ac:spMkLst>
            <pc:docMk/>
            <pc:sldMk cId="1518686829" sldId="273"/>
            <ac:spMk id="3" creationId="{2836552D-6729-4F89-8B03-D8230423CAEB}"/>
          </ac:spMkLst>
        </pc:spChg>
        <pc:spChg chg="add mod">
          <ac:chgData name="rozerin akkus" userId="e2823a6f5a3e8fed" providerId="LiveId" clId="{F30E0FD8-FD1C-44BF-BF34-50979B466253}" dt="2019-08-27T08:32:41.999" v="8481" actId="1076"/>
          <ac:spMkLst>
            <pc:docMk/>
            <pc:sldMk cId="1518686829" sldId="273"/>
            <ac:spMk id="4" creationId="{F6E5139B-58A3-4736-B1DF-FC153EB4AAAF}"/>
          </ac:spMkLst>
        </pc:spChg>
        <pc:picChg chg="add">
          <ac:chgData name="rozerin akkus" userId="e2823a6f5a3e8fed" providerId="LiveId" clId="{F30E0FD8-FD1C-44BF-BF34-50979B466253}" dt="2019-08-26T21:53:51.547" v="7244"/>
          <ac:picMkLst>
            <pc:docMk/>
            <pc:sldMk cId="1518686829" sldId="273"/>
            <ac:picMk id="5" creationId="{FA49FA6C-B29B-44BB-B887-CCDF909228DC}"/>
          </ac:picMkLst>
        </pc:picChg>
      </pc:sldChg>
      <pc:sldChg chg="addSp delSp modSp add">
        <pc:chgData name="rozerin akkus" userId="e2823a6f5a3e8fed" providerId="LiveId" clId="{F30E0FD8-FD1C-44BF-BF34-50979B466253}" dt="2019-08-27T07:50:39.775" v="8436" actId="113"/>
        <pc:sldMkLst>
          <pc:docMk/>
          <pc:sldMk cId="4188543233" sldId="274"/>
        </pc:sldMkLst>
        <pc:spChg chg="mod">
          <ac:chgData name="rozerin akkus" userId="e2823a6f5a3e8fed" providerId="LiveId" clId="{F30E0FD8-FD1C-44BF-BF34-50979B466253}" dt="2019-08-27T07:50:39.775" v="8436" actId="113"/>
          <ac:spMkLst>
            <pc:docMk/>
            <pc:sldMk cId="4188543233" sldId="274"/>
            <ac:spMk id="2" creationId="{CB65647C-EB4D-480A-8D90-645899651201}"/>
          </ac:spMkLst>
        </pc:spChg>
        <pc:spChg chg="del">
          <ac:chgData name="rozerin akkus" userId="e2823a6f5a3e8fed" providerId="LiveId" clId="{F30E0FD8-FD1C-44BF-BF34-50979B466253}" dt="2019-08-25T18:08:26.052" v="1594"/>
          <ac:spMkLst>
            <pc:docMk/>
            <pc:sldMk cId="4188543233" sldId="274"/>
            <ac:spMk id="3" creationId="{3AB9FAE6-5D5D-4627-8A40-6A80822A0CB6}"/>
          </ac:spMkLst>
        </pc:spChg>
        <pc:picChg chg="add del mod">
          <ac:chgData name="rozerin akkus" userId="e2823a6f5a3e8fed" providerId="LiveId" clId="{F30E0FD8-FD1C-44BF-BF34-50979B466253}" dt="2019-08-25T18:08:05.457" v="1593" actId="478"/>
          <ac:picMkLst>
            <pc:docMk/>
            <pc:sldMk cId="4188543233" sldId="274"/>
            <ac:picMk id="4" creationId="{B2EAEF3C-8203-4513-8160-8543B9F3D1A0}"/>
          </ac:picMkLst>
        </pc:picChg>
        <pc:picChg chg="add mod">
          <ac:chgData name="rozerin akkus" userId="e2823a6f5a3e8fed" providerId="LiveId" clId="{F30E0FD8-FD1C-44BF-BF34-50979B466253}" dt="2019-08-25T21:24:27.899" v="3725" actId="1076"/>
          <ac:picMkLst>
            <pc:docMk/>
            <pc:sldMk cId="4188543233" sldId="274"/>
            <ac:picMk id="5" creationId="{822A2E38-8C77-4843-97A1-EAA3A6B64917}"/>
          </ac:picMkLst>
        </pc:picChg>
        <pc:picChg chg="add">
          <ac:chgData name="rozerin akkus" userId="e2823a6f5a3e8fed" providerId="LiveId" clId="{F30E0FD8-FD1C-44BF-BF34-50979B466253}" dt="2019-08-26T21:51:32.234" v="7222"/>
          <ac:picMkLst>
            <pc:docMk/>
            <pc:sldMk cId="4188543233" sldId="274"/>
            <ac:picMk id="6" creationId="{8C646DE1-995C-4DC9-8DEF-08C5E950E22B}"/>
          </ac:picMkLst>
        </pc:picChg>
      </pc:sldChg>
      <pc:sldChg chg="addSp delSp modSp add">
        <pc:chgData name="rozerin akkus" userId="e2823a6f5a3e8fed" providerId="LiveId" clId="{F30E0FD8-FD1C-44BF-BF34-50979B466253}" dt="2019-08-27T07:51:36.686" v="8449" actId="207"/>
        <pc:sldMkLst>
          <pc:docMk/>
          <pc:sldMk cId="3516023519" sldId="275"/>
        </pc:sldMkLst>
        <pc:spChg chg="mod">
          <ac:chgData name="rozerin akkus" userId="e2823a6f5a3e8fed" providerId="LiveId" clId="{F30E0FD8-FD1C-44BF-BF34-50979B466253}" dt="2019-08-27T07:51:16.049" v="8444" actId="404"/>
          <ac:spMkLst>
            <pc:docMk/>
            <pc:sldMk cId="3516023519" sldId="275"/>
            <ac:spMk id="2" creationId="{52E7E096-107E-4779-9A0E-0D09F91E4FC3}"/>
          </ac:spMkLst>
        </pc:spChg>
        <pc:spChg chg="mod">
          <ac:chgData name="rozerin akkus" userId="e2823a6f5a3e8fed" providerId="LiveId" clId="{F30E0FD8-FD1C-44BF-BF34-50979B466253}" dt="2019-08-27T07:51:36.686" v="8449" actId="207"/>
          <ac:spMkLst>
            <pc:docMk/>
            <pc:sldMk cId="3516023519" sldId="275"/>
            <ac:spMk id="3" creationId="{1C7BC41A-19BC-4FC1-9CE4-AC0B6137439D}"/>
          </ac:spMkLst>
        </pc:spChg>
        <pc:spChg chg="add del mod">
          <ac:chgData name="rozerin akkus" userId="e2823a6f5a3e8fed" providerId="LiveId" clId="{F30E0FD8-FD1C-44BF-BF34-50979B466253}" dt="2019-08-27T07:49:54.700" v="8429" actId="478"/>
          <ac:spMkLst>
            <pc:docMk/>
            <pc:sldMk cId="3516023519" sldId="275"/>
            <ac:spMk id="4" creationId="{DFB318D3-7480-4F2A-BFDA-EBF264F270C0}"/>
          </ac:spMkLst>
        </pc:spChg>
        <pc:picChg chg="add">
          <ac:chgData name="rozerin akkus" userId="e2823a6f5a3e8fed" providerId="LiveId" clId="{F30E0FD8-FD1C-44BF-BF34-50979B466253}" dt="2019-08-26T21:52:09.249" v="7229"/>
          <ac:picMkLst>
            <pc:docMk/>
            <pc:sldMk cId="3516023519" sldId="275"/>
            <ac:picMk id="5" creationId="{79A40220-73CD-4FB4-A0C6-C200C88DD0BA}"/>
          </ac:picMkLst>
        </pc:picChg>
      </pc:sldChg>
      <pc:sldChg chg="addSp modSp add del">
        <pc:chgData name="rozerin akkus" userId="e2823a6f5a3e8fed" providerId="LiveId" clId="{F30E0FD8-FD1C-44BF-BF34-50979B466253}" dt="2019-08-27T07:47:27.799" v="8420" actId="2696"/>
        <pc:sldMkLst>
          <pc:docMk/>
          <pc:sldMk cId="728636559" sldId="276"/>
        </pc:sldMkLst>
        <pc:spChg chg="mod">
          <ac:chgData name="rozerin akkus" userId="e2823a6f5a3e8fed" providerId="LiveId" clId="{F30E0FD8-FD1C-44BF-BF34-50979B466253}" dt="2019-08-25T22:14:27.701" v="4649" actId="113"/>
          <ac:spMkLst>
            <pc:docMk/>
            <pc:sldMk cId="728636559" sldId="276"/>
            <ac:spMk id="2" creationId="{BD6518BB-67B4-425E-9D1E-C3206981137A}"/>
          </ac:spMkLst>
        </pc:spChg>
        <pc:spChg chg="mod">
          <ac:chgData name="rozerin akkus" userId="e2823a6f5a3e8fed" providerId="LiveId" clId="{F30E0FD8-FD1C-44BF-BF34-50979B466253}" dt="2019-08-25T20:00:23.673" v="2887" actId="113"/>
          <ac:spMkLst>
            <pc:docMk/>
            <pc:sldMk cId="728636559" sldId="276"/>
            <ac:spMk id="3" creationId="{72E7FDA8-9E5F-46F9-9DAF-55E8CA88AE11}"/>
          </ac:spMkLst>
        </pc:spChg>
        <pc:picChg chg="add mod">
          <ac:chgData name="rozerin akkus" userId="e2823a6f5a3e8fed" providerId="LiveId" clId="{F30E0FD8-FD1C-44BF-BF34-50979B466253}" dt="2019-08-25T19:06:44.130" v="2460" actId="1076"/>
          <ac:picMkLst>
            <pc:docMk/>
            <pc:sldMk cId="728636559" sldId="276"/>
            <ac:picMk id="4" creationId="{691E3959-1FE5-4E43-99AD-F881424DD735}"/>
          </ac:picMkLst>
        </pc:picChg>
        <pc:picChg chg="add mod">
          <ac:chgData name="rozerin akkus" userId="e2823a6f5a3e8fed" providerId="LiveId" clId="{F30E0FD8-FD1C-44BF-BF34-50979B466253}" dt="2019-08-25T19:07:16.225" v="2466" actId="14100"/>
          <ac:picMkLst>
            <pc:docMk/>
            <pc:sldMk cId="728636559" sldId="276"/>
            <ac:picMk id="5" creationId="{8ECF5EC5-CA37-454E-A277-066AFD02CA57}"/>
          </ac:picMkLst>
        </pc:picChg>
        <pc:picChg chg="add">
          <ac:chgData name="rozerin akkus" userId="e2823a6f5a3e8fed" providerId="LiveId" clId="{F30E0FD8-FD1C-44BF-BF34-50979B466253}" dt="2019-08-26T21:52:18.460" v="7231"/>
          <ac:picMkLst>
            <pc:docMk/>
            <pc:sldMk cId="728636559" sldId="276"/>
            <ac:picMk id="6" creationId="{10BDAB5D-1C6B-453A-BC41-4163C0C7EE39}"/>
          </ac:picMkLst>
        </pc:picChg>
      </pc:sldChg>
      <pc:sldChg chg="addSp delSp modSp add del">
        <pc:chgData name="rozerin akkus" userId="e2823a6f5a3e8fed" providerId="LiveId" clId="{F30E0FD8-FD1C-44BF-BF34-50979B466253}" dt="2019-08-27T07:47:29.447" v="8421" actId="2696"/>
        <pc:sldMkLst>
          <pc:docMk/>
          <pc:sldMk cId="1745128176" sldId="277"/>
        </pc:sldMkLst>
        <pc:spChg chg="mod">
          <ac:chgData name="rozerin akkus" userId="e2823a6f5a3e8fed" providerId="LiveId" clId="{F30E0FD8-FD1C-44BF-BF34-50979B466253}" dt="2019-08-25T22:14:58.110" v="4652" actId="113"/>
          <ac:spMkLst>
            <pc:docMk/>
            <pc:sldMk cId="1745128176" sldId="277"/>
            <ac:spMk id="2" creationId="{A222E8AB-D87D-4EFF-8985-BDF9F0499865}"/>
          </ac:spMkLst>
        </pc:spChg>
        <pc:spChg chg="mod">
          <ac:chgData name="rozerin akkus" userId="e2823a6f5a3e8fed" providerId="LiveId" clId="{F30E0FD8-FD1C-44BF-BF34-50979B466253}" dt="2019-08-25T20:00:32.513" v="2888" actId="113"/>
          <ac:spMkLst>
            <pc:docMk/>
            <pc:sldMk cId="1745128176" sldId="277"/>
            <ac:spMk id="3" creationId="{333C7E6D-AA95-42EE-8660-CCF3C867B075}"/>
          </ac:spMkLst>
        </pc:spChg>
        <pc:picChg chg="add del">
          <ac:chgData name="rozerin akkus" userId="e2823a6f5a3e8fed" providerId="LiveId" clId="{F30E0FD8-FD1C-44BF-BF34-50979B466253}" dt="2019-08-25T19:35:34.495" v="2569" actId="478"/>
          <ac:picMkLst>
            <pc:docMk/>
            <pc:sldMk cId="1745128176" sldId="277"/>
            <ac:picMk id="4" creationId="{8BCB7F49-5D70-4EB1-8174-E0A0986C12AF}"/>
          </ac:picMkLst>
        </pc:picChg>
        <pc:picChg chg="add del mod ord">
          <ac:chgData name="rozerin akkus" userId="e2823a6f5a3e8fed" providerId="LiveId" clId="{F30E0FD8-FD1C-44BF-BF34-50979B466253}" dt="2019-08-25T19:58:27.628" v="2833" actId="478"/>
          <ac:picMkLst>
            <pc:docMk/>
            <pc:sldMk cId="1745128176" sldId="277"/>
            <ac:picMk id="6" creationId="{9A0B7E58-793B-4ECA-AE34-170DD578DEEE}"/>
          </ac:picMkLst>
        </pc:picChg>
        <pc:picChg chg="add mod">
          <ac:chgData name="rozerin akkus" userId="e2823a6f5a3e8fed" providerId="LiveId" clId="{F30E0FD8-FD1C-44BF-BF34-50979B466253}" dt="2019-08-25T19:58:32.993" v="2835" actId="1076"/>
          <ac:picMkLst>
            <pc:docMk/>
            <pc:sldMk cId="1745128176" sldId="277"/>
            <ac:picMk id="7" creationId="{5F806CEA-73F9-4AFC-8F03-4961A7656FA1}"/>
          </ac:picMkLst>
        </pc:picChg>
        <pc:picChg chg="add">
          <ac:chgData name="rozerin akkus" userId="e2823a6f5a3e8fed" providerId="LiveId" clId="{F30E0FD8-FD1C-44BF-BF34-50979B466253}" dt="2019-08-26T21:52:22.471" v="7232"/>
          <ac:picMkLst>
            <pc:docMk/>
            <pc:sldMk cId="1745128176" sldId="277"/>
            <ac:picMk id="8" creationId="{7A95FC00-5CD1-40F4-BA1F-90613141AD66}"/>
          </ac:picMkLst>
        </pc:picChg>
      </pc:sldChg>
      <pc:sldChg chg="addSp modSp add del">
        <pc:chgData name="rozerin akkus" userId="e2823a6f5a3e8fed" providerId="LiveId" clId="{F30E0FD8-FD1C-44BF-BF34-50979B466253}" dt="2019-08-27T07:47:31.245" v="8422" actId="2696"/>
        <pc:sldMkLst>
          <pc:docMk/>
          <pc:sldMk cId="1847338913" sldId="278"/>
        </pc:sldMkLst>
        <pc:spChg chg="mod">
          <ac:chgData name="rozerin akkus" userId="e2823a6f5a3e8fed" providerId="LiveId" clId="{F30E0FD8-FD1C-44BF-BF34-50979B466253}" dt="2019-08-26T00:23:14.373" v="6004" actId="20577"/>
          <ac:spMkLst>
            <pc:docMk/>
            <pc:sldMk cId="1847338913" sldId="278"/>
            <ac:spMk id="2" creationId="{16AF0F64-089D-4222-967E-660A61FF3AC4}"/>
          </ac:spMkLst>
        </pc:spChg>
        <pc:spChg chg="mod">
          <ac:chgData name="rozerin akkus" userId="e2823a6f5a3e8fed" providerId="LiveId" clId="{F30E0FD8-FD1C-44BF-BF34-50979B466253}" dt="2019-08-25T20:23:44.289" v="3508" actId="207"/>
          <ac:spMkLst>
            <pc:docMk/>
            <pc:sldMk cId="1847338913" sldId="278"/>
            <ac:spMk id="3" creationId="{158F950B-7EA3-4F60-9613-D541A34EE691}"/>
          </ac:spMkLst>
        </pc:spChg>
        <pc:picChg chg="add">
          <ac:chgData name="rozerin akkus" userId="e2823a6f5a3e8fed" providerId="LiveId" clId="{F30E0FD8-FD1C-44BF-BF34-50979B466253}" dt="2019-08-26T21:52:35.214" v="7233"/>
          <ac:picMkLst>
            <pc:docMk/>
            <pc:sldMk cId="1847338913" sldId="278"/>
            <ac:picMk id="4" creationId="{78042B55-340A-41B5-A286-3A828CFCC00A}"/>
          </ac:picMkLst>
        </pc:picChg>
      </pc:sldChg>
      <pc:sldChg chg="addSp delSp modSp add">
        <pc:chgData name="rozerin akkus" userId="e2823a6f5a3e8fed" providerId="LiveId" clId="{F30E0FD8-FD1C-44BF-BF34-50979B466253}" dt="2019-08-26T21:53:11.491" v="7239"/>
        <pc:sldMkLst>
          <pc:docMk/>
          <pc:sldMk cId="2121435106" sldId="279"/>
        </pc:sldMkLst>
        <pc:spChg chg="mod">
          <ac:chgData name="rozerin akkus" userId="e2823a6f5a3e8fed" providerId="LiveId" clId="{F30E0FD8-FD1C-44BF-BF34-50979B466253}" dt="2019-08-25T21:59:12.895" v="4180" actId="5793"/>
          <ac:spMkLst>
            <pc:docMk/>
            <pc:sldMk cId="2121435106" sldId="279"/>
            <ac:spMk id="2" creationId="{6282ACB1-9562-4CFE-B561-7CA0F91A13F8}"/>
          </ac:spMkLst>
        </pc:spChg>
        <pc:spChg chg="del mod">
          <ac:chgData name="rozerin akkus" userId="e2823a6f5a3e8fed" providerId="LiveId" clId="{F30E0FD8-FD1C-44BF-BF34-50979B466253}" dt="2019-08-25T22:00:31.124" v="4183" actId="478"/>
          <ac:spMkLst>
            <pc:docMk/>
            <pc:sldMk cId="2121435106" sldId="279"/>
            <ac:spMk id="3" creationId="{F1600508-E0B7-4A11-B0A5-2BDADB7DDA84}"/>
          </ac:spMkLst>
        </pc:spChg>
        <pc:spChg chg="add del mod">
          <ac:chgData name="rozerin akkus" userId="e2823a6f5a3e8fed" providerId="LiveId" clId="{F30E0FD8-FD1C-44BF-BF34-50979B466253}" dt="2019-08-25T22:00:31.136" v="4185"/>
          <ac:spMkLst>
            <pc:docMk/>
            <pc:sldMk cId="2121435106" sldId="279"/>
            <ac:spMk id="4" creationId="{868AC7AC-3EB7-43BE-A395-975E330023B7}"/>
          </ac:spMkLst>
        </pc:spChg>
        <pc:spChg chg="add del mod">
          <ac:chgData name="rozerin akkus" userId="e2823a6f5a3e8fed" providerId="LiveId" clId="{F30E0FD8-FD1C-44BF-BF34-50979B466253}" dt="2019-08-25T22:01:01.973" v="4190"/>
          <ac:spMkLst>
            <pc:docMk/>
            <pc:sldMk cId="2121435106" sldId="279"/>
            <ac:spMk id="5" creationId="{9425DF92-B018-419C-BFA8-CC1E376CB8BA}"/>
          </ac:spMkLst>
        </pc:spChg>
        <pc:spChg chg="add mod">
          <ac:chgData name="rozerin akkus" userId="e2823a6f5a3e8fed" providerId="LiveId" clId="{F30E0FD8-FD1C-44BF-BF34-50979B466253}" dt="2019-08-25T22:09:08.993" v="4572" actId="207"/>
          <ac:spMkLst>
            <pc:docMk/>
            <pc:sldMk cId="2121435106" sldId="279"/>
            <ac:spMk id="6" creationId="{1479CFF3-501E-476F-8C2A-5C773B3805BA}"/>
          </ac:spMkLst>
        </pc:spChg>
        <pc:picChg chg="add">
          <ac:chgData name="rozerin akkus" userId="e2823a6f5a3e8fed" providerId="LiveId" clId="{F30E0FD8-FD1C-44BF-BF34-50979B466253}" dt="2019-08-26T21:53:11.491" v="7239"/>
          <ac:picMkLst>
            <pc:docMk/>
            <pc:sldMk cId="2121435106" sldId="279"/>
            <ac:picMk id="7" creationId="{400E4E14-815A-4DDA-9F81-E6C7211102F8}"/>
          </ac:picMkLst>
        </pc:picChg>
      </pc:sldChg>
      <pc:sldChg chg="addSp modSp add">
        <pc:chgData name="rozerin akkus" userId="e2823a6f5a3e8fed" providerId="LiveId" clId="{F30E0FD8-FD1C-44BF-BF34-50979B466253}" dt="2019-08-27T07:52:39.568" v="8459" actId="113"/>
        <pc:sldMkLst>
          <pc:docMk/>
          <pc:sldMk cId="296227104" sldId="280"/>
        </pc:sldMkLst>
        <pc:spChg chg="mod">
          <ac:chgData name="rozerin akkus" userId="e2823a6f5a3e8fed" providerId="LiveId" clId="{F30E0FD8-FD1C-44BF-BF34-50979B466253}" dt="2019-08-26T19:25:23.602" v="6280" actId="20577"/>
          <ac:spMkLst>
            <pc:docMk/>
            <pc:sldMk cId="296227104" sldId="280"/>
            <ac:spMk id="2" creationId="{7FB647C6-B2D4-4207-9B6A-3097C9E89B9D}"/>
          </ac:spMkLst>
        </pc:spChg>
        <pc:spChg chg="mod">
          <ac:chgData name="rozerin akkus" userId="e2823a6f5a3e8fed" providerId="LiveId" clId="{F30E0FD8-FD1C-44BF-BF34-50979B466253}" dt="2019-08-27T07:52:39.568" v="8459" actId="113"/>
          <ac:spMkLst>
            <pc:docMk/>
            <pc:sldMk cId="296227104" sldId="280"/>
            <ac:spMk id="3" creationId="{0D7295F7-6CA1-43C5-98FE-252C60BD606B}"/>
          </ac:spMkLst>
        </pc:spChg>
        <pc:picChg chg="add">
          <ac:chgData name="rozerin akkus" userId="e2823a6f5a3e8fed" providerId="LiveId" clId="{F30E0FD8-FD1C-44BF-BF34-50979B466253}" dt="2019-08-26T21:52:48.950" v="7235"/>
          <ac:picMkLst>
            <pc:docMk/>
            <pc:sldMk cId="296227104" sldId="280"/>
            <ac:picMk id="4" creationId="{EA5D2323-715C-42F4-B693-0F0A1A62F95A}"/>
          </ac:picMkLst>
        </pc:picChg>
      </pc:sldChg>
      <pc:sldChg chg="addSp modSp add">
        <pc:chgData name="rozerin akkus" userId="e2823a6f5a3e8fed" providerId="LiveId" clId="{F30E0FD8-FD1C-44BF-BF34-50979B466253}" dt="2019-08-27T08:31:25.063" v="8474" actId="113"/>
        <pc:sldMkLst>
          <pc:docMk/>
          <pc:sldMk cId="59053484" sldId="281"/>
        </pc:sldMkLst>
        <pc:spChg chg="mod">
          <ac:chgData name="rozerin akkus" userId="e2823a6f5a3e8fed" providerId="LiveId" clId="{F30E0FD8-FD1C-44BF-BF34-50979B466253}" dt="2019-08-27T08:31:25.063" v="8474" actId="113"/>
          <ac:spMkLst>
            <pc:docMk/>
            <pc:sldMk cId="59053484" sldId="281"/>
            <ac:spMk id="2" creationId="{B3E70D1D-0A6C-43FB-A36F-EB8063D04CCE}"/>
          </ac:spMkLst>
        </pc:spChg>
        <pc:spChg chg="mod">
          <ac:chgData name="rozerin akkus" userId="e2823a6f5a3e8fed" providerId="LiveId" clId="{F30E0FD8-FD1C-44BF-BF34-50979B466253}" dt="2019-08-26T00:23:27.604" v="6007" actId="20577"/>
          <ac:spMkLst>
            <pc:docMk/>
            <pc:sldMk cId="59053484" sldId="281"/>
            <ac:spMk id="3" creationId="{A17EBCAE-ADC9-4D13-BE6E-1BF08DF4EAEA}"/>
          </ac:spMkLst>
        </pc:spChg>
        <pc:picChg chg="add">
          <ac:chgData name="rozerin akkus" userId="e2823a6f5a3e8fed" providerId="LiveId" clId="{F30E0FD8-FD1C-44BF-BF34-50979B466253}" dt="2019-08-26T21:53:22.545" v="7240"/>
          <ac:picMkLst>
            <pc:docMk/>
            <pc:sldMk cId="59053484" sldId="281"/>
            <ac:picMk id="4" creationId="{16167E52-E48B-4294-AAEB-E1CF11941B19}"/>
          </ac:picMkLst>
        </pc:picChg>
      </pc:sldChg>
      <pc:sldChg chg="addSp delSp modSp add">
        <pc:chgData name="rozerin akkus" userId="e2823a6f5a3e8fed" providerId="LiveId" clId="{F30E0FD8-FD1C-44BF-BF34-50979B466253}" dt="2019-08-26T21:51:49.540" v="7226"/>
        <pc:sldMkLst>
          <pc:docMk/>
          <pc:sldMk cId="2873954476" sldId="282"/>
        </pc:sldMkLst>
        <pc:spChg chg="mod">
          <ac:chgData name="rozerin akkus" userId="e2823a6f5a3e8fed" providerId="LiveId" clId="{F30E0FD8-FD1C-44BF-BF34-50979B466253}" dt="2019-08-26T00:12:41.448" v="5383" actId="20577"/>
          <ac:spMkLst>
            <pc:docMk/>
            <pc:sldMk cId="2873954476" sldId="282"/>
            <ac:spMk id="2" creationId="{12F46EC1-E7AA-4FA3-8B11-246D8507553C}"/>
          </ac:spMkLst>
        </pc:spChg>
        <pc:spChg chg="del">
          <ac:chgData name="rozerin akkus" userId="e2823a6f5a3e8fed" providerId="LiveId" clId="{F30E0FD8-FD1C-44BF-BF34-50979B466253}" dt="2019-08-26T00:13:21.609" v="5384"/>
          <ac:spMkLst>
            <pc:docMk/>
            <pc:sldMk cId="2873954476" sldId="282"/>
            <ac:spMk id="3" creationId="{AFAF2EB1-DD11-44A6-AD3F-01AF6E09FDE2}"/>
          </ac:spMkLst>
        </pc:spChg>
        <pc:picChg chg="add mod">
          <ac:chgData name="rozerin akkus" userId="e2823a6f5a3e8fed" providerId="LiveId" clId="{F30E0FD8-FD1C-44BF-BF34-50979B466253}" dt="2019-08-26T00:13:30.545" v="5386" actId="1076"/>
          <ac:picMkLst>
            <pc:docMk/>
            <pc:sldMk cId="2873954476" sldId="282"/>
            <ac:picMk id="4" creationId="{159F3D66-B995-4E99-AB0D-0208E740B5DF}"/>
          </ac:picMkLst>
        </pc:picChg>
        <pc:picChg chg="add">
          <ac:chgData name="rozerin akkus" userId="e2823a6f5a3e8fed" providerId="LiveId" clId="{F30E0FD8-FD1C-44BF-BF34-50979B466253}" dt="2019-08-26T21:51:49.540" v="7226"/>
          <ac:picMkLst>
            <pc:docMk/>
            <pc:sldMk cId="2873954476" sldId="282"/>
            <ac:picMk id="5" creationId="{AA98E88E-16B1-4DDA-B1CD-F51076A5D58D}"/>
          </ac:picMkLst>
        </pc:picChg>
      </pc:sldChg>
      <pc:sldChg chg="addSp modSp add">
        <pc:chgData name="rozerin akkus" userId="e2823a6f5a3e8fed" providerId="LiveId" clId="{F30E0FD8-FD1C-44BF-BF34-50979B466253}" dt="2019-08-26T23:13:48.407" v="8012" actId="207"/>
        <pc:sldMkLst>
          <pc:docMk/>
          <pc:sldMk cId="4101751751" sldId="283"/>
        </pc:sldMkLst>
        <pc:spChg chg="mod">
          <ac:chgData name="rozerin akkus" userId="e2823a6f5a3e8fed" providerId="LiveId" clId="{F30E0FD8-FD1C-44BF-BF34-50979B466253}" dt="2019-08-26T00:14:08.464" v="5419" actId="20577"/>
          <ac:spMkLst>
            <pc:docMk/>
            <pc:sldMk cId="4101751751" sldId="283"/>
            <ac:spMk id="2" creationId="{8F8C33C1-5EAE-419B-8EA0-A699350118FF}"/>
          </ac:spMkLst>
        </pc:spChg>
        <pc:spChg chg="mod">
          <ac:chgData name="rozerin akkus" userId="e2823a6f5a3e8fed" providerId="LiveId" clId="{F30E0FD8-FD1C-44BF-BF34-50979B466253}" dt="2019-08-26T00:15:55.052" v="5581" actId="20577"/>
          <ac:spMkLst>
            <pc:docMk/>
            <pc:sldMk cId="4101751751" sldId="283"/>
            <ac:spMk id="3" creationId="{8C2EE2BC-5219-4A42-8213-80DE4373BCA0}"/>
          </ac:spMkLst>
        </pc:spChg>
        <pc:spChg chg="add mod">
          <ac:chgData name="rozerin akkus" userId="e2823a6f5a3e8fed" providerId="LiveId" clId="{F30E0FD8-FD1C-44BF-BF34-50979B466253}" dt="2019-08-26T23:13:48.407" v="8012" actId="207"/>
          <ac:spMkLst>
            <pc:docMk/>
            <pc:sldMk cId="4101751751" sldId="283"/>
            <ac:spMk id="4" creationId="{EA9AB0F6-9F47-4A91-A9D7-40CAE9C770A7}"/>
          </ac:spMkLst>
        </pc:spChg>
        <pc:picChg chg="add">
          <ac:chgData name="rozerin akkus" userId="e2823a6f5a3e8fed" providerId="LiveId" clId="{F30E0FD8-FD1C-44BF-BF34-50979B466253}" dt="2019-08-26T21:51:55.420" v="7227"/>
          <ac:picMkLst>
            <pc:docMk/>
            <pc:sldMk cId="4101751751" sldId="283"/>
            <ac:picMk id="5" creationId="{A437ABB0-4E69-45F5-816C-A89ED358227A}"/>
          </ac:picMkLst>
        </pc:picChg>
      </pc:sldChg>
      <pc:sldChg chg="addSp modSp add">
        <pc:chgData name="rozerin akkus" userId="e2823a6f5a3e8fed" providerId="LiveId" clId="{F30E0FD8-FD1C-44BF-BF34-50979B466253}" dt="2019-08-27T07:52:22.332" v="8457" actId="207"/>
        <pc:sldMkLst>
          <pc:docMk/>
          <pc:sldMk cId="2244035547" sldId="284"/>
        </pc:sldMkLst>
        <pc:spChg chg="mod">
          <ac:chgData name="rozerin akkus" userId="e2823a6f5a3e8fed" providerId="LiveId" clId="{F30E0FD8-FD1C-44BF-BF34-50979B466253}" dt="2019-08-26T19:26:42.308" v="6324" actId="20577"/>
          <ac:spMkLst>
            <pc:docMk/>
            <pc:sldMk cId="2244035547" sldId="284"/>
            <ac:spMk id="2" creationId="{6533368A-7AE4-4A25-9C00-515A3F8D369B}"/>
          </ac:spMkLst>
        </pc:spChg>
        <pc:spChg chg="mod">
          <ac:chgData name="rozerin akkus" userId="e2823a6f5a3e8fed" providerId="LiveId" clId="{F30E0FD8-FD1C-44BF-BF34-50979B466253}" dt="2019-08-27T07:52:22.332" v="8457" actId="207"/>
          <ac:spMkLst>
            <pc:docMk/>
            <pc:sldMk cId="2244035547" sldId="284"/>
            <ac:spMk id="3" creationId="{B9ABBD3C-8D8F-4AB5-AF36-23F82671FE4F}"/>
          </ac:spMkLst>
        </pc:spChg>
        <pc:picChg chg="add">
          <ac:chgData name="rozerin akkus" userId="e2823a6f5a3e8fed" providerId="LiveId" clId="{F30E0FD8-FD1C-44BF-BF34-50979B466253}" dt="2019-08-26T21:52:44.270" v="7234"/>
          <ac:picMkLst>
            <pc:docMk/>
            <pc:sldMk cId="2244035547" sldId="284"/>
            <ac:picMk id="4" creationId="{D3C9527B-1F9E-4DBA-B9DA-43D44533751F}"/>
          </ac:picMkLst>
        </pc:picChg>
      </pc:sldChg>
      <pc:sldChg chg="add del">
        <pc:chgData name="rozerin akkus" userId="e2823a6f5a3e8fed" providerId="LiveId" clId="{F30E0FD8-FD1C-44BF-BF34-50979B466253}" dt="2019-08-26T00:41:50.050" v="6170" actId="2696"/>
        <pc:sldMkLst>
          <pc:docMk/>
          <pc:sldMk cId="2394986755" sldId="284"/>
        </pc:sldMkLst>
      </pc:sldChg>
      <pc:sldChg chg="addSp modSp add">
        <pc:chgData name="rozerin akkus" userId="e2823a6f5a3e8fed" providerId="LiveId" clId="{F30E0FD8-FD1C-44BF-BF34-50979B466253}" dt="2019-08-27T07:53:20.024" v="8468" actId="20577"/>
        <pc:sldMkLst>
          <pc:docMk/>
          <pc:sldMk cId="2216090950" sldId="285"/>
        </pc:sldMkLst>
        <pc:spChg chg="mod">
          <ac:chgData name="rozerin akkus" userId="e2823a6f5a3e8fed" providerId="LiveId" clId="{F30E0FD8-FD1C-44BF-BF34-50979B466253}" dt="2019-08-26T19:29:36.467" v="6383" actId="20577"/>
          <ac:spMkLst>
            <pc:docMk/>
            <pc:sldMk cId="2216090950" sldId="285"/>
            <ac:spMk id="2" creationId="{3D93E6A2-0B47-4CE2-B2D9-920AB9000D1C}"/>
          </ac:spMkLst>
        </pc:spChg>
        <pc:spChg chg="mod">
          <ac:chgData name="rozerin akkus" userId="e2823a6f5a3e8fed" providerId="LiveId" clId="{F30E0FD8-FD1C-44BF-BF34-50979B466253}" dt="2019-08-27T07:53:20.024" v="8468" actId="20577"/>
          <ac:spMkLst>
            <pc:docMk/>
            <pc:sldMk cId="2216090950" sldId="285"/>
            <ac:spMk id="3" creationId="{CBB0188A-99C4-4C62-81AD-E616AD208280}"/>
          </ac:spMkLst>
        </pc:spChg>
        <pc:spChg chg="add mod">
          <ac:chgData name="rozerin akkus" userId="e2823a6f5a3e8fed" providerId="LiveId" clId="{F30E0FD8-FD1C-44BF-BF34-50979B466253}" dt="2019-08-27T07:53:14.309" v="8465" actId="113"/>
          <ac:spMkLst>
            <pc:docMk/>
            <pc:sldMk cId="2216090950" sldId="285"/>
            <ac:spMk id="4" creationId="{FEEB3EEA-CF24-4582-B4D3-413ED93CAD9B}"/>
          </ac:spMkLst>
        </pc:spChg>
        <pc:picChg chg="add">
          <ac:chgData name="rozerin akkus" userId="e2823a6f5a3e8fed" providerId="LiveId" clId="{F30E0FD8-FD1C-44BF-BF34-50979B466253}" dt="2019-08-26T21:52:54.277" v="7236"/>
          <ac:picMkLst>
            <pc:docMk/>
            <pc:sldMk cId="2216090950" sldId="285"/>
            <ac:picMk id="5" creationId="{4A090C8E-2CF4-4F55-840C-6F33ACFAB483}"/>
          </ac:picMkLst>
        </pc:picChg>
      </pc:sldChg>
      <pc:sldChg chg="addSp modSp add">
        <pc:chgData name="rozerin akkus" userId="e2823a6f5a3e8fed" providerId="LiveId" clId="{F30E0FD8-FD1C-44BF-BF34-50979B466253}" dt="2019-08-27T07:53:55.785" v="8471" actId="207"/>
        <pc:sldMkLst>
          <pc:docMk/>
          <pc:sldMk cId="2756666143" sldId="286"/>
        </pc:sldMkLst>
        <pc:spChg chg="mod">
          <ac:chgData name="rozerin akkus" userId="e2823a6f5a3e8fed" providerId="LiveId" clId="{F30E0FD8-FD1C-44BF-BF34-50979B466253}" dt="2019-08-26T19:32:25.927" v="6419" actId="20577"/>
          <ac:spMkLst>
            <pc:docMk/>
            <pc:sldMk cId="2756666143" sldId="286"/>
            <ac:spMk id="2" creationId="{B77D8F8E-8F26-42DB-AD53-A613E687F6E8}"/>
          </ac:spMkLst>
        </pc:spChg>
        <pc:spChg chg="mod">
          <ac:chgData name="rozerin akkus" userId="e2823a6f5a3e8fed" providerId="LiveId" clId="{F30E0FD8-FD1C-44BF-BF34-50979B466253}" dt="2019-08-27T07:53:55.785" v="8471" actId="207"/>
          <ac:spMkLst>
            <pc:docMk/>
            <pc:sldMk cId="2756666143" sldId="286"/>
            <ac:spMk id="3" creationId="{333A386E-9DC6-4043-8817-250445508147}"/>
          </ac:spMkLst>
        </pc:spChg>
        <pc:spChg chg="add mod">
          <ac:chgData name="rozerin akkus" userId="e2823a6f5a3e8fed" providerId="LiveId" clId="{F30E0FD8-FD1C-44BF-BF34-50979B466253}" dt="2019-08-27T07:53:47.904" v="8470" actId="2711"/>
          <ac:spMkLst>
            <pc:docMk/>
            <pc:sldMk cId="2756666143" sldId="286"/>
            <ac:spMk id="4" creationId="{412C71F6-F6A1-4ACA-833B-EB05618E06B1}"/>
          </ac:spMkLst>
        </pc:spChg>
        <pc:picChg chg="add">
          <ac:chgData name="rozerin akkus" userId="e2823a6f5a3e8fed" providerId="LiveId" clId="{F30E0FD8-FD1C-44BF-BF34-50979B466253}" dt="2019-08-26T21:52:59.728" v="7237"/>
          <ac:picMkLst>
            <pc:docMk/>
            <pc:sldMk cId="2756666143" sldId="286"/>
            <ac:picMk id="5" creationId="{52B814A6-8BB6-4C94-B771-0B992F18505D}"/>
          </ac:picMkLst>
        </pc:picChg>
      </pc:sldChg>
      <pc:sldChg chg="addSp delSp modSp add">
        <pc:chgData name="rozerin akkus" userId="e2823a6f5a3e8fed" providerId="LiveId" clId="{F30E0FD8-FD1C-44BF-BF34-50979B466253}" dt="2019-08-26T21:53:39.183" v="7243"/>
        <pc:sldMkLst>
          <pc:docMk/>
          <pc:sldMk cId="1191096607" sldId="287"/>
        </pc:sldMkLst>
        <pc:spChg chg="mod">
          <ac:chgData name="rozerin akkus" userId="e2823a6f5a3e8fed" providerId="LiveId" clId="{F30E0FD8-FD1C-44BF-BF34-50979B466253}" dt="2019-08-26T19:36:26.431" v="6478" actId="20577"/>
          <ac:spMkLst>
            <pc:docMk/>
            <pc:sldMk cId="1191096607" sldId="287"/>
            <ac:spMk id="2" creationId="{7A5BB49D-CB5B-4AB1-AC54-6A376A70969B}"/>
          </ac:spMkLst>
        </pc:spChg>
        <pc:spChg chg="mod">
          <ac:chgData name="rozerin akkus" userId="e2823a6f5a3e8fed" providerId="LiveId" clId="{F30E0FD8-FD1C-44BF-BF34-50979B466253}" dt="2019-08-26T19:39:46.063" v="6532" actId="207"/>
          <ac:spMkLst>
            <pc:docMk/>
            <pc:sldMk cId="1191096607" sldId="287"/>
            <ac:spMk id="3" creationId="{7AEE7298-0ED9-40F3-A670-72ECC1D99DB5}"/>
          </ac:spMkLst>
        </pc:spChg>
        <pc:spChg chg="add del mod">
          <ac:chgData name="rozerin akkus" userId="e2823a6f5a3e8fed" providerId="LiveId" clId="{F30E0FD8-FD1C-44BF-BF34-50979B466253}" dt="2019-08-26T19:37:04.764" v="6484"/>
          <ac:spMkLst>
            <pc:docMk/>
            <pc:sldMk cId="1191096607" sldId="287"/>
            <ac:spMk id="4" creationId="{15079B63-1AD8-472D-A72C-C6D213CED244}"/>
          </ac:spMkLst>
        </pc:spChg>
        <pc:picChg chg="add">
          <ac:chgData name="rozerin akkus" userId="e2823a6f5a3e8fed" providerId="LiveId" clId="{F30E0FD8-FD1C-44BF-BF34-50979B466253}" dt="2019-08-26T21:53:39.183" v="7243"/>
          <ac:picMkLst>
            <pc:docMk/>
            <pc:sldMk cId="1191096607" sldId="287"/>
            <ac:picMk id="8" creationId="{DFF7137D-253B-43E0-8386-68C7E7839CC1}"/>
          </ac:picMkLst>
        </pc:picChg>
        <pc:picChg chg="add del mod">
          <ac:chgData name="rozerin akkus" userId="e2823a6f5a3e8fed" providerId="LiveId" clId="{F30E0FD8-FD1C-44BF-BF34-50979B466253}" dt="2019-08-26T19:37:04.764" v="6484"/>
          <ac:picMkLst>
            <pc:docMk/>
            <pc:sldMk cId="1191096607" sldId="287"/>
            <ac:picMk id="1026" creationId="{5BB26F6C-78B6-49BB-91BE-0A16FC9444D5}"/>
          </ac:picMkLst>
        </pc:picChg>
        <pc:picChg chg="add del mod">
          <ac:chgData name="rozerin akkus" userId="e2823a6f5a3e8fed" providerId="LiveId" clId="{F30E0FD8-FD1C-44BF-BF34-50979B466253}" dt="2019-08-26T19:38:46.580" v="6520"/>
          <ac:picMkLst>
            <pc:docMk/>
            <pc:sldMk cId="1191096607" sldId="287"/>
            <ac:picMk id="1028" creationId="{6A915B37-2E05-4D01-8610-FE88E7C7747F}"/>
          </ac:picMkLst>
        </pc:picChg>
        <pc:picChg chg="add mod">
          <ac:chgData name="rozerin akkus" userId="e2823a6f5a3e8fed" providerId="LiveId" clId="{F30E0FD8-FD1C-44BF-BF34-50979B466253}" dt="2019-08-26T19:39:52.749" v="6533" actId="1076"/>
          <ac:picMkLst>
            <pc:docMk/>
            <pc:sldMk cId="1191096607" sldId="287"/>
            <ac:picMk id="1030" creationId="{17AE89C9-782F-4CDE-B37F-AFD836FA8FBB}"/>
          </ac:picMkLst>
        </pc:picChg>
      </pc:sldChg>
      <pc:sldChg chg="addSp modSp add">
        <pc:chgData name="rozerin akkus" userId="e2823a6f5a3e8fed" providerId="LiveId" clId="{F30E0FD8-FD1C-44BF-BF34-50979B466253}" dt="2019-08-26T21:53:55.765" v="7245"/>
        <pc:sldMkLst>
          <pc:docMk/>
          <pc:sldMk cId="3433090101" sldId="288"/>
        </pc:sldMkLst>
        <pc:spChg chg="mod">
          <ac:chgData name="rozerin akkus" userId="e2823a6f5a3e8fed" providerId="LiveId" clId="{F30E0FD8-FD1C-44BF-BF34-50979B466253}" dt="2019-08-26T20:08:24.177" v="6653" actId="14100"/>
          <ac:spMkLst>
            <pc:docMk/>
            <pc:sldMk cId="3433090101" sldId="288"/>
            <ac:spMk id="2" creationId="{EAFB416C-0E7C-4B05-BC8F-9C7F06A89F24}"/>
          </ac:spMkLst>
        </pc:spChg>
        <pc:spChg chg="mod">
          <ac:chgData name="rozerin akkus" userId="e2823a6f5a3e8fed" providerId="LiveId" clId="{F30E0FD8-FD1C-44BF-BF34-50979B466253}" dt="2019-08-26T20:08:05.370" v="6648" actId="20577"/>
          <ac:spMkLst>
            <pc:docMk/>
            <pc:sldMk cId="3433090101" sldId="288"/>
            <ac:spMk id="3" creationId="{A14EF778-ECF2-46BE-86B2-A5BE3EFAB39E}"/>
          </ac:spMkLst>
        </pc:spChg>
        <pc:picChg chg="add">
          <ac:chgData name="rozerin akkus" userId="e2823a6f5a3e8fed" providerId="LiveId" clId="{F30E0FD8-FD1C-44BF-BF34-50979B466253}" dt="2019-08-26T21:53:55.765" v="7245"/>
          <ac:picMkLst>
            <pc:docMk/>
            <pc:sldMk cId="3433090101" sldId="288"/>
            <ac:picMk id="5" creationId="{0B857C63-E299-4F06-893E-9863AB39156D}"/>
          </ac:picMkLst>
        </pc:picChg>
        <pc:picChg chg="add mod">
          <ac:chgData name="rozerin akkus" userId="e2823a6f5a3e8fed" providerId="LiveId" clId="{F30E0FD8-FD1C-44BF-BF34-50979B466253}" dt="2019-08-26T20:08:38.026" v="6656" actId="1076"/>
          <ac:picMkLst>
            <pc:docMk/>
            <pc:sldMk cId="3433090101" sldId="288"/>
            <ac:picMk id="2050" creationId="{2C37978C-D056-489D-88A6-8067EB947675}"/>
          </ac:picMkLst>
        </pc:picChg>
      </pc:sldChg>
      <pc:sldChg chg="addSp modSp add">
        <pc:chgData name="rozerin akkus" userId="e2823a6f5a3e8fed" providerId="LiveId" clId="{F30E0FD8-FD1C-44BF-BF34-50979B466253}" dt="2019-08-26T21:54:12.402" v="7248" actId="167"/>
        <pc:sldMkLst>
          <pc:docMk/>
          <pc:sldMk cId="3683987200" sldId="289"/>
        </pc:sldMkLst>
        <pc:spChg chg="mod">
          <ac:chgData name="rozerin akkus" userId="e2823a6f5a3e8fed" providerId="LiveId" clId="{F30E0FD8-FD1C-44BF-BF34-50979B466253}" dt="2019-08-26T21:54:06.348" v="7247" actId="1076"/>
          <ac:spMkLst>
            <pc:docMk/>
            <pc:sldMk cId="3683987200" sldId="289"/>
            <ac:spMk id="2" creationId="{1062617C-F700-4D6A-90F7-B87D349EF151}"/>
          </ac:spMkLst>
        </pc:spChg>
        <pc:spChg chg="mod">
          <ac:chgData name="rozerin akkus" userId="e2823a6f5a3e8fed" providerId="LiveId" clId="{F30E0FD8-FD1C-44BF-BF34-50979B466253}" dt="2019-08-26T20:41:58.235" v="7021" actId="113"/>
          <ac:spMkLst>
            <pc:docMk/>
            <pc:sldMk cId="3683987200" sldId="289"/>
            <ac:spMk id="3" creationId="{B7E58A98-0AEF-4FC8-B9A0-7846C2D564A3}"/>
          </ac:spMkLst>
        </pc:spChg>
        <pc:spChg chg="add mod">
          <ac:chgData name="rozerin akkus" userId="e2823a6f5a3e8fed" providerId="LiveId" clId="{F30E0FD8-FD1C-44BF-BF34-50979B466253}" dt="2019-08-26T20:41:34.334" v="7018" actId="404"/>
          <ac:spMkLst>
            <pc:docMk/>
            <pc:sldMk cId="3683987200" sldId="289"/>
            <ac:spMk id="4" creationId="{37836D1A-EEBE-4EBE-ACF4-B91F908ECAA1}"/>
          </ac:spMkLst>
        </pc:spChg>
        <pc:picChg chg="add ord">
          <ac:chgData name="rozerin akkus" userId="e2823a6f5a3e8fed" providerId="LiveId" clId="{F30E0FD8-FD1C-44BF-BF34-50979B466253}" dt="2019-08-26T21:54:12.402" v="7248" actId="167"/>
          <ac:picMkLst>
            <pc:docMk/>
            <pc:sldMk cId="3683987200" sldId="289"/>
            <ac:picMk id="5" creationId="{D2E581FC-5DC3-436A-9114-28CA0AE8A8D2}"/>
          </ac:picMkLst>
        </pc:picChg>
      </pc:sldChg>
      <pc:sldChg chg="addSp modSp add">
        <pc:chgData name="rozerin akkus" userId="e2823a6f5a3e8fed" providerId="LiveId" clId="{F30E0FD8-FD1C-44BF-BF34-50979B466253}" dt="2019-08-26T21:54:22.360" v="7249"/>
        <pc:sldMkLst>
          <pc:docMk/>
          <pc:sldMk cId="2725751124" sldId="290"/>
        </pc:sldMkLst>
        <pc:spChg chg="mod">
          <ac:chgData name="rozerin akkus" userId="e2823a6f5a3e8fed" providerId="LiveId" clId="{F30E0FD8-FD1C-44BF-BF34-50979B466253}" dt="2019-08-26T20:24:46.641" v="6893" actId="313"/>
          <ac:spMkLst>
            <pc:docMk/>
            <pc:sldMk cId="2725751124" sldId="290"/>
            <ac:spMk id="2" creationId="{C6DD8958-D5AC-4D6C-AFCD-858A543E8097}"/>
          </ac:spMkLst>
        </pc:spChg>
        <pc:spChg chg="mod">
          <ac:chgData name="rozerin akkus" userId="e2823a6f5a3e8fed" providerId="LiveId" clId="{F30E0FD8-FD1C-44BF-BF34-50979B466253}" dt="2019-08-26T20:24:39.555" v="6892" actId="113"/>
          <ac:spMkLst>
            <pc:docMk/>
            <pc:sldMk cId="2725751124" sldId="290"/>
            <ac:spMk id="3" creationId="{2B36DC48-92FE-4C35-A3E9-41B0B668C0F0}"/>
          </ac:spMkLst>
        </pc:spChg>
        <pc:picChg chg="add">
          <ac:chgData name="rozerin akkus" userId="e2823a6f5a3e8fed" providerId="LiveId" clId="{F30E0FD8-FD1C-44BF-BF34-50979B466253}" dt="2019-08-26T21:54:22.360" v="7249"/>
          <ac:picMkLst>
            <pc:docMk/>
            <pc:sldMk cId="2725751124" sldId="290"/>
            <ac:picMk id="4" creationId="{C91BA67B-77C4-4340-9B23-30663A9A796F}"/>
          </ac:picMkLst>
        </pc:picChg>
      </pc:sldChg>
      <pc:sldChg chg="addSp delSp modSp add mod setBg">
        <pc:chgData name="rozerin akkus" userId="e2823a6f5a3e8fed" providerId="LiveId" clId="{F30E0FD8-FD1C-44BF-BF34-50979B466253}" dt="2019-08-26T21:54:26.497" v="7250"/>
        <pc:sldMkLst>
          <pc:docMk/>
          <pc:sldMk cId="2383658352" sldId="291"/>
        </pc:sldMkLst>
        <pc:spChg chg="mod">
          <ac:chgData name="rozerin akkus" userId="e2823a6f5a3e8fed" providerId="LiveId" clId="{F30E0FD8-FD1C-44BF-BF34-50979B466253}" dt="2019-08-26T20:38:24.353" v="6997" actId="404"/>
          <ac:spMkLst>
            <pc:docMk/>
            <pc:sldMk cId="2383658352" sldId="291"/>
            <ac:spMk id="2" creationId="{50AE7846-A607-426E-B33D-73136EB60706}"/>
          </ac:spMkLst>
        </pc:spChg>
        <pc:spChg chg="del">
          <ac:chgData name="rozerin akkus" userId="e2823a6f5a3e8fed" providerId="LiveId" clId="{F30E0FD8-FD1C-44BF-BF34-50979B466253}" dt="2019-08-26T20:29:11.731" v="6927"/>
          <ac:spMkLst>
            <pc:docMk/>
            <pc:sldMk cId="2383658352" sldId="291"/>
            <ac:spMk id="3" creationId="{DBF9D0B5-6A65-486F-BFF4-CFC9726DD379}"/>
          </ac:spMkLst>
        </pc:spChg>
        <pc:spChg chg="add del mod">
          <ac:chgData name="rozerin akkus" userId="e2823a6f5a3e8fed" providerId="LiveId" clId="{F30E0FD8-FD1C-44BF-BF34-50979B466253}" dt="2019-08-26T20:29:30.230" v="6930" actId="478"/>
          <ac:spMkLst>
            <pc:docMk/>
            <pc:sldMk cId="2383658352" sldId="291"/>
            <ac:spMk id="8" creationId="{CCA43D3D-ADED-4CD6-9615-2D22EA8EF55C}"/>
          </ac:spMkLst>
        </pc:spChg>
        <pc:spChg chg="add del">
          <ac:chgData name="rozerin akkus" userId="e2823a6f5a3e8fed" providerId="LiveId" clId="{F30E0FD8-FD1C-44BF-BF34-50979B466253}" dt="2019-08-26T20:37:49.073" v="6992" actId="26606"/>
          <ac:spMkLst>
            <pc:docMk/>
            <pc:sldMk cId="2383658352" sldId="291"/>
            <ac:spMk id="11" creationId="{1EDD21E1-BAF0-4314-AB31-82ECB8AC9EA9}"/>
          </ac:spMkLst>
        </pc:spChg>
        <pc:spChg chg="add del">
          <ac:chgData name="rozerin akkus" userId="e2823a6f5a3e8fed" providerId="LiveId" clId="{F30E0FD8-FD1C-44BF-BF34-50979B466253}" dt="2019-08-26T20:37:49.073" v="6992" actId="26606"/>
          <ac:spMkLst>
            <pc:docMk/>
            <pc:sldMk cId="2383658352" sldId="291"/>
            <ac:spMk id="13" creationId="{FDC8619C-F25D-468E-95FA-2A2151D7DDD2}"/>
          </ac:spMkLst>
        </pc:spChg>
        <pc:spChg chg="add del">
          <ac:chgData name="rozerin akkus" userId="e2823a6f5a3e8fed" providerId="LiveId" clId="{F30E0FD8-FD1C-44BF-BF34-50979B466253}" dt="2019-08-26T20:37:49.073" v="6992" actId="26606"/>
          <ac:spMkLst>
            <pc:docMk/>
            <pc:sldMk cId="2383658352" sldId="291"/>
            <ac:spMk id="15" creationId="{7D9439D6-DEAD-4CEB-A61B-BE3D64D1B598}"/>
          </ac:spMkLst>
        </pc:spChg>
        <pc:spChg chg="add">
          <ac:chgData name="rozerin akkus" userId="e2823a6f5a3e8fed" providerId="LiveId" clId="{F30E0FD8-FD1C-44BF-BF34-50979B466253}" dt="2019-08-26T20:37:49.073" v="6992" actId="26606"/>
          <ac:spMkLst>
            <pc:docMk/>
            <pc:sldMk cId="2383658352" sldId="291"/>
            <ac:spMk id="48" creationId="{1996130F-9AB5-4DE9-8574-3AF891C5C172}"/>
          </ac:spMkLst>
        </pc:spChg>
        <pc:spChg chg="add">
          <ac:chgData name="rozerin akkus" userId="e2823a6f5a3e8fed" providerId="LiveId" clId="{F30E0FD8-FD1C-44BF-BF34-50979B466253}" dt="2019-08-26T20:37:49.073" v="6992" actId="26606"/>
          <ac:spMkLst>
            <pc:docMk/>
            <pc:sldMk cId="2383658352" sldId="291"/>
            <ac:spMk id="50" creationId="{3623DEAC-F39C-45D6-86DC-1033F6429528}"/>
          </ac:spMkLst>
        </pc:spChg>
        <pc:spChg chg="add">
          <ac:chgData name="rozerin akkus" userId="e2823a6f5a3e8fed" providerId="LiveId" clId="{F30E0FD8-FD1C-44BF-BF34-50979B466253}" dt="2019-08-26T20:37:49.073" v="6992" actId="26606"/>
          <ac:spMkLst>
            <pc:docMk/>
            <pc:sldMk cId="2383658352" sldId="291"/>
            <ac:spMk id="52" creationId="{F6167D22-B2B2-4469-BE4E-6B0DC972E45D}"/>
          </ac:spMkLst>
        </pc:spChg>
        <pc:spChg chg="add">
          <ac:chgData name="rozerin akkus" userId="e2823a6f5a3e8fed" providerId="LiveId" clId="{F30E0FD8-FD1C-44BF-BF34-50979B466253}" dt="2019-08-26T20:37:49.073" v="6992" actId="26606"/>
          <ac:spMkLst>
            <pc:docMk/>
            <pc:sldMk cId="2383658352" sldId="291"/>
            <ac:spMk id="54" creationId="{E27E2F65-D0DD-4710-977A-873706F90177}"/>
          </ac:spMkLst>
        </pc:spChg>
        <pc:spChg chg="add">
          <ac:chgData name="rozerin akkus" userId="e2823a6f5a3e8fed" providerId="LiveId" clId="{F30E0FD8-FD1C-44BF-BF34-50979B466253}" dt="2019-08-26T20:37:49.073" v="6992" actId="26606"/>
          <ac:spMkLst>
            <pc:docMk/>
            <pc:sldMk cId="2383658352" sldId="291"/>
            <ac:spMk id="56" creationId="{783A863A-BB4D-4ECD-8D75-B5B6F03D732A}"/>
          </ac:spMkLst>
        </pc:spChg>
        <pc:grpChg chg="add">
          <ac:chgData name="rozerin akkus" userId="e2823a6f5a3e8fed" providerId="LiveId" clId="{F30E0FD8-FD1C-44BF-BF34-50979B466253}" dt="2019-08-26T20:37:49.073" v="6992" actId="26606"/>
          <ac:grpSpMkLst>
            <pc:docMk/>
            <pc:sldMk cId="2383658352" sldId="291"/>
            <ac:grpSpMk id="20" creationId="{166BF9EE-F7AC-4FA5-AC7E-001B3A642F75}"/>
          </ac:grpSpMkLst>
        </pc:grpChg>
        <pc:grpChg chg="add">
          <ac:chgData name="rozerin akkus" userId="e2823a6f5a3e8fed" providerId="LiveId" clId="{F30E0FD8-FD1C-44BF-BF34-50979B466253}" dt="2019-08-26T20:37:49.073" v="6992" actId="26606"/>
          <ac:grpSpMkLst>
            <pc:docMk/>
            <pc:sldMk cId="2383658352" sldId="291"/>
            <ac:grpSpMk id="34" creationId="{E312DBA5-56D8-42B2-BA94-28168C2A6703}"/>
          </ac:grpSpMkLst>
        </pc:grpChg>
        <pc:picChg chg="add mod">
          <ac:chgData name="rozerin akkus" userId="e2823a6f5a3e8fed" providerId="LiveId" clId="{F30E0FD8-FD1C-44BF-BF34-50979B466253}" dt="2019-08-26T20:38:07.185" v="6995" actId="14100"/>
          <ac:picMkLst>
            <pc:docMk/>
            <pc:sldMk cId="2383658352" sldId="291"/>
            <ac:picMk id="4" creationId="{7685DB06-4DD1-4A45-8B25-B270731BFF2E}"/>
          </ac:picMkLst>
        </pc:picChg>
        <pc:picChg chg="add">
          <ac:chgData name="rozerin akkus" userId="e2823a6f5a3e8fed" providerId="LiveId" clId="{F30E0FD8-FD1C-44BF-BF34-50979B466253}" dt="2019-08-26T21:54:26.497" v="7250"/>
          <ac:picMkLst>
            <pc:docMk/>
            <pc:sldMk cId="2383658352" sldId="291"/>
            <ac:picMk id="47" creationId="{F3216D1B-C540-4823-84CB-B043C14BB7C1}"/>
          </ac:picMkLst>
        </pc:picChg>
      </pc:sldChg>
      <pc:sldChg chg="addSp modSp add">
        <pc:chgData name="rozerin akkus" userId="e2823a6f5a3e8fed" providerId="LiveId" clId="{F30E0FD8-FD1C-44BF-BF34-50979B466253}" dt="2019-08-26T21:54:56.441" v="7252"/>
        <pc:sldMkLst>
          <pc:docMk/>
          <pc:sldMk cId="1917277840" sldId="292"/>
        </pc:sldMkLst>
        <pc:spChg chg="mod">
          <ac:chgData name="rozerin akkus" userId="e2823a6f5a3e8fed" providerId="LiveId" clId="{F30E0FD8-FD1C-44BF-BF34-50979B466253}" dt="2019-08-26T20:35:32.446" v="6988" actId="113"/>
          <ac:spMkLst>
            <pc:docMk/>
            <pc:sldMk cId="1917277840" sldId="292"/>
            <ac:spMk id="2" creationId="{ACDD14B5-FC78-42C6-B6F1-F355BE285764}"/>
          </ac:spMkLst>
        </pc:spChg>
        <pc:spChg chg="mod">
          <ac:chgData name="rozerin akkus" userId="e2823a6f5a3e8fed" providerId="LiveId" clId="{F30E0FD8-FD1C-44BF-BF34-50979B466253}" dt="2019-08-26T20:43:15.860" v="7038" actId="13926"/>
          <ac:spMkLst>
            <pc:docMk/>
            <pc:sldMk cId="1917277840" sldId="292"/>
            <ac:spMk id="3" creationId="{B076D2C1-2A4C-4DAD-AC7D-A03BB4C6343E}"/>
          </ac:spMkLst>
        </pc:spChg>
        <pc:spChg chg="add mod">
          <ac:chgData name="rozerin akkus" userId="e2823a6f5a3e8fed" providerId="LiveId" clId="{F30E0FD8-FD1C-44BF-BF34-50979B466253}" dt="2019-08-26T20:42:49.893" v="7027" actId="1076"/>
          <ac:spMkLst>
            <pc:docMk/>
            <pc:sldMk cId="1917277840" sldId="292"/>
            <ac:spMk id="4" creationId="{27D0B77A-556B-48FD-A759-C5E3DA70C48C}"/>
          </ac:spMkLst>
        </pc:spChg>
        <pc:picChg chg="add">
          <ac:chgData name="rozerin akkus" userId="e2823a6f5a3e8fed" providerId="LiveId" clId="{F30E0FD8-FD1C-44BF-BF34-50979B466253}" dt="2019-08-26T21:54:56.441" v="7252"/>
          <ac:picMkLst>
            <pc:docMk/>
            <pc:sldMk cId="1917277840" sldId="292"/>
            <ac:picMk id="5" creationId="{EAE9F02A-A598-476F-9F83-DC7379E831D4}"/>
          </ac:picMkLst>
        </pc:picChg>
      </pc:sldChg>
      <pc:sldChg chg="addSp modSp add">
        <pc:chgData name="rozerin akkus" userId="e2823a6f5a3e8fed" providerId="LiveId" clId="{F30E0FD8-FD1C-44BF-BF34-50979B466253}" dt="2019-08-26T21:55:01.787" v="7253"/>
        <pc:sldMkLst>
          <pc:docMk/>
          <pc:sldMk cId="4102495520" sldId="293"/>
        </pc:sldMkLst>
        <pc:spChg chg="mod">
          <ac:chgData name="rozerin akkus" userId="e2823a6f5a3e8fed" providerId="LiveId" clId="{F30E0FD8-FD1C-44BF-BF34-50979B466253}" dt="2019-08-26T21:33:53.220" v="7077"/>
          <ac:spMkLst>
            <pc:docMk/>
            <pc:sldMk cId="4102495520" sldId="293"/>
            <ac:spMk id="2" creationId="{4B638D22-0BC6-4867-AAD5-65A1B328F514}"/>
          </ac:spMkLst>
        </pc:spChg>
        <pc:spChg chg="mod">
          <ac:chgData name="rozerin akkus" userId="e2823a6f5a3e8fed" providerId="LiveId" clId="{F30E0FD8-FD1C-44BF-BF34-50979B466253}" dt="2019-08-26T21:38:43.750" v="7091" actId="255"/>
          <ac:spMkLst>
            <pc:docMk/>
            <pc:sldMk cId="4102495520" sldId="293"/>
            <ac:spMk id="3" creationId="{1E7A4E53-762B-48D4-B5EE-3420263B1896}"/>
          </ac:spMkLst>
        </pc:spChg>
        <pc:picChg chg="add">
          <ac:chgData name="rozerin akkus" userId="e2823a6f5a3e8fed" providerId="LiveId" clId="{F30E0FD8-FD1C-44BF-BF34-50979B466253}" dt="2019-08-26T21:55:01.787" v="7253"/>
          <ac:picMkLst>
            <pc:docMk/>
            <pc:sldMk cId="4102495520" sldId="293"/>
            <ac:picMk id="4" creationId="{FBA6E55A-5F29-4C99-9478-CA02DA94F492}"/>
          </ac:picMkLst>
        </pc:picChg>
      </pc:sldChg>
      <pc:sldChg chg="addSp modSp add">
        <pc:chgData name="rozerin akkus" userId="e2823a6f5a3e8fed" providerId="LiveId" clId="{F30E0FD8-FD1C-44BF-BF34-50979B466253}" dt="2019-08-26T21:55:14.333" v="7254"/>
        <pc:sldMkLst>
          <pc:docMk/>
          <pc:sldMk cId="2784960070" sldId="294"/>
        </pc:sldMkLst>
        <pc:spChg chg="mod">
          <ac:chgData name="rozerin akkus" userId="e2823a6f5a3e8fed" providerId="LiveId" clId="{F30E0FD8-FD1C-44BF-BF34-50979B466253}" dt="2019-08-26T21:43:55.731" v="7136" actId="20577"/>
          <ac:spMkLst>
            <pc:docMk/>
            <pc:sldMk cId="2784960070" sldId="294"/>
            <ac:spMk id="2" creationId="{F1A97C5C-4265-467C-B998-0BB8137ACE62}"/>
          </ac:spMkLst>
        </pc:spChg>
        <pc:spChg chg="mod">
          <ac:chgData name="rozerin akkus" userId="e2823a6f5a3e8fed" providerId="LiveId" clId="{F30E0FD8-FD1C-44BF-BF34-50979B466253}" dt="2019-08-26T21:45:34.905" v="7166" actId="1076"/>
          <ac:spMkLst>
            <pc:docMk/>
            <pc:sldMk cId="2784960070" sldId="294"/>
            <ac:spMk id="3" creationId="{A3D1A894-7162-4114-90B9-DF78B388E964}"/>
          </ac:spMkLst>
        </pc:spChg>
        <pc:picChg chg="add">
          <ac:chgData name="rozerin akkus" userId="e2823a6f5a3e8fed" providerId="LiveId" clId="{F30E0FD8-FD1C-44BF-BF34-50979B466253}" dt="2019-08-26T21:55:14.333" v="7254"/>
          <ac:picMkLst>
            <pc:docMk/>
            <pc:sldMk cId="2784960070" sldId="294"/>
            <ac:picMk id="4" creationId="{888F3779-6FFD-40D9-9352-DDCA6000A160}"/>
          </ac:picMkLst>
        </pc:picChg>
      </pc:sldChg>
      <pc:sldChg chg="addSp modSp add">
        <pc:chgData name="rozerin akkus" userId="e2823a6f5a3e8fed" providerId="LiveId" clId="{F30E0FD8-FD1C-44BF-BF34-50979B466253}" dt="2019-08-26T21:55:18.140" v="7255"/>
        <pc:sldMkLst>
          <pc:docMk/>
          <pc:sldMk cId="3739878864" sldId="295"/>
        </pc:sldMkLst>
        <pc:spChg chg="mod">
          <ac:chgData name="rozerin akkus" userId="e2823a6f5a3e8fed" providerId="LiveId" clId="{F30E0FD8-FD1C-44BF-BF34-50979B466253}" dt="2019-08-26T21:46:14.432" v="7187" actId="113"/>
          <ac:spMkLst>
            <pc:docMk/>
            <pc:sldMk cId="3739878864" sldId="295"/>
            <ac:spMk id="2" creationId="{C36CFB75-5AA8-42EB-A83F-DF43294E3639}"/>
          </ac:spMkLst>
        </pc:spChg>
        <pc:spChg chg="mod">
          <ac:chgData name="rozerin akkus" userId="e2823a6f5a3e8fed" providerId="LiveId" clId="{F30E0FD8-FD1C-44BF-BF34-50979B466253}" dt="2019-08-26T21:48:05.887" v="7209" actId="13926"/>
          <ac:spMkLst>
            <pc:docMk/>
            <pc:sldMk cId="3739878864" sldId="295"/>
            <ac:spMk id="3" creationId="{8577D086-F5B2-45EE-9160-E7126CAB7F24}"/>
          </ac:spMkLst>
        </pc:spChg>
        <pc:picChg chg="add">
          <ac:chgData name="rozerin akkus" userId="e2823a6f5a3e8fed" providerId="LiveId" clId="{F30E0FD8-FD1C-44BF-BF34-50979B466253}" dt="2019-08-26T21:55:18.140" v="7255"/>
          <ac:picMkLst>
            <pc:docMk/>
            <pc:sldMk cId="3739878864" sldId="295"/>
            <ac:picMk id="4" creationId="{E5ABDC95-C65B-44D5-BAA5-819A4A159665}"/>
          </ac:picMkLst>
        </pc:picChg>
      </pc:sldChg>
      <pc:sldChg chg="addSp modSp add">
        <pc:chgData name="rozerin akkus" userId="e2823a6f5a3e8fed" providerId="LiveId" clId="{F30E0FD8-FD1C-44BF-BF34-50979B466253}" dt="2019-08-26T21:57:02.709" v="7284" actId="114"/>
        <pc:sldMkLst>
          <pc:docMk/>
          <pc:sldMk cId="3391010393" sldId="296"/>
        </pc:sldMkLst>
        <pc:spChg chg="mod">
          <ac:chgData name="rozerin akkus" userId="e2823a6f5a3e8fed" providerId="LiveId" clId="{F30E0FD8-FD1C-44BF-BF34-50979B466253}" dt="2019-08-26T21:56:12.654" v="7279" actId="113"/>
          <ac:spMkLst>
            <pc:docMk/>
            <pc:sldMk cId="3391010393" sldId="296"/>
            <ac:spMk id="2" creationId="{0742F5E0-3B52-45D3-BB65-E44591DCF4BD}"/>
          </ac:spMkLst>
        </pc:spChg>
        <pc:spChg chg="mod">
          <ac:chgData name="rozerin akkus" userId="e2823a6f5a3e8fed" providerId="LiveId" clId="{F30E0FD8-FD1C-44BF-BF34-50979B466253}" dt="2019-08-26T21:57:02.709" v="7284" actId="114"/>
          <ac:spMkLst>
            <pc:docMk/>
            <pc:sldMk cId="3391010393" sldId="296"/>
            <ac:spMk id="3" creationId="{30DE4EA2-BCB2-47B7-A25F-8338D7656653}"/>
          </ac:spMkLst>
        </pc:spChg>
        <pc:picChg chg="add">
          <ac:chgData name="rozerin akkus" userId="e2823a6f5a3e8fed" providerId="LiveId" clId="{F30E0FD8-FD1C-44BF-BF34-50979B466253}" dt="2019-08-26T21:55:38.370" v="7257"/>
          <ac:picMkLst>
            <pc:docMk/>
            <pc:sldMk cId="3391010393" sldId="296"/>
            <ac:picMk id="4" creationId="{B1B8F36F-5048-41BC-8C26-A5ECBB2F973B}"/>
          </ac:picMkLst>
        </pc:picChg>
      </pc:sldChg>
      <pc:sldChg chg="addSp modSp add">
        <pc:chgData name="rozerin akkus" userId="e2823a6f5a3e8fed" providerId="LiveId" clId="{F30E0FD8-FD1C-44BF-BF34-50979B466253}" dt="2019-08-26T21:59:21.408" v="7354"/>
        <pc:sldMkLst>
          <pc:docMk/>
          <pc:sldMk cId="1042385674" sldId="297"/>
        </pc:sldMkLst>
        <pc:spChg chg="mod">
          <ac:chgData name="rozerin akkus" userId="e2823a6f5a3e8fed" providerId="LiveId" clId="{F30E0FD8-FD1C-44BF-BF34-50979B466253}" dt="2019-08-26T21:58:04.885" v="7328"/>
          <ac:spMkLst>
            <pc:docMk/>
            <pc:sldMk cId="1042385674" sldId="297"/>
            <ac:spMk id="2" creationId="{033C6ED8-6A91-4770-B320-5D6C883673A0}"/>
          </ac:spMkLst>
        </pc:spChg>
        <pc:spChg chg="mod">
          <ac:chgData name="rozerin akkus" userId="e2823a6f5a3e8fed" providerId="LiveId" clId="{F30E0FD8-FD1C-44BF-BF34-50979B466253}" dt="2019-08-26T21:59:07.753" v="7353" actId="13926"/>
          <ac:spMkLst>
            <pc:docMk/>
            <pc:sldMk cId="1042385674" sldId="297"/>
            <ac:spMk id="3" creationId="{CCD48B9C-6B27-4257-A8F6-79B3C372F9FC}"/>
          </ac:spMkLst>
        </pc:spChg>
        <pc:picChg chg="add">
          <ac:chgData name="rozerin akkus" userId="e2823a6f5a3e8fed" providerId="LiveId" clId="{F30E0FD8-FD1C-44BF-BF34-50979B466253}" dt="2019-08-26T21:59:21.408" v="7354"/>
          <ac:picMkLst>
            <pc:docMk/>
            <pc:sldMk cId="1042385674" sldId="297"/>
            <ac:picMk id="4" creationId="{1D50FE26-6203-49F2-B4C5-9BC20D02742D}"/>
          </ac:picMkLst>
        </pc:picChg>
      </pc:sldChg>
      <pc:sldChg chg="addSp modSp add">
        <pc:chgData name="rozerin akkus" userId="e2823a6f5a3e8fed" providerId="LiveId" clId="{F30E0FD8-FD1C-44BF-BF34-50979B466253}" dt="2019-08-27T00:09:14.281" v="8320"/>
        <pc:sldMkLst>
          <pc:docMk/>
          <pc:sldMk cId="2145251528" sldId="298"/>
        </pc:sldMkLst>
        <pc:spChg chg="mod">
          <ac:chgData name="rozerin akkus" userId="e2823a6f5a3e8fed" providerId="LiveId" clId="{F30E0FD8-FD1C-44BF-BF34-50979B466253}" dt="2019-08-26T22:00:09.027" v="7392" actId="20577"/>
          <ac:spMkLst>
            <pc:docMk/>
            <pc:sldMk cId="2145251528" sldId="298"/>
            <ac:spMk id="2" creationId="{85012848-1BAE-42BD-91CE-7C6FC95C3614}"/>
          </ac:spMkLst>
        </pc:spChg>
        <pc:spChg chg="mod">
          <ac:chgData name="rozerin akkus" userId="e2823a6f5a3e8fed" providerId="LiveId" clId="{F30E0FD8-FD1C-44BF-BF34-50979B466253}" dt="2019-08-26T22:01:20.776" v="7403" actId="20577"/>
          <ac:spMkLst>
            <pc:docMk/>
            <pc:sldMk cId="2145251528" sldId="298"/>
            <ac:spMk id="3" creationId="{00406DDA-E3EF-49E4-9B51-B6BC5C968DD0}"/>
          </ac:spMkLst>
        </pc:spChg>
        <pc:picChg chg="add">
          <ac:chgData name="rozerin akkus" userId="e2823a6f5a3e8fed" providerId="LiveId" clId="{F30E0FD8-FD1C-44BF-BF34-50979B466253}" dt="2019-08-27T00:09:14.281" v="8320"/>
          <ac:picMkLst>
            <pc:docMk/>
            <pc:sldMk cId="2145251528" sldId="298"/>
            <ac:picMk id="4" creationId="{C4043AFA-CBA1-4A60-A596-8FBEA051554B}"/>
          </ac:picMkLst>
        </pc:picChg>
      </pc:sldChg>
      <pc:sldChg chg="addSp modSp add">
        <pc:chgData name="rozerin akkus" userId="e2823a6f5a3e8fed" providerId="LiveId" clId="{F30E0FD8-FD1C-44BF-BF34-50979B466253}" dt="2019-08-27T00:09:19.570" v="8321"/>
        <pc:sldMkLst>
          <pc:docMk/>
          <pc:sldMk cId="4147651908" sldId="299"/>
        </pc:sldMkLst>
        <pc:spChg chg="mod">
          <ac:chgData name="rozerin akkus" userId="e2823a6f5a3e8fed" providerId="LiveId" clId="{F30E0FD8-FD1C-44BF-BF34-50979B466253}" dt="2019-08-26T22:20:46.482" v="7437" actId="20577"/>
          <ac:spMkLst>
            <pc:docMk/>
            <pc:sldMk cId="4147651908" sldId="299"/>
            <ac:spMk id="2" creationId="{609E075A-976C-4328-86D1-EBC125C5A530}"/>
          </ac:spMkLst>
        </pc:spChg>
        <pc:spChg chg="mod">
          <ac:chgData name="rozerin akkus" userId="e2823a6f5a3e8fed" providerId="LiveId" clId="{F30E0FD8-FD1C-44BF-BF34-50979B466253}" dt="2019-08-26T22:21:37.289" v="7447" actId="113"/>
          <ac:spMkLst>
            <pc:docMk/>
            <pc:sldMk cId="4147651908" sldId="299"/>
            <ac:spMk id="3" creationId="{83A05B31-69E0-4569-83B7-48AED32774DD}"/>
          </ac:spMkLst>
        </pc:spChg>
        <pc:picChg chg="add">
          <ac:chgData name="rozerin akkus" userId="e2823a6f5a3e8fed" providerId="LiveId" clId="{F30E0FD8-FD1C-44BF-BF34-50979B466253}" dt="2019-08-27T00:09:19.570" v="8321"/>
          <ac:picMkLst>
            <pc:docMk/>
            <pc:sldMk cId="4147651908" sldId="299"/>
            <ac:picMk id="4" creationId="{EB31FBCC-34F2-4F67-8E66-36EDBE1C0759}"/>
          </ac:picMkLst>
        </pc:picChg>
      </pc:sldChg>
      <pc:sldChg chg="addSp modSp add">
        <pc:chgData name="rozerin akkus" userId="e2823a6f5a3e8fed" providerId="LiveId" clId="{F30E0FD8-FD1C-44BF-BF34-50979B466253}" dt="2019-08-27T00:09:52.562" v="8326"/>
        <pc:sldMkLst>
          <pc:docMk/>
          <pc:sldMk cId="1944231941" sldId="300"/>
        </pc:sldMkLst>
        <pc:spChg chg="mod">
          <ac:chgData name="rozerin akkus" userId="e2823a6f5a3e8fed" providerId="LiveId" clId="{F30E0FD8-FD1C-44BF-BF34-50979B466253}" dt="2019-08-26T22:22:18.581" v="7468" actId="20577"/>
          <ac:spMkLst>
            <pc:docMk/>
            <pc:sldMk cId="1944231941" sldId="300"/>
            <ac:spMk id="2" creationId="{D16FF696-0D69-49F7-B35D-A5FDAC190837}"/>
          </ac:spMkLst>
        </pc:spChg>
        <pc:spChg chg="mod">
          <ac:chgData name="rozerin akkus" userId="e2823a6f5a3e8fed" providerId="LiveId" clId="{F30E0FD8-FD1C-44BF-BF34-50979B466253}" dt="2019-08-26T22:23:43.313" v="7479" actId="13926"/>
          <ac:spMkLst>
            <pc:docMk/>
            <pc:sldMk cId="1944231941" sldId="300"/>
            <ac:spMk id="3" creationId="{DED6EB06-B170-437E-8F02-4F00EE8C182A}"/>
          </ac:spMkLst>
        </pc:spChg>
        <pc:picChg chg="add">
          <ac:chgData name="rozerin akkus" userId="e2823a6f5a3e8fed" providerId="LiveId" clId="{F30E0FD8-FD1C-44BF-BF34-50979B466253}" dt="2019-08-27T00:09:52.562" v="8326"/>
          <ac:picMkLst>
            <pc:docMk/>
            <pc:sldMk cId="1944231941" sldId="300"/>
            <ac:picMk id="4" creationId="{16A4F9E9-EAF2-451F-9CC1-C8FFDCB8F327}"/>
          </ac:picMkLst>
        </pc:picChg>
      </pc:sldChg>
      <pc:sldChg chg="addSp modSp add">
        <pc:chgData name="rozerin akkus" userId="e2823a6f5a3e8fed" providerId="LiveId" clId="{F30E0FD8-FD1C-44BF-BF34-50979B466253}" dt="2019-08-27T00:09:48.720" v="8325"/>
        <pc:sldMkLst>
          <pc:docMk/>
          <pc:sldMk cId="3046256548" sldId="301"/>
        </pc:sldMkLst>
        <pc:spChg chg="mod">
          <ac:chgData name="rozerin akkus" userId="e2823a6f5a3e8fed" providerId="LiveId" clId="{F30E0FD8-FD1C-44BF-BF34-50979B466253}" dt="2019-08-26T22:25:53.564" v="7547" actId="20577"/>
          <ac:spMkLst>
            <pc:docMk/>
            <pc:sldMk cId="3046256548" sldId="301"/>
            <ac:spMk id="2" creationId="{77D1571F-7AA1-4CDD-9DE1-FADF4785F7BF}"/>
          </ac:spMkLst>
        </pc:spChg>
        <pc:spChg chg="mod">
          <ac:chgData name="rozerin akkus" userId="e2823a6f5a3e8fed" providerId="LiveId" clId="{F30E0FD8-FD1C-44BF-BF34-50979B466253}" dt="2019-08-26T22:25:40.757" v="7527" actId="207"/>
          <ac:spMkLst>
            <pc:docMk/>
            <pc:sldMk cId="3046256548" sldId="301"/>
            <ac:spMk id="3" creationId="{C8549249-3475-4A54-849D-A5AA22E31900}"/>
          </ac:spMkLst>
        </pc:spChg>
        <pc:picChg chg="add">
          <ac:chgData name="rozerin akkus" userId="e2823a6f5a3e8fed" providerId="LiveId" clId="{F30E0FD8-FD1C-44BF-BF34-50979B466253}" dt="2019-08-27T00:09:48.720" v="8325"/>
          <ac:picMkLst>
            <pc:docMk/>
            <pc:sldMk cId="3046256548" sldId="301"/>
            <ac:picMk id="4" creationId="{E35E7D7A-EDEC-4443-B498-979B6F43F284}"/>
          </ac:picMkLst>
        </pc:picChg>
      </pc:sldChg>
      <pc:sldChg chg="addSp modSp add">
        <pc:chgData name="rozerin akkus" userId="e2823a6f5a3e8fed" providerId="LiveId" clId="{F30E0FD8-FD1C-44BF-BF34-50979B466253}" dt="2019-08-27T00:09:45.003" v="8324"/>
        <pc:sldMkLst>
          <pc:docMk/>
          <pc:sldMk cId="2480181676" sldId="302"/>
        </pc:sldMkLst>
        <pc:spChg chg="mod">
          <ac:chgData name="rozerin akkus" userId="e2823a6f5a3e8fed" providerId="LiveId" clId="{F30E0FD8-FD1C-44BF-BF34-50979B466253}" dt="2019-08-26T22:28:35.397" v="7592" actId="113"/>
          <ac:spMkLst>
            <pc:docMk/>
            <pc:sldMk cId="2480181676" sldId="302"/>
            <ac:spMk id="3" creationId="{C8549249-3475-4A54-849D-A5AA22E31900}"/>
          </ac:spMkLst>
        </pc:spChg>
        <pc:picChg chg="add">
          <ac:chgData name="rozerin akkus" userId="e2823a6f5a3e8fed" providerId="LiveId" clId="{F30E0FD8-FD1C-44BF-BF34-50979B466253}" dt="2019-08-27T00:09:45.003" v="8324"/>
          <ac:picMkLst>
            <pc:docMk/>
            <pc:sldMk cId="2480181676" sldId="302"/>
            <ac:picMk id="4" creationId="{A317D0B4-597D-4006-9031-9C86709B0E67}"/>
          </ac:picMkLst>
        </pc:picChg>
      </pc:sldChg>
      <pc:sldChg chg="addSp modSp add">
        <pc:chgData name="rozerin akkus" userId="e2823a6f5a3e8fed" providerId="LiveId" clId="{F30E0FD8-FD1C-44BF-BF34-50979B466253}" dt="2019-08-27T00:09:40.285" v="8323"/>
        <pc:sldMkLst>
          <pc:docMk/>
          <pc:sldMk cId="3554129359" sldId="303"/>
        </pc:sldMkLst>
        <pc:spChg chg="mod">
          <ac:chgData name="rozerin akkus" userId="e2823a6f5a3e8fed" providerId="LiveId" clId="{F30E0FD8-FD1C-44BF-BF34-50979B466253}" dt="2019-08-26T22:28:49.075" v="7593" actId="13926"/>
          <ac:spMkLst>
            <pc:docMk/>
            <pc:sldMk cId="3554129359" sldId="303"/>
            <ac:spMk id="3" creationId="{C8549249-3475-4A54-849D-A5AA22E31900}"/>
          </ac:spMkLst>
        </pc:spChg>
        <pc:picChg chg="add">
          <ac:chgData name="rozerin akkus" userId="e2823a6f5a3e8fed" providerId="LiveId" clId="{F30E0FD8-FD1C-44BF-BF34-50979B466253}" dt="2019-08-27T00:09:40.285" v="8323"/>
          <ac:picMkLst>
            <pc:docMk/>
            <pc:sldMk cId="3554129359" sldId="303"/>
            <ac:picMk id="4" creationId="{A75CD667-7672-4FD5-AB58-E915B6EDD350}"/>
          </ac:picMkLst>
        </pc:picChg>
      </pc:sldChg>
      <pc:sldChg chg="addSp modSp add">
        <pc:chgData name="rozerin akkus" userId="e2823a6f5a3e8fed" providerId="LiveId" clId="{F30E0FD8-FD1C-44BF-BF34-50979B466253}" dt="2019-08-27T00:10:01.266" v="8327"/>
        <pc:sldMkLst>
          <pc:docMk/>
          <pc:sldMk cId="2285507749" sldId="304"/>
        </pc:sldMkLst>
        <pc:spChg chg="mod">
          <ac:chgData name="rozerin akkus" userId="e2823a6f5a3e8fed" providerId="LiveId" clId="{F30E0FD8-FD1C-44BF-BF34-50979B466253}" dt="2019-08-26T22:29:27.449" v="7612" actId="20577"/>
          <ac:spMkLst>
            <pc:docMk/>
            <pc:sldMk cId="2285507749" sldId="304"/>
            <ac:spMk id="2" creationId="{F1ADAAA4-FD0C-4942-B289-8D1454BCF6D5}"/>
          </ac:spMkLst>
        </pc:spChg>
        <pc:spChg chg="mod">
          <ac:chgData name="rozerin akkus" userId="e2823a6f5a3e8fed" providerId="LiveId" clId="{F30E0FD8-FD1C-44BF-BF34-50979B466253}" dt="2019-08-26T22:58:02.357" v="7722" actId="1076"/>
          <ac:spMkLst>
            <pc:docMk/>
            <pc:sldMk cId="2285507749" sldId="304"/>
            <ac:spMk id="3" creationId="{532CF926-A043-4759-8AF6-CCDE16D095E2}"/>
          </ac:spMkLst>
        </pc:spChg>
        <pc:spChg chg="add mod">
          <ac:chgData name="rozerin akkus" userId="e2823a6f5a3e8fed" providerId="LiveId" clId="{F30E0FD8-FD1C-44BF-BF34-50979B466253}" dt="2019-08-26T22:58:07.769" v="7723" actId="1076"/>
          <ac:spMkLst>
            <pc:docMk/>
            <pc:sldMk cId="2285507749" sldId="304"/>
            <ac:spMk id="4" creationId="{D34B0E97-56B5-4CE0-9FFE-D7DBC4DFE9FD}"/>
          </ac:spMkLst>
        </pc:spChg>
        <pc:picChg chg="add">
          <ac:chgData name="rozerin akkus" userId="e2823a6f5a3e8fed" providerId="LiveId" clId="{F30E0FD8-FD1C-44BF-BF34-50979B466253}" dt="2019-08-27T00:10:01.266" v="8327"/>
          <ac:picMkLst>
            <pc:docMk/>
            <pc:sldMk cId="2285507749" sldId="304"/>
            <ac:picMk id="5" creationId="{7E36DCC4-0E34-4E6B-9311-AAFC06441095}"/>
          </ac:picMkLst>
        </pc:picChg>
      </pc:sldChg>
      <pc:sldChg chg="addSp modSp add ord">
        <pc:chgData name="rozerin akkus" userId="e2823a6f5a3e8fed" providerId="LiveId" clId="{F30E0FD8-FD1C-44BF-BF34-50979B466253}" dt="2019-08-27T00:09:33.159" v="8322"/>
        <pc:sldMkLst>
          <pc:docMk/>
          <pc:sldMk cId="3768661578" sldId="305"/>
        </pc:sldMkLst>
        <pc:spChg chg="mod">
          <ac:chgData name="rozerin akkus" userId="e2823a6f5a3e8fed" providerId="LiveId" clId="{F30E0FD8-FD1C-44BF-BF34-50979B466253}" dt="2019-08-26T23:06:41.246" v="7824" actId="27636"/>
          <ac:spMkLst>
            <pc:docMk/>
            <pc:sldMk cId="3768661578" sldId="305"/>
            <ac:spMk id="3" creationId="{532CF926-A043-4759-8AF6-CCDE16D095E2}"/>
          </ac:spMkLst>
        </pc:spChg>
        <pc:picChg chg="add">
          <ac:chgData name="rozerin akkus" userId="e2823a6f5a3e8fed" providerId="LiveId" clId="{F30E0FD8-FD1C-44BF-BF34-50979B466253}" dt="2019-08-27T00:09:33.159" v="8322"/>
          <ac:picMkLst>
            <pc:docMk/>
            <pc:sldMk cId="3768661578" sldId="305"/>
            <ac:picMk id="4" creationId="{3645C4BC-A397-401E-B899-6D0BAF20923F}"/>
          </ac:picMkLst>
        </pc:picChg>
      </pc:sldChg>
      <pc:sldChg chg="modSp add del ord">
        <pc:chgData name="rozerin akkus" userId="e2823a6f5a3e8fed" providerId="LiveId" clId="{F30E0FD8-FD1C-44BF-BF34-50979B466253}" dt="2019-08-26T23:06:48.866" v="7825" actId="2696"/>
        <pc:sldMkLst>
          <pc:docMk/>
          <pc:sldMk cId="220405467" sldId="306"/>
        </pc:sldMkLst>
        <pc:spChg chg="mod">
          <ac:chgData name="rozerin akkus" userId="e2823a6f5a3e8fed" providerId="LiveId" clId="{F30E0FD8-FD1C-44BF-BF34-50979B466253}" dt="2019-08-26T23:06:24.018" v="7817"/>
          <ac:spMkLst>
            <pc:docMk/>
            <pc:sldMk cId="220405467" sldId="306"/>
            <ac:spMk id="3" creationId="{532CF926-A043-4759-8AF6-CCDE16D095E2}"/>
          </ac:spMkLst>
        </pc:spChg>
      </pc:sldChg>
      <pc:sldChg chg="addSp modSp add">
        <pc:chgData name="rozerin akkus" userId="e2823a6f5a3e8fed" providerId="LiveId" clId="{F30E0FD8-FD1C-44BF-BF34-50979B466253}" dt="2019-08-27T00:10:07.869" v="8328"/>
        <pc:sldMkLst>
          <pc:docMk/>
          <pc:sldMk cId="2687200963" sldId="307"/>
        </pc:sldMkLst>
        <pc:spChg chg="mod">
          <ac:chgData name="rozerin akkus" userId="e2823a6f5a3e8fed" providerId="LiveId" clId="{F30E0FD8-FD1C-44BF-BF34-50979B466253}" dt="2019-08-26T23:04:06.340" v="7794" actId="1076"/>
          <ac:spMkLst>
            <pc:docMk/>
            <pc:sldMk cId="2687200963" sldId="307"/>
            <ac:spMk id="3" creationId="{532CF926-A043-4759-8AF6-CCDE16D095E2}"/>
          </ac:spMkLst>
        </pc:spChg>
        <pc:picChg chg="add">
          <ac:chgData name="rozerin akkus" userId="e2823a6f5a3e8fed" providerId="LiveId" clId="{F30E0FD8-FD1C-44BF-BF34-50979B466253}" dt="2019-08-27T00:10:07.869" v="8328"/>
          <ac:picMkLst>
            <pc:docMk/>
            <pc:sldMk cId="2687200963" sldId="307"/>
            <ac:picMk id="4" creationId="{8A5E93DE-B121-4FA3-92C8-8DEAFCFDFEBA}"/>
          </ac:picMkLst>
        </pc:picChg>
      </pc:sldChg>
      <pc:sldChg chg="addSp modSp add">
        <pc:chgData name="rozerin akkus" userId="e2823a6f5a3e8fed" providerId="LiveId" clId="{F30E0FD8-FD1C-44BF-BF34-50979B466253}" dt="2019-08-27T00:10:11.212" v="8329"/>
        <pc:sldMkLst>
          <pc:docMk/>
          <pc:sldMk cId="967071722" sldId="308"/>
        </pc:sldMkLst>
        <pc:spChg chg="mod">
          <ac:chgData name="rozerin akkus" userId="e2823a6f5a3e8fed" providerId="LiveId" clId="{F30E0FD8-FD1C-44BF-BF34-50979B466253}" dt="2019-08-26T23:04:41.975" v="7802" actId="20577"/>
          <ac:spMkLst>
            <pc:docMk/>
            <pc:sldMk cId="967071722" sldId="308"/>
            <ac:spMk id="2" creationId="{F1ADAAA4-FD0C-4942-B289-8D1454BCF6D5}"/>
          </ac:spMkLst>
        </pc:spChg>
        <pc:spChg chg="mod">
          <ac:chgData name="rozerin akkus" userId="e2823a6f5a3e8fed" providerId="LiveId" clId="{F30E0FD8-FD1C-44BF-BF34-50979B466253}" dt="2019-08-26T23:07:06.916" v="7827" actId="113"/>
          <ac:spMkLst>
            <pc:docMk/>
            <pc:sldMk cId="967071722" sldId="308"/>
            <ac:spMk id="3" creationId="{532CF926-A043-4759-8AF6-CCDE16D095E2}"/>
          </ac:spMkLst>
        </pc:spChg>
        <pc:picChg chg="add">
          <ac:chgData name="rozerin akkus" userId="e2823a6f5a3e8fed" providerId="LiveId" clId="{F30E0FD8-FD1C-44BF-BF34-50979B466253}" dt="2019-08-27T00:10:11.212" v="8329"/>
          <ac:picMkLst>
            <pc:docMk/>
            <pc:sldMk cId="967071722" sldId="308"/>
            <ac:picMk id="4" creationId="{74A8E8A9-CEB8-43CB-B77D-3736504D6E19}"/>
          </ac:picMkLst>
        </pc:picChg>
      </pc:sldChg>
      <pc:sldChg chg="addSp delSp modSp add setBg">
        <pc:chgData name="rozerin akkus" userId="e2823a6f5a3e8fed" providerId="LiveId" clId="{F30E0FD8-FD1C-44BF-BF34-50979B466253}" dt="2019-08-27T00:10:14.786" v="8330"/>
        <pc:sldMkLst>
          <pc:docMk/>
          <pc:sldMk cId="245603585" sldId="309"/>
        </pc:sldMkLst>
        <pc:spChg chg="mod">
          <ac:chgData name="rozerin akkus" userId="e2823a6f5a3e8fed" providerId="LiveId" clId="{F30E0FD8-FD1C-44BF-BF34-50979B466253}" dt="2019-08-26T23:14:45.794" v="8014" actId="1076"/>
          <ac:spMkLst>
            <pc:docMk/>
            <pc:sldMk cId="245603585" sldId="309"/>
            <ac:spMk id="3" creationId="{532CF926-A043-4759-8AF6-CCDE16D095E2}"/>
          </ac:spMkLst>
        </pc:spChg>
        <pc:spChg chg="add del mod">
          <ac:chgData name="rozerin akkus" userId="e2823a6f5a3e8fed" providerId="LiveId" clId="{F30E0FD8-FD1C-44BF-BF34-50979B466253}" dt="2019-08-26T23:12:58.501" v="8005" actId="478"/>
          <ac:spMkLst>
            <pc:docMk/>
            <pc:sldMk cId="245603585" sldId="309"/>
            <ac:spMk id="4" creationId="{5441FC90-12B9-41B3-B316-C2718C4DA345}"/>
          </ac:spMkLst>
        </pc:spChg>
        <pc:picChg chg="add">
          <ac:chgData name="rozerin akkus" userId="e2823a6f5a3e8fed" providerId="LiveId" clId="{F30E0FD8-FD1C-44BF-BF34-50979B466253}" dt="2019-08-27T00:10:14.786" v="8330"/>
          <ac:picMkLst>
            <pc:docMk/>
            <pc:sldMk cId="245603585" sldId="309"/>
            <ac:picMk id="5" creationId="{75BBB3A7-451A-431A-8FDE-BFB22C608711}"/>
          </ac:picMkLst>
        </pc:picChg>
      </pc:sldChg>
      <pc:sldChg chg="addSp modSp add">
        <pc:chgData name="rozerin akkus" userId="e2823a6f5a3e8fed" providerId="LiveId" clId="{F30E0FD8-FD1C-44BF-BF34-50979B466253}" dt="2019-08-27T00:10:18.852" v="8331"/>
        <pc:sldMkLst>
          <pc:docMk/>
          <pc:sldMk cId="1077555131" sldId="310"/>
        </pc:sldMkLst>
        <pc:spChg chg="mod">
          <ac:chgData name="rozerin akkus" userId="e2823a6f5a3e8fed" providerId="LiveId" clId="{F30E0FD8-FD1C-44BF-BF34-50979B466253}" dt="2019-08-26T23:15:52.308" v="8029" actId="27636"/>
          <ac:spMkLst>
            <pc:docMk/>
            <pc:sldMk cId="1077555131" sldId="310"/>
            <ac:spMk id="3" creationId="{532CF926-A043-4759-8AF6-CCDE16D095E2}"/>
          </ac:spMkLst>
        </pc:spChg>
        <pc:picChg chg="add">
          <ac:chgData name="rozerin akkus" userId="e2823a6f5a3e8fed" providerId="LiveId" clId="{F30E0FD8-FD1C-44BF-BF34-50979B466253}" dt="2019-08-27T00:10:18.852" v="8331"/>
          <ac:picMkLst>
            <pc:docMk/>
            <pc:sldMk cId="1077555131" sldId="310"/>
            <ac:picMk id="4" creationId="{A308BAAB-F92C-4AA3-8CA9-7B47F31164A4}"/>
          </ac:picMkLst>
        </pc:picChg>
      </pc:sldChg>
      <pc:sldChg chg="addSp modSp add">
        <pc:chgData name="rozerin akkus" userId="e2823a6f5a3e8fed" providerId="LiveId" clId="{F30E0FD8-FD1C-44BF-BF34-50979B466253}" dt="2019-08-27T00:10:45.628" v="8335" actId="1076"/>
        <pc:sldMkLst>
          <pc:docMk/>
          <pc:sldMk cId="3029620951" sldId="311"/>
        </pc:sldMkLst>
        <pc:spChg chg="mod">
          <ac:chgData name="rozerin akkus" userId="e2823a6f5a3e8fed" providerId="LiveId" clId="{F30E0FD8-FD1C-44BF-BF34-50979B466253}" dt="2019-08-26T23:16:38.185" v="8045" actId="20577"/>
          <ac:spMkLst>
            <pc:docMk/>
            <pc:sldMk cId="3029620951" sldId="311"/>
            <ac:spMk id="2" creationId="{69CEDCC7-AD53-4220-A0C5-C483E91DA55F}"/>
          </ac:spMkLst>
        </pc:spChg>
        <pc:spChg chg="mod">
          <ac:chgData name="rozerin akkus" userId="e2823a6f5a3e8fed" providerId="LiveId" clId="{F30E0FD8-FD1C-44BF-BF34-50979B466253}" dt="2019-08-27T00:10:40.493" v="8334" actId="1076"/>
          <ac:spMkLst>
            <pc:docMk/>
            <pc:sldMk cId="3029620951" sldId="311"/>
            <ac:spMk id="3" creationId="{58BBC4C1-F9EC-4BE7-9E50-9FB0C55E83EB}"/>
          </ac:spMkLst>
        </pc:spChg>
        <pc:spChg chg="add mod">
          <ac:chgData name="rozerin akkus" userId="e2823a6f5a3e8fed" providerId="LiveId" clId="{F30E0FD8-FD1C-44BF-BF34-50979B466253}" dt="2019-08-27T00:10:45.628" v="8335" actId="1076"/>
          <ac:spMkLst>
            <pc:docMk/>
            <pc:sldMk cId="3029620951" sldId="311"/>
            <ac:spMk id="4" creationId="{6147185F-7E65-4F41-9886-3BEE869971B7}"/>
          </ac:spMkLst>
        </pc:spChg>
        <pc:picChg chg="add">
          <ac:chgData name="rozerin akkus" userId="e2823a6f5a3e8fed" providerId="LiveId" clId="{F30E0FD8-FD1C-44BF-BF34-50979B466253}" dt="2019-08-27T00:10:23.817" v="8332"/>
          <ac:picMkLst>
            <pc:docMk/>
            <pc:sldMk cId="3029620951" sldId="311"/>
            <ac:picMk id="5" creationId="{4009EA2E-BAC7-4CE3-B78F-77EB176412B0}"/>
          </ac:picMkLst>
        </pc:picChg>
      </pc:sldChg>
      <pc:sldChg chg="addSp modSp add">
        <pc:chgData name="rozerin akkus" userId="e2823a6f5a3e8fed" providerId="LiveId" clId="{F30E0FD8-FD1C-44BF-BF34-50979B466253}" dt="2019-08-27T00:10:59.786" v="8337" actId="29295"/>
        <pc:sldMkLst>
          <pc:docMk/>
          <pc:sldMk cId="1014110967" sldId="312"/>
        </pc:sldMkLst>
        <pc:spChg chg="mod">
          <ac:chgData name="rozerin akkus" userId="e2823a6f5a3e8fed" providerId="LiveId" clId="{F30E0FD8-FD1C-44BF-BF34-50979B466253}" dt="2019-08-26T23:28:07.338" v="8140" actId="1076"/>
          <ac:spMkLst>
            <pc:docMk/>
            <pc:sldMk cId="1014110967" sldId="312"/>
            <ac:spMk id="2" creationId="{47A2BA8A-B2BE-4B20-B3D4-81A45C41BFD5}"/>
          </ac:spMkLst>
        </pc:spChg>
        <pc:spChg chg="mod">
          <ac:chgData name="rozerin akkus" userId="e2823a6f5a3e8fed" providerId="LiveId" clId="{F30E0FD8-FD1C-44BF-BF34-50979B466253}" dt="2019-08-26T23:55:05.074" v="8287" actId="207"/>
          <ac:spMkLst>
            <pc:docMk/>
            <pc:sldMk cId="1014110967" sldId="312"/>
            <ac:spMk id="3" creationId="{9C54C074-BA0C-4965-88D4-5D2D8C542812}"/>
          </ac:spMkLst>
        </pc:spChg>
        <pc:spChg chg="add mod">
          <ac:chgData name="rozerin akkus" userId="e2823a6f5a3e8fed" providerId="LiveId" clId="{F30E0FD8-FD1C-44BF-BF34-50979B466253}" dt="2019-08-26T23:34:52.370" v="8191" actId="1076"/>
          <ac:spMkLst>
            <pc:docMk/>
            <pc:sldMk cId="1014110967" sldId="312"/>
            <ac:spMk id="4" creationId="{7844E74E-D377-4895-AB24-78642E13F6AB}"/>
          </ac:spMkLst>
        </pc:spChg>
        <pc:picChg chg="add mod">
          <ac:chgData name="rozerin akkus" userId="e2823a6f5a3e8fed" providerId="LiveId" clId="{F30E0FD8-FD1C-44BF-BF34-50979B466253}" dt="2019-08-27T00:10:59.786" v="8337" actId="29295"/>
          <ac:picMkLst>
            <pc:docMk/>
            <pc:sldMk cId="1014110967" sldId="312"/>
            <ac:picMk id="5" creationId="{A999E9AA-EC5C-4268-9809-E693FD0E76F3}"/>
          </ac:picMkLst>
        </pc:picChg>
      </pc:sldChg>
      <pc:sldChg chg="addSp modSp add">
        <pc:chgData name="rozerin akkus" userId="e2823a6f5a3e8fed" providerId="LiveId" clId="{F30E0FD8-FD1C-44BF-BF34-50979B466253}" dt="2019-08-27T00:11:10.150" v="8338"/>
        <pc:sldMkLst>
          <pc:docMk/>
          <pc:sldMk cId="2401358006" sldId="313"/>
        </pc:sldMkLst>
        <pc:spChg chg="mod">
          <ac:chgData name="rozerin akkus" userId="e2823a6f5a3e8fed" providerId="LiveId" clId="{F30E0FD8-FD1C-44BF-BF34-50979B466253}" dt="2019-08-26T23:35:47.160" v="8221" actId="20577"/>
          <ac:spMkLst>
            <pc:docMk/>
            <pc:sldMk cId="2401358006" sldId="313"/>
            <ac:spMk id="2" creationId="{DCDF0AF6-F085-46B8-AFBA-FCB937D60106}"/>
          </ac:spMkLst>
        </pc:spChg>
        <pc:spChg chg="mod">
          <ac:chgData name="rozerin akkus" userId="e2823a6f5a3e8fed" providerId="LiveId" clId="{F30E0FD8-FD1C-44BF-BF34-50979B466253}" dt="2019-08-26T23:38:10.058" v="8235" actId="20577"/>
          <ac:spMkLst>
            <pc:docMk/>
            <pc:sldMk cId="2401358006" sldId="313"/>
            <ac:spMk id="3" creationId="{8A66E6E7-3120-4045-8D10-C0A76156E5E3}"/>
          </ac:spMkLst>
        </pc:spChg>
        <pc:picChg chg="add">
          <ac:chgData name="rozerin akkus" userId="e2823a6f5a3e8fed" providerId="LiveId" clId="{F30E0FD8-FD1C-44BF-BF34-50979B466253}" dt="2019-08-27T00:11:10.150" v="8338"/>
          <ac:picMkLst>
            <pc:docMk/>
            <pc:sldMk cId="2401358006" sldId="313"/>
            <ac:picMk id="4" creationId="{C06F3752-393C-49B6-AEF6-33A68D25A5EE}"/>
          </ac:picMkLst>
        </pc:picChg>
      </pc:sldChg>
      <pc:sldChg chg="addSp modSp add setBg">
        <pc:chgData name="rozerin akkus" userId="e2823a6f5a3e8fed" providerId="LiveId" clId="{F30E0FD8-FD1C-44BF-BF34-50979B466253}" dt="2019-08-27T00:11:17.586" v="8339"/>
        <pc:sldMkLst>
          <pc:docMk/>
          <pc:sldMk cId="4000388913" sldId="314"/>
        </pc:sldMkLst>
        <pc:spChg chg="mod">
          <ac:chgData name="rozerin akkus" userId="e2823a6f5a3e8fed" providerId="LiveId" clId="{F30E0FD8-FD1C-44BF-BF34-50979B466253}" dt="2019-08-26T23:59:11.043" v="8318" actId="27636"/>
          <ac:spMkLst>
            <pc:docMk/>
            <pc:sldMk cId="4000388913" sldId="314"/>
            <ac:spMk id="3" creationId="{8A66E6E7-3120-4045-8D10-C0A76156E5E3}"/>
          </ac:spMkLst>
        </pc:spChg>
        <pc:spChg chg="add mod">
          <ac:chgData name="rozerin akkus" userId="e2823a6f5a3e8fed" providerId="LiveId" clId="{F30E0FD8-FD1C-44BF-BF34-50979B466253}" dt="2019-08-26T23:59:28.968" v="8319" actId="1076"/>
          <ac:spMkLst>
            <pc:docMk/>
            <pc:sldMk cId="4000388913" sldId="314"/>
            <ac:spMk id="4" creationId="{3D2E96E5-79E0-42C8-87AE-C63F456F73D0}"/>
          </ac:spMkLst>
        </pc:spChg>
        <pc:picChg chg="add">
          <ac:chgData name="rozerin akkus" userId="e2823a6f5a3e8fed" providerId="LiveId" clId="{F30E0FD8-FD1C-44BF-BF34-50979B466253}" dt="2019-08-27T00:11:17.586" v="8339"/>
          <ac:picMkLst>
            <pc:docMk/>
            <pc:sldMk cId="4000388913" sldId="314"/>
            <ac:picMk id="5" creationId="{A0C8DEBF-9339-40A9-A195-C068296800B7}"/>
          </ac:picMkLst>
        </pc:picChg>
      </pc:sldChg>
      <pc:sldChg chg="addSp modSp add">
        <pc:chgData name="rozerin akkus" userId="e2823a6f5a3e8fed" providerId="LiveId" clId="{F30E0FD8-FD1C-44BF-BF34-50979B466253}" dt="2019-08-27T07:47:55.155" v="8423"/>
        <pc:sldMkLst>
          <pc:docMk/>
          <pc:sldMk cId="2687890151" sldId="315"/>
        </pc:sldMkLst>
        <pc:spChg chg="mod">
          <ac:chgData name="rozerin akkus" userId="e2823a6f5a3e8fed" providerId="LiveId" clId="{F30E0FD8-FD1C-44BF-BF34-50979B466253}" dt="2019-08-27T07:43:05.323" v="8367" actId="20577"/>
          <ac:spMkLst>
            <pc:docMk/>
            <pc:sldMk cId="2687890151" sldId="315"/>
            <ac:spMk id="2" creationId="{D61237F8-EC20-480E-8C59-5BC1125C016A}"/>
          </ac:spMkLst>
        </pc:spChg>
        <pc:spChg chg="mod">
          <ac:chgData name="rozerin akkus" userId="e2823a6f5a3e8fed" providerId="LiveId" clId="{F30E0FD8-FD1C-44BF-BF34-50979B466253}" dt="2019-08-27T07:43:20.096" v="8370" actId="403"/>
          <ac:spMkLst>
            <pc:docMk/>
            <pc:sldMk cId="2687890151" sldId="315"/>
            <ac:spMk id="3" creationId="{1005F3D4-F6D4-4EEC-9440-5BD41DA557DF}"/>
          </ac:spMkLst>
        </pc:spChg>
        <pc:picChg chg="add">
          <ac:chgData name="rozerin akkus" userId="e2823a6f5a3e8fed" providerId="LiveId" clId="{F30E0FD8-FD1C-44BF-BF34-50979B466253}" dt="2019-08-27T07:47:55.155" v="8423"/>
          <ac:picMkLst>
            <pc:docMk/>
            <pc:sldMk cId="2687890151" sldId="315"/>
            <ac:picMk id="4" creationId="{B8055FA2-2743-4E39-BC52-EE2E2D2C1D53}"/>
          </ac:picMkLst>
        </pc:picChg>
      </pc:sldChg>
      <pc:sldChg chg="addSp modSp add">
        <pc:chgData name="rozerin akkus" userId="e2823a6f5a3e8fed" providerId="LiveId" clId="{F30E0FD8-FD1C-44BF-BF34-50979B466253}" dt="2019-08-27T07:47:58.835" v="8424"/>
        <pc:sldMkLst>
          <pc:docMk/>
          <pc:sldMk cId="3234079821" sldId="316"/>
        </pc:sldMkLst>
        <pc:spChg chg="mod">
          <ac:chgData name="rozerin akkus" userId="e2823a6f5a3e8fed" providerId="LiveId" clId="{F30E0FD8-FD1C-44BF-BF34-50979B466253}" dt="2019-08-27T07:43:40.262" v="8378" actId="20577"/>
          <ac:spMkLst>
            <pc:docMk/>
            <pc:sldMk cId="3234079821" sldId="316"/>
            <ac:spMk id="2" creationId="{EA36B224-D7AD-41D7-843A-2350BB4C01B8}"/>
          </ac:spMkLst>
        </pc:spChg>
        <pc:spChg chg="mod">
          <ac:chgData name="rozerin akkus" userId="e2823a6f5a3e8fed" providerId="LiveId" clId="{F30E0FD8-FD1C-44BF-BF34-50979B466253}" dt="2019-08-27T07:46:44.339" v="8413" actId="1076"/>
          <ac:spMkLst>
            <pc:docMk/>
            <pc:sldMk cId="3234079821" sldId="316"/>
            <ac:spMk id="3" creationId="{184E84C8-D8A3-432C-A17F-4E065EECF456}"/>
          </ac:spMkLst>
        </pc:spChg>
        <pc:spChg chg="add mod">
          <ac:chgData name="rozerin akkus" userId="e2823a6f5a3e8fed" providerId="LiveId" clId="{F30E0FD8-FD1C-44BF-BF34-50979B466253}" dt="2019-08-27T07:46:38.276" v="8412" actId="1076"/>
          <ac:spMkLst>
            <pc:docMk/>
            <pc:sldMk cId="3234079821" sldId="316"/>
            <ac:spMk id="4" creationId="{54DC7B10-8743-44BF-84D2-1EDCAFC07069}"/>
          </ac:spMkLst>
        </pc:spChg>
        <pc:picChg chg="add">
          <ac:chgData name="rozerin akkus" userId="e2823a6f5a3e8fed" providerId="LiveId" clId="{F30E0FD8-FD1C-44BF-BF34-50979B466253}" dt="2019-08-27T07:47:58.835" v="8424"/>
          <ac:picMkLst>
            <pc:docMk/>
            <pc:sldMk cId="3234079821" sldId="316"/>
            <ac:picMk id="5" creationId="{393ABE00-4645-4C59-8425-054F193876DE}"/>
          </ac:picMkLst>
        </pc:picChg>
      </pc:sldChg>
      <pc:sldMasterChg chg="setBg">
        <pc:chgData name="rozerin akkus" userId="e2823a6f5a3e8fed" providerId="LiveId" clId="{F30E0FD8-FD1C-44BF-BF34-50979B466253}" dt="2019-08-24T22:06:47.652" v="66"/>
        <pc:sldMasterMkLst>
          <pc:docMk/>
          <pc:sldMasterMk cId="1769557320" sldId="2147483745"/>
        </pc:sldMasterMkLst>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ACD57D-77AD-493F-88B6-7652A2324BE2}" type="datetimeFigureOut">
              <a:rPr lang="en-US" smtClean="0"/>
              <a:t>8/25/2019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4CC59B-4E28-4C9B-8AE7-4B5ABA31821A}" type="slidenum">
              <a:rPr lang="en-US" smtClean="0"/>
              <a:t>‹#›</a:t>
            </a:fld>
            <a:endParaRPr lang="en-US"/>
          </a:p>
        </p:txBody>
      </p:sp>
    </p:spTree>
    <p:extLst>
      <p:ext uri="{BB962C8B-B14F-4D97-AF65-F5344CB8AC3E}">
        <p14:creationId xmlns:p14="http://schemas.microsoft.com/office/powerpoint/2010/main" val="3330088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4CC59B-4E28-4C9B-8AE7-4B5ABA31821A}" type="slidenum">
              <a:rPr lang="en-US" smtClean="0"/>
              <a:t>15</a:t>
            </a:fld>
            <a:endParaRPr lang="en-US"/>
          </a:p>
        </p:txBody>
      </p:sp>
    </p:spTree>
    <p:extLst>
      <p:ext uri="{BB962C8B-B14F-4D97-AF65-F5344CB8AC3E}">
        <p14:creationId xmlns:p14="http://schemas.microsoft.com/office/powerpoint/2010/main" val="3482043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4CC59B-4E28-4C9B-8AE7-4B5ABA31821A}" type="slidenum">
              <a:rPr lang="en-US" smtClean="0"/>
              <a:t>22</a:t>
            </a:fld>
            <a:endParaRPr lang="en-US"/>
          </a:p>
        </p:txBody>
      </p:sp>
    </p:spTree>
    <p:extLst>
      <p:ext uri="{BB962C8B-B14F-4D97-AF65-F5344CB8AC3E}">
        <p14:creationId xmlns:p14="http://schemas.microsoft.com/office/powerpoint/2010/main" val="2681403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4CC59B-4E28-4C9B-8AE7-4B5ABA31821A}" type="slidenum">
              <a:rPr lang="en-US" smtClean="0"/>
              <a:t>26</a:t>
            </a:fld>
            <a:endParaRPr lang="en-US"/>
          </a:p>
        </p:txBody>
      </p:sp>
    </p:spTree>
    <p:extLst>
      <p:ext uri="{BB962C8B-B14F-4D97-AF65-F5344CB8AC3E}">
        <p14:creationId xmlns:p14="http://schemas.microsoft.com/office/powerpoint/2010/main" val="305461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A7D285-814B-45F0-B353-B142A299D509}" type="datetimeFigureOut">
              <a:rPr lang="en-US" smtClean="0"/>
              <a:t>8/25/2019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E82FFA5-C872-48A6-AE1E-4D645E75B3A8}" type="slidenum">
              <a:rPr lang="en-US" smtClean="0"/>
              <a:t>‹#›</a:t>
            </a:fld>
            <a:endParaRPr lang="en-US"/>
          </a:p>
        </p:txBody>
      </p:sp>
    </p:spTree>
    <p:extLst>
      <p:ext uri="{BB962C8B-B14F-4D97-AF65-F5344CB8AC3E}">
        <p14:creationId xmlns:p14="http://schemas.microsoft.com/office/powerpoint/2010/main" val="301214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A7D285-814B-45F0-B353-B142A299D509}" type="datetimeFigureOut">
              <a:rPr lang="en-US" smtClean="0"/>
              <a:t>8/25/2019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82FFA5-C872-48A6-AE1E-4D645E75B3A8}" type="slidenum">
              <a:rPr lang="en-US" smtClean="0"/>
              <a:t>‹#›</a:t>
            </a:fld>
            <a:endParaRPr lang="en-US"/>
          </a:p>
        </p:txBody>
      </p:sp>
    </p:spTree>
    <p:extLst>
      <p:ext uri="{BB962C8B-B14F-4D97-AF65-F5344CB8AC3E}">
        <p14:creationId xmlns:p14="http://schemas.microsoft.com/office/powerpoint/2010/main" val="2402192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A7D285-814B-45F0-B353-B142A299D509}" type="datetimeFigureOut">
              <a:rPr lang="en-US" smtClean="0"/>
              <a:t>8/25/2019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82FFA5-C872-48A6-AE1E-4D645E75B3A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3736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BA7D285-814B-45F0-B353-B142A299D509}" type="datetimeFigureOut">
              <a:rPr lang="en-US" smtClean="0"/>
              <a:t>8/25/2019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82FFA5-C872-48A6-AE1E-4D645E75B3A8}" type="slidenum">
              <a:rPr lang="en-US" smtClean="0"/>
              <a:t>‹#›</a:t>
            </a:fld>
            <a:endParaRPr lang="en-US"/>
          </a:p>
        </p:txBody>
      </p:sp>
    </p:spTree>
    <p:extLst>
      <p:ext uri="{BB962C8B-B14F-4D97-AF65-F5344CB8AC3E}">
        <p14:creationId xmlns:p14="http://schemas.microsoft.com/office/powerpoint/2010/main" val="2500437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BA7D285-814B-45F0-B353-B142A299D509}" type="datetimeFigureOut">
              <a:rPr lang="en-US" smtClean="0"/>
              <a:t>8/25/2019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82FFA5-C872-48A6-AE1E-4D645E75B3A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817658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BA7D285-814B-45F0-B353-B142A299D509}" type="datetimeFigureOut">
              <a:rPr lang="en-US" smtClean="0"/>
              <a:t>8/25/2019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82FFA5-C872-48A6-AE1E-4D645E75B3A8}" type="slidenum">
              <a:rPr lang="en-US" smtClean="0"/>
              <a:t>‹#›</a:t>
            </a:fld>
            <a:endParaRPr lang="en-US"/>
          </a:p>
        </p:txBody>
      </p:sp>
    </p:spTree>
    <p:extLst>
      <p:ext uri="{BB962C8B-B14F-4D97-AF65-F5344CB8AC3E}">
        <p14:creationId xmlns:p14="http://schemas.microsoft.com/office/powerpoint/2010/main" val="3694771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A7D285-814B-45F0-B353-B142A299D509}" type="datetimeFigureOut">
              <a:rPr lang="en-US" smtClean="0"/>
              <a:t>8/25/2019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82FFA5-C872-48A6-AE1E-4D645E75B3A8}" type="slidenum">
              <a:rPr lang="en-US" smtClean="0"/>
              <a:t>‹#›</a:t>
            </a:fld>
            <a:endParaRPr lang="en-US"/>
          </a:p>
        </p:txBody>
      </p:sp>
    </p:spTree>
    <p:extLst>
      <p:ext uri="{BB962C8B-B14F-4D97-AF65-F5344CB8AC3E}">
        <p14:creationId xmlns:p14="http://schemas.microsoft.com/office/powerpoint/2010/main" val="895032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A7D285-814B-45F0-B353-B142A299D509}" type="datetimeFigureOut">
              <a:rPr lang="en-US" smtClean="0"/>
              <a:t>8/25/2019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82FFA5-C872-48A6-AE1E-4D645E75B3A8}" type="slidenum">
              <a:rPr lang="en-US" smtClean="0"/>
              <a:t>‹#›</a:t>
            </a:fld>
            <a:endParaRPr lang="en-US"/>
          </a:p>
        </p:txBody>
      </p:sp>
    </p:spTree>
    <p:extLst>
      <p:ext uri="{BB962C8B-B14F-4D97-AF65-F5344CB8AC3E}">
        <p14:creationId xmlns:p14="http://schemas.microsoft.com/office/powerpoint/2010/main" val="440553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A7D285-814B-45F0-B353-B142A299D509}" type="datetimeFigureOut">
              <a:rPr lang="en-US" smtClean="0"/>
              <a:t>8/25/2019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82FFA5-C872-48A6-AE1E-4D645E75B3A8}" type="slidenum">
              <a:rPr lang="en-US" smtClean="0"/>
              <a:t>‹#›</a:t>
            </a:fld>
            <a:endParaRPr lang="en-US"/>
          </a:p>
        </p:txBody>
      </p:sp>
    </p:spTree>
    <p:extLst>
      <p:ext uri="{BB962C8B-B14F-4D97-AF65-F5344CB8AC3E}">
        <p14:creationId xmlns:p14="http://schemas.microsoft.com/office/powerpoint/2010/main" val="3945910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A7D285-814B-45F0-B353-B142A299D509}" type="datetimeFigureOut">
              <a:rPr lang="en-US" smtClean="0"/>
              <a:t>8/25/2019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82FFA5-C872-48A6-AE1E-4D645E75B3A8}" type="slidenum">
              <a:rPr lang="en-US" smtClean="0"/>
              <a:t>‹#›</a:t>
            </a:fld>
            <a:endParaRPr lang="en-US"/>
          </a:p>
        </p:txBody>
      </p:sp>
    </p:spTree>
    <p:extLst>
      <p:ext uri="{BB962C8B-B14F-4D97-AF65-F5344CB8AC3E}">
        <p14:creationId xmlns:p14="http://schemas.microsoft.com/office/powerpoint/2010/main" val="4208180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A7D285-814B-45F0-B353-B142A299D509}" type="datetimeFigureOut">
              <a:rPr lang="en-US" smtClean="0"/>
              <a:t>8/25/2019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E82FFA5-C872-48A6-AE1E-4D645E75B3A8}" type="slidenum">
              <a:rPr lang="en-US" smtClean="0"/>
              <a:t>‹#›</a:t>
            </a:fld>
            <a:endParaRPr lang="en-US"/>
          </a:p>
        </p:txBody>
      </p:sp>
    </p:spTree>
    <p:extLst>
      <p:ext uri="{BB962C8B-B14F-4D97-AF65-F5344CB8AC3E}">
        <p14:creationId xmlns:p14="http://schemas.microsoft.com/office/powerpoint/2010/main" val="3753660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A7D285-814B-45F0-B353-B142A299D509}" type="datetimeFigureOut">
              <a:rPr lang="en-US" smtClean="0"/>
              <a:t>8/25/2019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E82FFA5-C872-48A6-AE1E-4D645E75B3A8}" type="slidenum">
              <a:rPr lang="en-US" smtClean="0"/>
              <a:t>‹#›</a:t>
            </a:fld>
            <a:endParaRPr lang="en-US"/>
          </a:p>
        </p:txBody>
      </p:sp>
    </p:spTree>
    <p:extLst>
      <p:ext uri="{BB962C8B-B14F-4D97-AF65-F5344CB8AC3E}">
        <p14:creationId xmlns:p14="http://schemas.microsoft.com/office/powerpoint/2010/main" val="2230825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A7D285-814B-45F0-B353-B142A299D509}" type="datetimeFigureOut">
              <a:rPr lang="en-US" smtClean="0"/>
              <a:t>8/25/2019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E82FFA5-C872-48A6-AE1E-4D645E75B3A8}" type="slidenum">
              <a:rPr lang="en-US" smtClean="0"/>
              <a:t>‹#›</a:t>
            </a:fld>
            <a:endParaRPr lang="en-US"/>
          </a:p>
        </p:txBody>
      </p:sp>
    </p:spTree>
    <p:extLst>
      <p:ext uri="{BB962C8B-B14F-4D97-AF65-F5344CB8AC3E}">
        <p14:creationId xmlns:p14="http://schemas.microsoft.com/office/powerpoint/2010/main" val="2811023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A7D285-814B-45F0-B353-B142A299D509}" type="datetimeFigureOut">
              <a:rPr lang="en-US" smtClean="0"/>
              <a:t>8/25/2019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E82FFA5-C872-48A6-AE1E-4D645E75B3A8}" type="slidenum">
              <a:rPr lang="en-US" smtClean="0"/>
              <a:t>‹#›</a:t>
            </a:fld>
            <a:endParaRPr lang="en-US"/>
          </a:p>
        </p:txBody>
      </p:sp>
    </p:spTree>
    <p:extLst>
      <p:ext uri="{BB962C8B-B14F-4D97-AF65-F5344CB8AC3E}">
        <p14:creationId xmlns:p14="http://schemas.microsoft.com/office/powerpoint/2010/main" val="977933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A7D285-814B-45F0-B353-B142A299D509}" type="datetimeFigureOut">
              <a:rPr lang="en-US" smtClean="0"/>
              <a:t>8/25/2019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E82FFA5-C872-48A6-AE1E-4D645E75B3A8}" type="slidenum">
              <a:rPr lang="en-US" smtClean="0"/>
              <a:t>‹#›</a:t>
            </a:fld>
            <a:endParaRPr lang="en-US"/>
          </a:p>
        </p:txBody>
      </p:sp>
    </p:spTree>
    <p:extLst>
      <p:ext uri="{BB962C8B-B14F-4D97-AF65-F5344CB8AC3E}">
        <p14:creationId xmlns:p14="http://schemas.microsoft.com/office/powerpoint/2010/main" val="349239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A7D285-814B-45F0-B353-B142A299D509}" type="datetimeFigureOut">
              <a:rPr lang="en-US" smtClean="0"/>
              <a:t>8/25/2019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82FFA5-C872-48A6-AE1E-4D645E75B3A8}" type="slidenum">
              <a:rPr lang="en-US" smtClean="0"/>
              <a:t>‹#›</a:t>
            </a:fld>
            <a:endParaRPr lang="en-US"/>
          </a:p>
        </p:txBody>
      </p:sp>
    </p:spTree>
    <p:extLst>
      <p:ext uri="{BB962C8B-B14F-4D97-AF65-F5344CB8AC3E}">
        <p14:creationId xmlns:p14="http://schemas.microsoft.com/office/powerpoint/2010/main" val="2917900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BA7D285-814B-45F0-B353-B142A299D509}" type="datetimeFigureOut">
              <a:rPr lang="en-US" smtClean="0"/>
              <a:t>8/25/2019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E82FFA5-C872-48A6-AE1E-4D645E75B3A8}" type="slidenum">
              <a:rPr lang="en-US" smtClean="0"/>
              <a:t>‹#›</a:t>
            </a:fld>
            <a:endParaRPr lang="en-US"/>
          </a:p>
        </p:txBody>
      </p:sp>
    </p:spTree>
    <p:extLst>
      <p:ext uri="{BB962C8B-B14F-4D97-AF65-F5344CB8AC3E}">
        <p14:creationId xmlns:p14="http://schemas.microsoft.com/office/powerpoint/2010/main" val="1769557320"/>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2771C7-06EC-48CE-8AE3-5DAE4EAA0F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5821" y="4192998"/>
            <a:ext cx="1986639" cy="1986639"/>
          </a:xfrm>
          <a:prstGeom prst="rect">
            <a:avLst/>
          </a:prstGeom>
        </p:spPr>
      </p:pic>
      <p:sp>
        <p:nvSpPr>
          <p:cNvPr id="2" name="Title 1">
            <a:extLst>
              <a:ext uri="{FF2B5EF4-FFF2-40B4-BE49-F238E27FC236}">
                <a16:creationId xmlns:a16="http://schemas.microsoft.com/office/drawing/2014/main" id="{61463D45-77CB-4F6C-AB88-2FE34140F283}"/>
              </a:ext>
            </a:extLst>
          </p:cNvPr>
          <p:cNvSpPr>
            <a:spLocks noGrp="1"/>
          </p:cNvSpPr>
          <p:nvPr>
            <p:ph type="ctrTitle"/>
          </p:nvPr>
        </p:nvSpPr>
        <p:spPr>
          <a:xfrm>
            <a:off x="1638300" y="2069911"/>
            <a:ext cx="8915399" cy="2262781"/>
          </a:xfrm>
        </p:spPr>
        <p:txBody>
          <a:bodyPr>
            <a:normAutofit fontScale="90000"/>
          </a:bodyPr>
          <a:lstStyle/>
          <a:p>
            <a:pPr algn="ctr"/>
            <a:r>
              <a:rPr lang="en-US" sz="7200" b="1" dirty="0"/>
              <a:t>INTRODUCTION TO C++</a:t>
            </a:r>
            <a:br>
              <a:rPr lang="en-US" sz="7200" b="1" dirty="0"/>
            </a:br>
            <a:r>
              <a:rPr lang="en-US" sz="4900" dirty="0"/>
              <a:t>Compete McGill 2018-2019</a:t>
            </a:r>
            <a:endParaRPr lang="en-US" sz="7200" b="1" dirty="0"/>
          </a:p>
        </p:txBody>
      </p:sp>
      <p:sp>
        <p:nvSpPr>
          <p:cNvPr id="3" name="Subtitle 2">
            <a:extLst>
              <a:ext uri="{FF2B5EF4-FFF2-40B4-BE49-F238E27FC236}">
                <a16:creationId xmlns:a16="http://schemas.microsoft.com/office/drawing/2014/main" id="{916680B5-B98A-4FCE-80AF-976FBE34D747}"/>
              </a:ext>
            </a:extLst>
          </p:cNvPr>
          <p:cNvSpPr>
            <a:spLocks noGrp="1"/>
          </p:cNvSpPr>
          <p:nvPr>
            <p:ph type="subTitle" idx="1"/>
          </p:nvPr>
        </p:nvSpPr>
        <p:spPr>
          <a:xfrm>
            <a:off x="9118698" y="6179637"/>
            <a:ext cx="3244604" cy="620957"/>
          </a:xfrm>
        </p:spPr>
        <p:txBody>
          <a:bodyPr>
            <a:normAutofit/>
          </a:bodyPr>
          <a:lstStyle/>
          <a:p>
            <a:r>
              <a:rPr lang="en-US" sz="2400" b="1" dirty="0"/>
              <a:t>&gt;Compete McGill_</a:t>
            </a:r>
          </a:p>
        </p:txBody>
      </p:sp>
    </p:spTree>
    <p:extLst>
      <p:ext uri="{BB962C8B-B14F-4D97-AF65-F5344CB8AC3E}">
        <p14:creationId xmlns:p14="http://schemas.microsoft.com/office/powerpoint/2010/main" val="614743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E096-107E-4779-9A0E-0D09F91E4FC3}"/>
              </a:ext>
            </a:extLst>
          </p:cNvPr>
          <p:cNvSpPr>
            <a:spLocks noGrp="1"/>
          </p:cNvSpPr>
          <p:nvPr>
            <p:ph type="title"/>
          </p:nvPr>
        </p:nvSpPr>
        <p:spPr/>
        <p:txBody>
          <a:bodyPr>
            <a:normAutofit/>
          </a:bodyPr>
          <a:lstStyle/>
          <a:p>
            <a:r>
              <a:rPr lang="en-US" sz="3200" dirty="0"/>
              <a:t>Global Variables</a:t>
            </a:r>
          </a:p>
        </p:txBody>
      </p:sp>
      <p:sp>
        <p:nvSpPr>
          <p:cNvPr id="3" name="Content Placeholder 2">
            <a:extLst>
              <a:ext uri="{FF2B5EF4-FFF2-40B4-BE49-F238E27FC236}">
                <a16:creationId xmlns:a16="http://schemas.microsoft.com/office/drawing/2014/main" id="{1C7BC41A-19BC-4FC1-9CE4-AC0B6137439D}"/>
              </a:ext>
            </a:extLst>
          </p:cNvPr>
          <p:cNvSpPr>
            <a:spLocks noGrp="1"/>
          </p:cNvSpPr>
          <p:nvPr>
            <p:ph idx="1"/>
          </p:nvPr>
        </p:nvSpPr>
        <p:spPr>
          <a:xfrm>
            <a:off x="2592925" y="1141605"/>
            <a:ext cx="5373278" cy="5623089"/>
          </a:xfrm>
          <a:solidFill>
            <a:schemeClr val="bg1"/>
          </a:solidFill>
        </p:spPr>
        <p:txBody>
          <a:bodyPr/>
          <a:lstStyle/>
          <a:p>
            <a:pPr marL="0" indent="0">
              <a:buNone/>
            </a:pP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iostream.h</a:t>
            </a:r>
            <a:r>
              <a:rPr lang="en-US" dirty="0">
                <a:latin typeface="Courier New" panose="02070309020205020404" pitchFamily="49" charset="0"/>
                <a:cs typeface="Courier New" panose="02070309020205020404" pitchFamily="49" charset="0"/>
              </a:rPr>
              <a:t>&gt;</a:t>
            </a:r>
          </a:p>
          <a:p>
            <a:pPr marL="0" indent="0">
              <a:buNone/>
            </a:pPr>
            <a:r>
              <a:rPr lang="en-US" b="1" dirty="0">
                <a:solidFill>
                  <a:srgbClr val="00B050"/>
                </a:solidFill>
                <a:latin typeface="Courier New" panose="02070309020205020404" pitchFamily="49" charset="0"/>
                <a:cs typeface="Courier New" panose="02070309020205020404" pitchFamily="49" charset="0"/>
              </a:rPr>
              <a:t>	</a:t>
            </a:r>
            <a:r>
              <a:rPr lang="en-US" b="1" dirty="0">
                <a:solidFill>
                  <a:srgbClr val="0070C0"/>
                </a:solidFill>
                <a:latin typeface="Courier New" panose="02070309020205020404" pitchFamily="49" charset="0"/>
                <a:cs typeface="Courier New" panose="02070309020205020404" pitchFamily="49" charset="0"/>
              </a:rPr>
              <a:t>//Global variable declaration</a:t>
            </a:r>
          </a:p>
          <a:p>
            <a:pPr marL="0" indent="0">
              <a:buNone/>
            </a:pPr>
            <a:r>
              <a:rPr lang="en-US" dirty="0">
                <a:latin typeface="Courier New" panose="02070309020205020404" pitchFamily="49" charset="0"/>
                <a:cs typeface="Courier New" panose="02070309020205020404" pitchFamily="49" charset="0"/>
              </a:rPr>
              <a:t>		int g;</a:t>
            </a:r>
          </a:p>
          <a:p>
            <a:pPr marL="0" indent="0">
              <a:buNone/>
            </a:pPr>
            <a:r>
              <a:rPr lang="en-US" dirty="0">
                <a:latin typeface="Courier New" panose="02070309020205020404" pitchFamily="49" charset="0"/>
                <a:cs typeface="Courier New" panose="02070309020205020404" pitchFamily="49" charset="0"/>
              </a:rPr>
              <a:t>int main()</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b="1" dirty="0">
                <a:solidFill>
                  <a:srgbClr val="0070C0"/>
                </a:solidFill>
                <a:latin typeface="Courier New" panose="02070309020205020404" pitchFamily="49" charset="0"/>
                <a:cs typeface="Courier New" panose="02070309020205020404" pitchFamily="49" charset="0"/>
              </a:rPr>
              <a:t>//Local variable declaration</a:t>
            </a:r>
          </a:p>
          <a:p>
            <a:pPr marL="0" indent="0">
              <a:buNone/>
            </a:pPr>
            <a:r>
              <a:rPr lang="en-US" dirty="0">
                <a:latin typeface="Courier New" panose="02070309020205020404" pitchFamily="49" charset="0"/>
                <a:cs typeface="Courier New" panose="02070309020205020404" pitchFamily="49" charset="0"/>
              </a:rPr>
              <a:t>		int a, b;</a:t>
            </a:r>
          </a:p>
          <a:p>
            <a:pPr marL="0" indent="0">
              <a:buNone/>
            </a:pPr>
            <a:r>
              <a:rPr lang="en-US" b="1" dirty="0">
                <a:solidFill>
                  <a:srgbClr val="0070C0"/>
                </a:solidFill>
                <a:latin typeface="Courier New" panose="02070309020205020404" pitchFamily="49" charset="0"/>
                <a:cs typeface="Courier New" panose="02070309020205020404" pitchFamily="49" charset="0"/>
              </a:rPr>
              <a:t>//Actual initialization</a:t>
            </a:r>
          </a:p>
          <a:p>
            <a:pPr marL="0" indent="0">
              <a:buNone/>
            </a:pPr>
            <a:r>
              <a:rPr lang="en-US" dirty="0">
                <a:latin typeface="Courier New" panose="02070309020205020404" pitchFamily="49" charset="0"/>
                <a:cs typeface="Courier New" panose="02070309020205020404" pitchFamily="49" charset="0"/>
              </a:rPr>
              <a:t>		a=10;</a:t>
            </a:r>
          </a:p>
          <a:p>
            <a:pPr marL="0" indent="0">
              <a:buNone/>
            </a:pPr>
            <a:r>
              <a:rPr lang="en-US" dirty="0">
                <a:latin typeface="Courier New" panose="02070309020205020404" pitchFamily="49" charset="0"/>
                <a:cs typeface="Courier New" panose="02070309020205020404" pitchFamily="49" charset="0"/>
              </a:rPr>
              <a:t>		b=20;</a:t>
            </a:r>
          </a:p>
          <a:p>
            <a:pPr marL="0" indent="0">
              <a:buNone/>
            </a:pPr>
            <a:r>
              <a:rPr lang="en-US" dirty="0">
                <a:latin typeface="Courier New" panose="02070309020205020404" pitchFamily="49" charset="0"/>
                <a:cs typeface="Courier New" panose="02070309020205020404" pitchFamily="49" charset="0"/>
              </a:rPr>
              <a:t>g=</a:t>
            </a:r>
            <a:r>
              <a:rPr lang="en-US" dirty="0" err="1">
                <a:latin typeface="Courier New" panose="02070309020205020404" pitchFamily="49" charset="0"/>
                <a:cs typeface="Courier New" panose="02070309020205020404" pitchFamily="49" charset="0"/>
              </a:rPr>
              <a:t>a+b</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&lt;&lt;g;</a:t>
            </a:r>
          </a:p>
          <a:p>
            <a:pPr marL="0" indent="0">
              <a:buNone/>
            </a:pPr>
            <a:r>
              <a:rPr lang="en-US" dirty="0">
                <a:latin typeface="Courier New" panose="02070309020205020404" pitchFamily="49" charset="0"/>
                <a:cs typeface="Courier New" panose="02070309020205020404" pitchFamily="49" charset="0"/>
              </a:rPr>
              <a:t>return 0;</a:t>
            </a:r>
          </a:p>
          <a:p>
            <a:pPr marL="0" indent="0">
              <a:buNone/>
            </a:pPr>
            <a:r>
              <a:rPr lang="en-US" dirty="0">
                <a:latin typeface="Courier New" panose="02070309020205020404" pitchFamily="49" charset="0"/>
                <a:cs typeface="Courier New" panose="02070309020205020404" pitchFamily="49" charset="0"/>
              </a:rPr>
              <a:t>}</a:t>
            </a:r>
          </a:p>
        </p:txBody>
      </p:sp>
      <p:pic>
        <p:nvPicPr>
          <p:cNvPr id="5" name="Picture 4">
            <a:extLst>
              <a:ext uri="{FF2B5EF4-FFF2-40B4-BE49-F238E27FC236}">
                <a16:creationId xmlns:a16="http://schemas.microsoft.com/office/drawing/2014/main" id="{79A40220-73CD-4FB4-A0C6-C200C88DD0BA}"/>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10678666" y="32662"/>
            <a:ext cx="1513334" cy="1513334"/>
          </a:xfrm>
          <a:prstGeom prst="rect">
            <a:avLst/>
          </a:prstGeom>
        </p:spPr>
      </p:pic>
    </p:spTree>
    <p:extLst>
      <p:ext uri="{BB962C8B-B14F-4D97-AF65-F5344CB8AC3E}">
        <p14:creationId xmlns:p14="http://schemas.microsoft.com/office/powerpoint/2010/main" val="3516023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3368A-7AE4-4A25-9C00-515A3F8D369B}"/>
              </a:ext>
            </a:extLst>
          </p:cNvPr>
          <p:cNvSpPr>
            <a:spLocks noGrp="1"/>
          </p:cNvSpPr>
          <p:nvPr>
            <p:ph type="title"/>
          </p:nvPr>
        </p:nvSpPr>
        <p:spPr/>
        <p:txBody>
          <a:bodyPr/>
          <a:lstStyle/>
          <a:p>
            <a:r>
              <a:rPr lang="en-US" dirty="0"/>
              <a:t>IF – ELSE IF - ELSE</a:t>
            </a:r>
          </a:p>
        </p:txBody>
      </p:sp>
      <p:sp>
        <p:nvSpPr>
          <p:cNvPr id="3" name="Content Placeholder 2">
            <a:extLst>
              <a:ext uri="{FF2B5EF4-FFF2-40B4-BE49-F238E27FC236}">
                <a16:creationId xmlns:a16="http://schemas.microsoft.com/office/drawing/2014/main" id="{B9ABBD3C-8D8F-4AB5-AF36-23F82671FE4F}"/>
              </a:ext>
            </a:extLst>
          </p:cNvPr>
          <p:cNvSpPr>
            <a:spLocks noGrp="1"/>
          </p:cNvSpPr>
          <p:nvPr>
            <p:ph idx="1"/>
          </p:nvPr>
        </p:nvSpPr>
        <p:spPr>
          <a:xfrm>
            <a:off x="2364623" y="1572126"/>
            <a:ext cx="8915400" cy="4507832"/>
          </a:xfrm>
          <a:solidFill>
            <a:schemeClr val="bg1"/>
          </a:solidFill>
        </p:spPr>
        <p:txBody>
          <a:bodyPr>
            <a:normAutofit lnSpcReduction="10000"/>
          </a:bodyPr>
          <a:lstStyle/>
          <a:p>
            <a:pPr fontAlgn="base"/>
            <a:r>
              <a:rPr lang="en-US" i="1" dirty="0"/>
              <a:t>Same as Java.</a:t>
            </a:r>
          </a:p>
          <a:p>
            <a:pPr fontAlgn="base"/>
            <a:endParaRPr lang="en-US" i="1" dirty="0"/>
          </a:p>
          <a:p>
            <a:pPr marL="0" indent="0">
              <a:lnSpc>
                <a:spcPct val="150000"/>
              </a:lnSpc>
              <a:buNone/>
            </a:pPr>
            <a:r>
              <a:rPr lang="en-US" b="1" dirty="0">
                <a:latin typeface="Courier New" panose="02070309020205020404" pitchFamily="49" charset="0"/>
                <a:cs typeface="Courier New" panose="02070309020205020404" pitchFamily="49" charset="0"/>
              </a:rPr>
              <a:t>if(</a:t>
            </a:r>
            <a:r>
              <a:rPr lang="en-US" b="1" dirty="0" err="1">
                <a:latin typeface="Courier New" panose="02070309020205020404" pitchFamily="49" charset="0"/>
                <a:cs typeface="Courier New" panose="02070309020205020404" pitchFamily="49" charset="0"/>
              </a:rPr>
              <a:t>boolean_expression</a:t>
            </a:r>
            <a:r>
              <a:rPr lang="en-US" b="1" dirty="0">
                <a:latin typeface="Courier New" panose="02070309020205020404" pitchFamily="49" charset="0"/>
                <a:cs typeface="Courier New" panose="02070309020205020404" pitchFamily="49" charset="0"/>
              </a:rPr>
              <a:t> 1) {</a:t>
            </a:r>
            <a:br>
              <a:rPr lang="en-US" b="1" dirty="0">
                <a:latin typeface="Courier New" panose="02070309020205020404" pitchFamily="49" charset="0"/>
                <a:cs typeface="Courier New" panose="02070309020205020404" pitchFamily="49" charset="0"/>
              </a:rPr>
            </a:br>
            <a:r>
              <a:rPr lang="en-US" b="1" dirty="0">
                <a:solidFill>
                  <a:srgbClr val="00B050"/>
                </a:solidFill>
                <a:latin typeface="Courier New" panose="02070309020205020404" pitchFamily="49" charset="0"/>
                <a:cs typeface="Courier New" panose="02070309020205020404" pitchFamily="49" charset="0"/>
              </a:rPr>
              <a:t>  </a:t>
            </a:r>
            <a:r>
              <a:rPr lang="en-US" b="1" dirty="0">
                <a:solidFill>
                  <a:srgbClr val="0070C0"/>
                </a:solidFill>
                <a:latin typeface="Courier New" panose="02070309020205020404" pitchFamily="49" charset="0"/>
                <a:cs typeface="Courier New" panose="02070309020205020404" pitchFamily="49" charset="0"/>
              </a:rPr>
              <a:t>// Executes when the </a:t>
            </a:r>
            <a:r>
              <a:rPr lang="en-US" b="1" dirty="0" err="1">
                <a:solidFill>
                  <a:srgbClr val="0070C0"/>
                </a:solidFill>
                <a:latin typeface="Courier New" panose="02070309020205020404" pitchFamily="49" charset="0"/>
                <a:cs typeface="Courier New" panose="02070309020205020404" pitchFamily="49" charset="0"/>
              </a:rPr>
              <a:t>boolean</a:t>
            </a:r>
            <a:r>
              <a:rPr lang="en-US" b="1" dirty="0">
                <a:solidFill>
                  <a:srgbClr val="0070C0"/>
                </a:solidFill>
                <a:latin typeface="Courier New" panose="02070309020205020404" pitchFamily="49" charset="0"/>
                <a:cs typeface="Courier New" panose="02070309020205020404" pitchFamily="49" charset="0"/>
              </a:rPr>
              <a:t> expression 1 is true</a:t>
            </a:r>
            <a:br>
              <a:rPr lang="en-US" b="1" dirty="0">
                <a:solidFill>
                  <a:srgbClr val="0070C0"/>
                </a:solidFill>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else if( </a:t>
            </a:r>
            <a:r>
              <a:rPr lang="en-US" b="1" dirty="0" err="1">
                <a:latin typeface="Courier New" panose="02070309020205020404" pitchFamily="49" charset="0"/>
                <a:cs typeface="Courier New" panose="02070309020205020404" pitchFamily="49" charset="0"/>
              </a:rPr>
              <a:t>boolean_expression</a:t>
            </a:r>
            <a:r>
              <a:rPr lang="en-US" b="1" dirty="0">
                <a:latin typeface="Courier New" panose="02070309020205020404" pitchFamily="49" charset="0"/>
                <a:cs typeface="Courier New" panose="02070309020205020404" pitchFamily="49" charset="0"/>
              </a:rPr>
              <a:t> 2) {</a:t>
            </a:r>
            <a:br>
              <a:rPr lang="en-US" b="1" dirty="0">
                <a:latin typeface="Courier New" panose="02070309020205020404" pitchFamily="49" charset="0"/>
                <a:cs typeface="Courier New" panose="02070309020205020404" pitchFamily="49" charset="0"/>
              </a:rPr>
            </a:br>
            <a:r>
              <a:rPr lang="en-US" b="1" dirty="0">
                <a:solidFill>
                  <a:srgbClr val="00B050"/>
                </a:solidFill>
                <a:latin typeface="Courier New" panose="02070309020205020404" pitchFamily="49" charset="0"/>
                <a:cs typeface="Courier New" panose="02070309020205020404" pitchFamily="49" charset="0"/>
              </a:rPr>
              <a:t>  </a:t>
            </a:r>
            <a:r>
              <a:rPr lang="en-US" b="1" dirty="0">
                <a:solidFill>
                  <a:srgbClr val="0070C0"/>
                </a:solidFill>
                <a:latin typeface="Courier New" panose="02070309020205020404" pitchFamily="49" charset="0"/>
                <a:cs typeface="Courier New" panose="02070309020205020404" pitchFamily="49" charset="0"/>
              </a:rPr>
              <a:t>// Executes when the </a:t>
            </a:r>
            <a:r>
              <a:rPr lang="en-US" b="1" dirty="0" err="1">
                <a:solidFill>
                  <a:srgbClr val="0070C0"/>
                </a:solidFill>
                <a:latin typeface="Courier New" panose="02070309020205020404" pitchFamily="49" charset="0"/>
                <a:cs typeface="Courier New" panose="02070309020205020404" pitchFamily="49" charset="0"/>
              </a:rPr>
              <a:t>boolean</a:t>
            </a:r>
            <a:r>
              <a:rPr lang="en-US" b="1" dirty="0">
                <a:solidFill>
                  <a:srgbClr val="0070C0"/>
                </a:solidFill>
                <a:latin typeface="Courier New" panose="02070309020205020404" pitchFamily="49" charset="0"/>
                <a:cs typeface="Courier New" panose="02070309020205020404" pitchFamily="49" charset="0"/>
              </a:rPr>
              <a:t> expression 2 is true</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else if( </a:t>
            </a:r>
            <a:r>
              <a:rPr lang="en-US" b="1" dirty="0" err="1">
                <a:latin typeface="Courier New" panose="02070309020205020404" pitchFamily="49" charset="0"/>
                <a:cs typeface="Courier New" panose="02070309020205020404" pitchFamily="49" charset="0"/>
              </a:rPr>
              <a:t>boolean_expression</a:t>
            </a:r>
            <a:r>
              <a:rPr lang="en-US" b="1" dirty="0">
                <a:latin typeface="Courier New" panose="02070309020205020404" pitchFamily="49" charset="0"/>
                <a:cs typeface="Courier New" panose="02070309020205020404" pitchFamily="49" charset="0"/>
              </a:rPr>
              <a:t> 3) {</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a:t>
            </a:r>
            <a:r>
              <a:rPr lang="en-US" b="1" dirty="0">
                <a:solidFill>
                  <a:srgbClr val="0070C0"/>
                </a:solidFill>
                <a:latin typeface="Courier New" panose="02070309020205020404" pitchFamily="49" charset="0"/>
                <a:cs typeface="Courier New" panose="02070309020205020404" pitchFamily="49" charset="0"/>
              </a:rPr>
              <a:t>// Executes when the </a:t>
            </a:r>
            <a:r>
              <a:rPr lang="en-US" b="1" dirty="0" err="1">
                <a:solidFill>
                  <a:srgbClr val="0070C0"/>
                </a:solidFill>
                <a:latin typeface="Courier New" panose="02070309020205020404" pitchFamily="49" charset="0"/>
                <a:cs typeface="Courier New" panose="02070309020205020404" pitchFamily="49" charset="0"/>
              </a:rPr>
              <a:t>boolean</a:t>
            </a:r>
            <a:r>
              <a:rPr lang="en-US" b="1" dirty="0">
                <a:solidFill>
                  <a:srgbClr val="0070C0"/>
                </a:solidFill>
                <a:latin typeface="Courier New" panose="02070309020205020404" pitchFamily="49" charset="0"/>
                <a:cs typeface="Courier New" panose="02070309020205020404" pitchFamily="49" charset="0"/>
              </a:rPr>
              <a:t> expression 3 is true</a:t>
            </a:r>
            <a:br>
              <a:rPr lang="en-US" b="1" dirty="0">
                <a:solidFill>
                  <a:srgbClr val="00B050"/>
                </a:solidFill>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else {</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a:t>
            </a:r>
            <a:r>
              <a:rPr lang="en-US" b="1" dirty="0">
                <a:solidFill>
                  <a:srgbClr val="0070C0"/>
                </a:solidFill>
                <a:latin typeface="Courier New" panose="02070309020205020404" pitchFamily="49" charset="0"/>
                <a:cs typeface="Courier New" panose="02070309020205020404" pitchFamily="49" charset="0"/>
              </a:rPr>
              <a:t> // executes when the none of the above condition is true.</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a:t>
            </a:r>
          </a:p>
        </p:txBody>
      </p:sp>
      <p:pic>
        <p:nvPicPr>
          <p:cNvPr id="4" name="Picture 3">
            <a:extLst>
              <a:ext uri="{FF2B5EF4-FFF2-40B4-BE49-F238E27FC236}">
                <a16:creationId xmlns:a16="http://schemas.microsoft.com/office/drawing/2014/main" id="{D3C9527B-1F9E-4DBA-B9DA-43D44533751F}"/>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10678666" y="32662"/>
            <a:ext cx="1513334" cy="1513334"/>
          </a:xfrm>
          <a:prstGeom prst="rect">
            <a:avLst/>
          </a:prstGeom>
        </p:spPr>
      </p:pic>
    </p:spTree>
    <p:extLst>
      <p:ext uri="{BB962C8B-B14F-4D97-AF65-F5344CB8AC3E}">
        <p14:creationId xmlns:p14="http://schemas.microsoft.com/office/powerpoint/2010/main" val="2244035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647C6-B2D4-4207-9B6A-3097C9E89B9D}"/>
              </a:ext>
            </a:extLst>
          </p:cNvPr>
          <p:cNvSpPr>
            <a:spLocks noGrp="1"/>
          </p:cNvSpPr>
          <p:nvPr>
            <p:ph type="title"/>
          </p:nvPr>
        </p:nvSpPr>
        <p:spPr/>
        <p:txBody>
          <a:bodyPr/>
          <a:lstStyle/>
          <a:p>
            <a:r>
              <a:rPr lang="en-US" dirty="0"/>
              <a:t>FOR LOOPS</a:t>
            </a:r>
          </a:p>
        </p:txBody>
      </p:sp>
      <p:sp>
        <p:nvSpPr>
          <p:cNvPr id="3" name="Content Placeholder 2">
            <a:extLst>
              <a:ext uri="{FF2B5EF4-FFF2-40B4-BE49-F238E27FC236}">
                <a16:creationId xmlns:a16="http://schemas.microsoft.com/office/drawing/2014/main" id="{0D7295F7-6CA1-43C5-98FE-252C60BD606B}"/>
              </a:ext>
            </a:extLst>
          </p:cNvPr>
          <p:cNvSpPr>
            <a:spLocks noGrp="1"/>
          </p:cNvSpPr>
          <p:nvPr>
            <p:ph idx="1"/>
          </p:nvPr>
        </p:nvSpPr>
        <p:spPr>
          <a:xfrm>
            <a:off x="2428791" y="1620252"/>
            <a:ext cx="8915400" cy="4812631"/>
          </a:xfrm>
        </p:spPr>
        <p:txBody>
          <a:bodyPr>
            <a:normAutofit fontScale="25000" lnSpcReduction="20000"/>
          </a:bodyPr>
          <a:lstStyle/>
          <a:p>
            <a:pPr>
              <a:lnSpc>
                <a:spcPct val="170000"/>
              </a:lnSpc>
            </a:pPr>
            <a:r>
              <a:rPr lang="en-US" sz="5600" i="1" dirty="0"/>
              <a:t>Same as Java</a:t>
            </a:r>
            <a:endParaRPr lang="en-US" sz="5600" dirty="0"/>
          </a:p>
          <a:p>
            <a:pPr marL="0" indent="0">
              <a:lnSpc>
                <a:spcPct val="170000"/>
              </a:lnSpc>
              <a:buNone/>
            </a:pPr>
            <a:r>
              <a:rPr lang="en-US" sz="5600" b="1" dirty="0">
                <a:latin typeface="Courier New" panose="02070309020205020404" pitchFamily="49" charset="0"/>
                <a:cs typeface="Courier New" panose="02070309020205020404" pitchFamily="49" charset="0"/>
              </a:rPr>
              <a:t>for ( </a:t>
            </a:r>
            <a:r>
              <a:rPr lang="en-US" sz="5600" b="1" dirty="0" err="1">
                <a:latin typeface="Courier New" panose="02070309020205020404" pitchFamily="49" charset="0"/>
                <a:cs typeface="Courier New" panose="02070309020205020404" pitchFamily="49" charset="0"/>
              </a:rPr>
              <a:t>init</a:t>
            </a:r>
            <a:r>
              <a:rPr lang="en-US" sz="5600" b="1" dirty="0">
                <a:latin typeface="Courier New" panose="02070309020205020404" pitchFamily="49" charset="0"/>
                <a:cs typeface="Courier New" panose="02070309020205020404" pitchFamily="49" charset="0"/>
              </a:rPr>
              <a:t>; condition; increment ) {</a:t>
            </a:r>
            <a:br>
              <a:rPr lang="en-US" sz="5600" b="1" dirty="0">
                <a:latin typeface="Courier New" panose="02070309020205020404" pitchFamily="49" charset="0"/>
                <a:cs typeface="Courier New" panose="02070309020205020404" pitchFamily="49" charset="0"/>
              </a:rPr>
            </a:br>
            <a:r>
              <a:rPr lang="en-US" sz="5600" b="1" dirty="0">
                <a:latin typeface="Courier New" panose="02070309020205020404" pitchFamily="49" charset="0"/>
                <a:cs typeface="Courier New" panose="02070309020205020404" pitchFamily="49" charset="0"/>
              </a:rPr>
              <a:t>  statement(s);</a:t>
            </a:r>
            <a:br>
              <a:rPr lang="en-US" sz="5600" b="1" dirty="0">
                <a:latin typeface="Courier New" panose="02070309020205020404" pitchFamily="49" charset="0"/>
                <a:cs typeface="Courier New" panose="02070309020205020404" pitchFamily="49" charset="0"/>
              </a:rPr>
            </a:br>
            <a:r>
              <a:rPr lang="en-US" sz="5600" b="1" dirty="0">
                <a:latin typeface="Courier New" panose="02070309020205020404" pitchFamily="49" charset="0"/>
                <a:cs typeface="Courier New" panose="02070309020205020404" pitchFamily="49" charset="0"/>
              </a:rPr>
              <a:t>}</a:t>
            </a:r>
          </a:p>
          <a:p>
            <a:pPr marL="0" indent="0">
              <a:lnSpc>
                <a:spcPct val="170000"/>
              </a:lnSpc>
              <a:buNone/>
            </a:pPr>
            <a:r>
              <a:rPr lang="en-US" sz="5600" b="1" dirty="0">
                <a:latin typeface="Courier New" panose="02070309020205020404" pitchFamily="49" charset="0"/>
                <a:cs typeface="Courier New" panose="02070309020205020404" pitchFamily="49" charset="0"/>
              </a:rPr>
              <a:t>#include &lt;iostream&gt;</a:t>
            </a:r>
            <a:br>
              <a:rPr lang="en-US" sz="5600" b="1" dirty="0">
                <a:latin typeface="Courier New" panose="02070309020205020404" pitchFamily="49" charset="0"/>
                <a:cs typeface="Courier New" panose="02070309020205020404" pitchFamily="49" charset="0"/>
              </a:rPr>
            </a:br>
            <a:r>
              <a:rPr lang="en-US" sz="5600" b="1" dirty="0">
                <a:latin typeface="Courier New" panose="02070309020205020404" pitchFamily="49" charset="0"/>
                <a:cs typeface="Courier New" panose="02070309020205020404" pitchFamily="49" charset="0"/>
              </a:rPr>
              <a:t>using namespace std;</a:t>
            </a:r>
            <a:br>
              <a:rPr lang="en-US" sz="5600" b="1" dirty="0">
                <a:latin typeface="Courier New" panose="02070309020205020404" pitchFamily="49" charset="0"/>
                <a:cs typeface="Courier New" panose="02070309020205020404" pitchFamily="49" charset="0"/>
              </a:rPr>
            </a:br>
            <a:br>
              <a:rPr lang="en-US" sz="5600" b="1" dirty="0">
                <a:latin typeface="Courier New" panose="02070309020205020404" pitchFamily="49" charset="0"/>
                <a:cs typeface="Courier New" panose="02070309020205020404" pitchFamily="49" charset="0"/>
              </a:rPr>
            </a:br>
            <a:r>
              <a:rPr lang="en-US" sz="5600" b="1" dirty="0">
                <a:latin typeface="Courier New" panose="02070309020205020404" pitchFamily="49" charset="0"/>
                <a:cs typeface="Courier New" panose="02070309020205020404" pitchFamily="49" charset="0"/>
              </a:rPr>
              <a:t>int main () {</a:t>
            </a:r>
            <a:br>
              <a:rPr lang="en-US" sz="5600" b="1" dirty="0">
                <a:latin typeface="Courier New" panose="02070309020205020404" pitchFamily="49" charset="0"/>
                <a:cs typeface="Courier New" panose="02070309020205020404" pitchFamily="49" charset="0"/>
              </a:rPr>
            </a:br>
            <a:r>
              <a:rPr lang="en-US" sz="5600" b="1" dirty="0">
                <a:latin typeface="Courier New" panose="02070309020205020404" pitchFamily="49" charset="0"/>
                <a:cs typeface="Courier New" panose="02070309020205020404" pitchFamily="49" charset="0"/>
              </a:rPr>
              <a:t>  // for loop execution</a:t>
            </a:r>
            <a:br>
              <a:rPr lang="en-US" sz="5600" b="1" dirty="0">
                <a:latin typeface="Courier New" panose="02070309020205020404" pitchFamily="49" charset="0"/>
                <a:cs typeface="Courier New" panose="02070309020205020404" pitchFamily="49" charset="0"/>
              </a:rPr>
            </a:br>
            <a:r>
              <a:rPr lang="en-US" sz="5600" b="1" dirty="0">
                <a:highlight>
                  <a:srgbClr val="FFFF00"/>
                </a:highlight>
                <a:latin typeface="Courier New" panose="02070309020205020404" pitchFamily="49" charset="0"/>
                <a:cs typeface="Courier New" panose="02070309020205020404" pitchFamily="49" charset="0"/>
              </a:rPr>
              <a:t>  for( int a = 10; a &lt; 20; a = a + 1 ) {</a:t>
            </a:r>
            <a:br>
              <a:rPr lang="en-US" sz="5600" b="1" dirty="0">
                <a:highlight>
                  <a:srgbClr val="FFFF00"/>
                </a:highlight>
                <a:latin typeface="Courier New" panose="02070309020205020404" pitchFamily="49" charset="0"/>
                <a:cs typeface="Courier New" panose="02070309020205020404" pitchFamily="49" charset="0"/>
              </a:rPr>
            </a:br>
            <a:r>
              <a:rPr lang="en-US" sz="5600" b="1" dirty="0">
                <a:highlight>
                  <a:srgbClr val="FFFF00"/>
                </a:highlight>
                <a:latin typeface="Courier New" panose="02070309020205020404" pitchFamily="49" charset="0"/>
                <a:cs typeface="Courier New" panose="02070309020205020404" pitchFamily="49" charset="0"/>
              </a:rPr>
              <a:t>      </a:t>
            </a:r>
            <a:r>
              <a:rPr lang="en-US" sz="5600" b="1" dirty="0" err="1">
                <a:highlight>
                  <a:srgbClr val="FFFF00"/>
                </a:highlight>
                <a:latin typeface="Courier New" panose="02070309020205020404" pitchFamily="49" charset="0"/>
                <a:cs typeface="Courier New" panose="02070309020205020404" pitchFamily="49" charset="0"/>
              </a:rPr>
              <a:t>cout</a:t>
            </a:r>
            <a:r>
              <a:rPr lang="en-US" sz="5600" b="1" dirty="0">
                <a:highlight>
                  <a:srgbClr val="FFFF00"/>
                </a:highlight>
                <a:latin typeface="Courier New" panose="02070309020205020404" pitchFamily="49" charset="0"/>
                <a:cs typeface="Courier New" panose="02070309020205020404" pitchFamily="49" charset="0"/>
              </a:rPr>
              <a:t> &lt;&lt; "value of a: " &lt;&lt; a &lt;&lt; </a:t>
            </a:r>
            <a:r>
              <a:rPr lang="en-US" sz="5600" b="1" dirty="0" err="1">
                <a:highlight>
                  <a:srgbClr val="FFFF00"/>
                </a:highlight>
                <a:latin typeface="Courier New" panose="02070309020205020404" pitchFamily="49" charset="0"/>
                <a:cs typeface="Courier New" panose="02070309020205020404" pitchFamily="49" charset="0"/>
              </a:rPr>
              <a:t>endl</a:t>
            </a:r>
            <a:r>
              <a:rPr lang="en-US" sz="5600" b="1" dirty="0">
                <a:highlight>
                  <a:srgbClr val="FFFF00"/>
                </a:highlight>
                <a:latin typeface="Courier New" panose="02070309020205020404" pitchFamily="49" charset="0"/>
                <a:cs typeface="Courier New" panose="02070309020205020404" pitchFamily="49" charset="0"/>
              </a:rPr>
              <a:t>;</a:t>
            </a:r>
            <a:br>
              <a:rPr lang="en-US" sz="5600" b="1" dirty="0">
                <a:highlight>
                  <a:srgbClr val="FFFF00"/>
                </a:highlight>
                <a:latin typeface="Courier New" panose="02070309020205020404" pitchFamily="49" charset="0"/>
                <a:cs typeface="Courier New" panose="02070309020205020404" pitchFamily="49" charset="0"/>
              </a:rPr>
            </a:br>
            <a:r>
              <a:rPr lang="en-US" sz="5600" b="1" dirty="0">
                <a:highlight>
                  <a:srgbClr val="FFFF00"/>
                </a:highlight>
                <a:latin typeface="Courier New" panose="02070309020205020404" pitchFamily="49" charset="0"/>
                <a:cs typeface="Courier New" panose="02070309020205020404" pitchFamily="49" charset="0"/>
              </a:rPr>
              <a:t>  }</a:t>
            </a:r>
            <a:br>
              <a:rPr lang="en-US" sz="5600" b="1" dirty="0">
                <a:latin typeface="Courier New" panose="02070309020205020404" pitchFamily="49" charset="0"/>
                <a:cs typeface="Courier New" panose="02070309020205020404" pitchFamily="49" charset="0"/>
              </a:rPr>
            </a:br>
            <a:r>
              <a:rPr lang="en-US" sz="5600" b="1" dirty="0">
                <a:latin typeface="Courier New" panose="02070309020205020404" pitchFamily="49" charset="0"/>
                <a:cs typeface="Courier New" panose="02070309020205020404" pitchFamily="49" charset="0"/>
              </a:rPr>
              <a:t>  return 0;</a:t>
            </a:r>
            <a:br>
              <a:rPr lang="en-US" sz="5600" b="1" dirty="0">
                <a:latin typeface="Courier New" panose="02070309020205020404" pitchFamily="49" charset="0"/>
                <a:cs typeface="Courier New" panose="02070309020205020404" pitchFamily="49" charset="0"/>
              </a:rPr>
            </a:br>
            <a:r>
              <a:rPr lang="en-US" sz="5600" b="1" dirty="0">
                <a:latin typeface="Courier New" panose="02070309020205020404" pitchFamily="49" charset="0"/>
                <a:cs typeface="Courier New" panose="02070309020205020404" pitchFamily="49" charset="0"/>
              </a:rPr>
              <a:t>}</a:t>
            </a:r>
          </a:p>
          <a:p>
            <a:pPr marL="0" indent="0">
              <a:buNone/>
            </a:pPr>
            <a:br>
              <a:rPr lang="en-US" dirty="0"/>
            </a:br>
            <a:endParaRPr lang="en-US" dirty="0"/>
          </a:p>
        </p:txBody>
      </p:sp>
      <p:pic>
        <p:nvPicPr>
          <p:cNvPr id="4" name="Picture 3">
            <a:extLst>
              <a:ext uri="{FF2B5EF4-FFF2-40B4-BE49-F238E27FC236}">
                <a16:creationId xmlns:a16="http://schemas.microsoft.com/office/drawing/2014/main" id="{EA5D2323-715C-42F4-B693-0F0A1A62F95A}"/>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10678666" y="32662"/>
            <a:ext cx="1513334" cy="1513334"/>
          </a:xfrm>
          <a:prstGeom prst="rect">
            <a:avLst/>
          </a:prstGeom>
        </p:spPr>
      </p:pic>
    </p:spTree>
    <p:extLst>
      <p:ext uri="{BB962C8B-B14F-4D97-AF65-F5344CB8AC3E}">
        <p14:creationId xmlns:p14="http://schemas.microsoft.com/office/powerpoint/2010/main" val="296227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3E6A2-0B47-4CE2-B2D9-920AB9000D1C}"/>
              </a:ext>
            </a:extLst>
          </p:cNvPr>
          <p:cNvSpPr>
            <a:spLocks noGrp="1"/>
          </p:cNvSpPr>
          <p:nvPr>
            <p:ph type="title"/>
          </p:nvPr>
        </p:nvSpPr>
        <p:spPr/>
        <p:txBody>
          <a:bodyPr/>
          <a:lstStyle/>
          <a:p>
            <a:r>
              <a:rPr lang="en-US" dirty="0"/>
              <a:t>WHILE LOOPS</a:t>
            </a:r>
          </a:p>
        </p:txBody>
      </p:sp>
      <p:sp>
        <p:nvSpPr>
          <p:cNvPr id="3" name="Content Placeholder 2">
            <a:extLst>
              <a:ext uri="{FF2B5EF4-FFF2-40B4-BE49-F238E27FC236}">
                <a16:creationId xmlns:a16="http://schemas.microsoft.com/office/drawing/2014/main" id="{CBB0188A-99C4-4C62-81AD-E616AD208280}"/>
              </a:ext>
            </a:extLst>
          </p:cNvPr>
          <p:cNvSpPr>
            <a:spLocks noGrp="1"/>
          </p:cNvSpPr>
          <p:nvPr>
            <p:ph idx="1"/>
          </p:nvPr>
        </p:nvSpPr>
        <p:spPr>
          <a:xfrm>
            <a:off x="1915443" y="1905000"/>
            <a:ext cx="3939925" cy="3777622"/>
          </a:xfrm>
        </p:spPr>
        <p:txBody>
          <a:bodyPr/>
          <a:lstStyle/>
          <a:p>
            <a:r>
              <a:rPr lang="en-US" i="1" dirty="0"/>
              <a:t>Same as Java</a:t>
            </a:r>
          </a:p>
          <a:p>
            <a:endParaRPr lang="en-US" dirty="0"/>
          </a:p>
          <a:p>
            <a:pPr marL="0" indent="0">
              <a:buNone/>
            </a:pPr>
            <a:r>
              <a:rPr lang="en-US" b="1" dirty="0">
                <a:latin typeface="Courier New" panose="02070309020205020404" pitchFamily="49" charset="0"/>
                <a:cs typeface="Courier New" panose="02070309020205020404" pitchFamily="49" charset="0"/>
              </a:rPr>
              <a:t>while(condition) {</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statement(s);</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#include &lt;iostream&gt;</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using namespace std;</a:t>
            </a:r>
            <a:br>
              <a:rPr lang="en-US" b="1" dirty="0">
                <a:latin typeface="Courier New" panose="02070309020205020404" pitchFamily="49" charset="0"/>
                <a:cs typeface="Courier New" panose="02070309020205020404" pitchFamily="49" charset="0"/>
              </a:rPr>
            </a:b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int main () {</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 Local variable declaration:</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int a = 10;</a:t>
            </a:r>
          </a:p>
        </p:txBody>
      </p:sp>
      <p:sp>
        <p:nvSpPr>
          <p:cNvPr id="4" name="TextBox 3">
            <a:extLst>
              <a:ext uri="{FF2B5EF4-FFF2-40B4-BE49-F238E27FC236}">
                <a16:creationId xmlns:a16="http://schemas.microsoft.com/office/drawing/2014/main" id="{FEEB3EEA-CF24-4582-B4D3-413ED93CAD9B}"/>
              </a:ext>
            </a:extLst>
          </p:cNvPr>
          <p:cNvSpPr txBox="1"/>
          <p:nvPr/>
        </p:nvSpPr>
        <p:spPr>
          <a:xfrm>
            <a:off x="6882063" y="1780674"/>
            <a:ext cx="4622549" cy="2585323"/>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   // while loop execution</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a:t>
            </a:r>
            <a:r>
              <a:rPr lang="en-US" b="1" dirty="0">
                <a:highlight>
                  <a:srgbClr val="FFFF00"/>
                </a:highlight>
                <a:latin typeface="Courier New" panose="02070309020205020404" pitchFamily="49" charset="0"/>
                <a:cs typeface="Courier New" panose="02070309020205020404" pitchFamily="49" charset="0"/>
              </a:rPr>
              <a:t> while( a &lt; 20 ) {</a:t>
            </a:r>
            <a:br>
              <a:rPr lang="en-US" b="1" dirty="0">
                <a:highlight>
                  <a:srgbClr val="FFFF00"/>
                </a:highlight>
                <a:latin typeface="Courier New" panose="02070309020205020404" pitchFamily="49" charset="0"/>
                <a:cs typeface="Courier New" panose="02070309020205020404" pitchFamily="49" charset="0"/>
              </a:rPr>
            </a:br>
            <a:r>
              <a:rPr lang="en-US" b="1" dirty="0">
                <a:highlight>
                  <a:srgbClr val="FFFF00"/>
                </a:highlight>
                <a:latin typeface="Courier New" panose="02070309020205020404" pitchFamily="49" charset="0"/>
                <a:cs typeface="Courier New" panose="02070309020205020404" pitchFamily="49" charset="0"/>
              </a:rPr>
              <a:t>      </a:t>
            </a:r>
            <a:r>
              <a:rPr lang="en-US" b="1" dirty="0" err="1">
                <a:highlight>
                  <a:srgbClr val="FFFF00"/>
                </a:highlight>
                <a:latin typeface="Courier New" panose="02070309020205020404" pitchFamily="49" charset="0"/>
                <a:cs typeface="Courier New" panose="02070309020205020404" pitchFamily="49" charset="0"/>
              </a:rPr>
              <a:t>cout</a:t>
            </a:r>
            <a:r>
              <a:rPr lang="en-US" b="1" dirty="0">
                <a:highlight>
                  <a:srgbClr val="FFFF00"/>
                </a:highlight>
                <a:latin typeface="Courier New" panose="02070309020205020404" pitchFamily="49" charset="0"/>
                <a:cs typeface="Courier New" panose="02070309020205020404" pitchFamily="49" charset="0"/>
              </a:rPr>
              <a:t> &lt;&lt; "value of a: " &lt;&lt; a &lt;&lt; </a:t>
            </a:r>
            <a:r>
              <a:rPr lang="en-US" b="1" dirty="0" err="1">
                <a:highlight>
                  <a:srgbClr val="FFFF00"/>
                </a:highlight>
                <a:latin typeface="Courier New" panose="02070309020205020404" pitchFamily="49" charset="0"/>
                <a:cs typeface="Courier New" panose="02070309020205020404" pitchFamily="49" charset="0"/>
              </a:rPr>
              <a:t>endl</a:t>
            </a:r>
            <a:r>
              <a:rPr lang="en-US" b="1" dirty="0">
                <a:highlight>
                  <a:srgbClr val="FFFF00"/>
                </a:highlight>
                <a:latin typeface="Courier New" panose="02070309020205020404" pitchFamily="49" charset="0"/>
                <a:cs typeface="Courier New" panose="02070309020205020404" pitchFamily="49" charset="0"/>
              </a:rPr>
              <a:t>;</a:t>
            </a:r>
            <a:br>
              <a:rPr lang="en-US" b="1" dirty="0">
                <a:highlight>
                  <a:srgbClr val="FFFF00"/>
                </a:highlight>
                <a:latin typeface="Courier New" panose="02070309020205020404" pitchFamily="49" charset="0"/>
                <a:cs typeface="Courier New" panose="02070309020205020404" pitchFamily="49" charset="0"/>
              </a:rPr>
            </a:br>
            <a:r>
              <a:rPr lang="en-US" b="1" dirty="0">
                <a:highlight>
                  <a:srgbClr val="FFFF00"/>
                </a:highlight>
                <a:latin typeface="Courier New" panose="02070309020205020404" pitchFamily="49" charset="0"/>
                <a:cs typeface="Courier New" panose="02070309020205020404" pitchFamily="49" charset="0"/>
              </a:rPr>
              <a:t>      a++;</a:t>
            </a:r>
            <a:br>
              <a:rPr lang="en-US" b="1" dirty="0">
                <a:highlight>
                  <a:srgbClr val="FFFF00"/>
                </a:highlight>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a:t>
            </a:r>
            <a:br>
              <a:rPr lang="en-US" b="1" dirty="0">
                <a:latin typeface="Courier New" panose="02070309020205020404" pitchFamily="49" charset="0"/>
                <a:cs typeface="Courier New" panose="02070309020205020404" pitchFamily="49" charset="0"/>
              </a:rPr>
            </a:b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return 0;</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a:t>
            </a:r>
          </a:p>
        </p:txBody>
      </p:sp>
      <p:pic>
        <p:nvPicPr>
          <p:cNvPr id="5" name="Picture 4">
            <a:extLst>
              <a:ext uri="{FF2B5EF4-FFF2-40B4-BE49-F238E27FC236}">
                <a16:creationId xmlns:a16="http://schemas.microsoft.com/office/drawing/2014/main" id="{4A090C8E-2CF4-4F55-840C-6F33ACFAB483}"/>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10678666" y="32662"/>
            <a:ext cx="1513334" cy="1513334"/>
          </a:xfrm>
          <a:prstGeom prst="rect">
            <a:avLst/>
          </a:prstGeom>
        </p:spPr>
      </p:pic>
    </p:spTree>
    <p:extLst>
      <p:ext uri="{BB962C8B-B14F-4D97-AF65-F5344CB8AC3E}">
        <p14:creationId xmlns:p14="http://schemas.microsoft.com/office/powerpoint/2010/main" val="2216090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D8F8E-8F26-42DB-AD53-A613E687F6E8}"/>
              </a:ext>
            </a:extLst>
          </p:cNvPr>
          <p:cNvSpPr>
            <a:spLocks noGrp="1"/>
          </p:cNvSpPr>
          <p:nvPr>
            <p:ph type="title"/>
          </p:nvPr>
        </p:nvSpPr>
        <p:spPr/>
        <p:txBody>
          <a:bodyPr/>
          <a:lstStyle/>
          <a:p>
            <a:r>
              <a:rPr lang="en-US" dirty="0"/>
              <a:t>DO-WHILE LOOPS</a:t>
            </a:r>
          </a:p>
        </p:txBody>
      </p:sp>
      <p:sp>
        <p:nvSpPr>
          <p:cNvPr id="3" name="Content Placeholder 2">
            <a:extLst>
              <a:ext uri="{FF2B5EF4-FFF2-40B4-BE49-F238E27FC236}">
                <a16:creationId xmlns:a16="http://schemas.microsoft.com/office/drawing/2014/main" id="{333A386E-9DC6-4043-8817-250445508147}"/>
              </a:ext>
            </a:extLst>
          </p:cNvPr>
          <p:cNvSpPr>
            <a:spLocks noGrp="1"/>
          </p:cNvSpPr>
          <p:nvPr>
            <p:ph idx="1"/>
          </p:nvPr>
        </p:nvSpPr>
        <p:spPr>
          <a:xfrm>
            <a:off x="2589212" y="2133600"/>
            <a:ext cx="4148472" cy="3777622"/>
          </a:xfrm>
        </p:spPr>
        <p:txBody>
          <a:bodyPr>
            <a:normAutofit fontScale="77500" lnSpcReduction="20000"/>
          </a:bodyPr>
          <a:lstStyle/>
          <a:p>
            <a:pPr marL="0" indent="0">
              <a:lnSpc>
                <a:spcPct val="150000"/>
              </a:lnSpc>
              <a:buNone/>
            </a:pPr>
            <a:r>
              <a:rPr lang="en-US" sz="2100" dirty="0">
                <a:latin typeface="Courier New" panose="02070309020205020404" pitchFamily="49" charset="0"/>
                <a:cs typeface="Courier New" panose="02070309020205020404" pitchFamily="49" charset="0"/>
              </a:rPr>
              <a:t>do {</a:t>
            </a:r>
            <a:br>
              <a:rPr lang="en-US" sz="2100" dirty="0">
                <a:latin typeface="Courier New" panose="02070309020205020404" pitchFamily="49" charset="0"/>
                <a:cs typeface="Courier New" panose="02070309020205020404" pitchFamily="49" charset="0"/>
              </a:rPr>
            </a:br>
            <a:r>
              <a:rPr lang="en-US" sz="2100" dirty="0">
                <a:latin typeface="Courier New" panose="02070309020205020404" pitchFamily="49" charset="0"/>
                <a:cs typeface="Courier New" panose="02070309020205020404" pitchFamily="49" charset="0"/>
              </a:rPr>
              <a:t>  statement(s);</a:t>
            </a:r>
            <a:br>
              <a:rPr lang="en-US" sz="2100" dirty="0">
                <a:latin typeface="Courier New" panose="02070309020205020404" pitchFamily="49" charset="0"/>
                <a:cs typeface="Courier New" panose="02070309020205020404" pitchFamily="49" charset="0"/>
              </a:rPr>
            </a:br>
            <a:r>
              <a:rPr lang="en-US" sz="2100" dirty="0">
                <a:latin typeface="Courier New" panose="02070309020205020404" pitchFamily="49" charset="0"/>
                <a:cs typeface="Courier New" panose="02070309020205020404" pitchFamily="49" charset="0"/>
              </a:rPr>
              <a:t>} </a:t>
            </a:r>
            <a:br>
              <a:rPr lang="en-US" sz="2100" dirty="0">
                <a:latin typeface="Courier New" panose="02070309020205020404" pitchFamily="49" charset="0"/>
                <a:cs typeface="Courier New" panose="02070309020205020404" pitchFamily="49" charset="0"/>
              </a:rPr>
            </a:br>
            <a:r>
              <a:rPr lang="en-US" sz="2100" dirty="0">
                <a:latin typeface="Courier New" panose="02070309020205020404" pitchFamily="49" charset="0"/>
                <a:cs typeface="Courier New" panose="02070309020205020404" pitchFamily="49" charset="0"/>
              </a:rPr>
              <a:t>while( condition );</a:t>
            </a:r>
          </a:p>
          <a:p>
            <a:pPr marL="0" indent="0">
              <a:lnSpc>
                <a:spcPct val="150000"/>
              </a:lnSpc>
              <a:buNone/>
            </a:pPr>
            <a:r>
              <a:rPr lang="en-US" sz="2100" dirty="0">
                <a:latin typeface="Courier New" panose="02070309020205020404" pitchFamily="49" charset="0"/>
                <a:cs typeface="Courier New" panose="02070309020205020404" pitchFamily="49" charset="0"/>
              </a:rPr>
              <a:t>#include &lt;iostream&gt;</a:t>
            </a:r>
            <a:br>
              <a:rPr lang="en-US" sz="2100" dirty="0">
                <a:latin typeface="Courier New" panose="02070309020205020404" pitchFamily="49" charset="0"/>
                <a:cs typeface="Courier New" panose="02070309020205020404" pitchFamily="49" charset="0"/>
              </a:rPr>
            </a:br>
            <a:r>
              <a:rPr lang="en-US" sz="2100" dirty="0">
                <a:latin typeface="Courier New" panose="02070309020205020404" pitchFamily="49" charset="0"/>
                <a:cs typeface="Courier New" panose="02070309020205020404" pitchFamily="49" charset="0"/>
              </a:rPr>
              <a:t>using namespace std;</a:t>
            </a:r>
            <a:br>
              <a:rPr lang="en-US" sz="2100" dirty="0">
                <a:latin typeface="Courier New" panose="02070309020205020404" pitchFamily="49" charset="0"/>
                <a:cs typeface="Courier New" panose="02070309020205020404" pitchFamily="49" charset="0"/>
              </a:rPr>
            </a:br>
            <a:br>
              <a:rPr lang="en-US" sz="2100" dirty="0">
                <a:latin typeface="Courier New" panose="02070309020205020404" pitchFamily="49" charset="0"/>
                <a:cs typeface="Courier New" panose="02070309020205020404" pitchFamily="49" charset="0"/>
              </a:rPr>
            </a:br>
            <a:r>
              <a:rPr lang="en-US" sz="2100" dirty="0">
                <a:latin typeface="Courier New" panose="02070309020205020404" pitchFamily="49" charset="0"/>
                <a:cs typeface="Courier New" panose="02070309020205020404" pitchFamily="49" charset="0"/>
              </a:rPr>
              <a:t>int main () {</a:t>
            </a:r>
            <a:br>
              <a:rPr lang="en-US" sz="2100" dirty="0">
                <a:latin typeface="Courier New" panose="02070309020205020404" pitchFamily="49" charset="0"/>
                <a:cs typeface="Courier New" panose="02070309020205020404" pitchFamily="49" charset="0"/>
              </a:rPr>
            </a:br>
            <a:r>
              <a:rPr lang="en-US" sz="2100" dirty="0">
                <a:latin typeface="Courier New" panose="02070309020205020404" pitchFamily="49" charset="0"/>
                <a:cs typeface="Courier New" panose="02070309020205020404" pitchFamily="49" charset="0"/>
              </a:rPr>
              <a:t>  </a:t>
            </a:r>
            <a:r>
              <a:rPr lang="en-US" sz="2100" dirty="0">
                <a:solidFill>
                  <a:srgbClr val="0070C0"/>
                </a:solidFill>
                <a:latin typeface="Courier New" panose="02070309020205020404" pitchFamily="49" charset="0"/>
                <a:cs typeface="Courier New" panose="02070309020205020404" pitchFamily="49" charset="0"/>
              </a:rPr>
              <a:t>// Local variable declaration:</a:t>
            </a:r>
            <a:br>
              <a:rPr lang="en-US" sz="2100" dirty="0">
                <a:solidFill>
                  <a:srgbClr val="00B050"/>
                </a:solidFill>
                <a:latin typeface="Courier New" panose="02070309020205020404" pitchFamily="49" charset="0"/>
                <a:cs typeface="Courier New" panose="02070309020205020404" pitchFamily="49" charset="0"/>
              </a:rPr>
            </a:br>
            <a:r>
              <a:rPr lang="en-US" sz="2100" dirty="0">
                <a:latin typeface="Courier New" panose="02070309020205020404" pitchFamily="49" charset="0"/>
                <a:cs typeface="Courier New" panose="02070309020205020404" pitchFamily="49" charset="0"/>
              </a:rPr>
              <a:t>  int a = 10;</a:t>
            </a:r>
            <a:br>
              <a:rPr lang="en-US" dirty="0"/>
            </a:br>
            <a:endParaRPr lang="en-US" dirty="0"/>
          </a:p>
        </p:txBody>
      </p:sp>
      <p:sp>
        <p:nvSpPr>
          <p:cNvPr id="4" name="TextBox 3">
            <a:extLst>
              <a:ext uri="{FF2B5EF4-FFF2-40B4-BE49-F238E27FC236}">
                <a16:creationId xmlns:a16="http://schemas.microsoft.com/office/drawing/2014/main" id="{412C71F6-F6A1-4ACA-833B-EB05618E06B1}"/>
              </a:ext>
            </a:extLst>
          </p:cNvPr>
          <p:cNvSpPr txBox="1"/>
          <p:nvPr/>
        </p:nvSpPr>
        <p:spPr>
          <a:xfrm>
            <a:off x="7700211" y="2181726"/>
            <a:ext cx="3994484" cy="2585323"/>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   // do loop execution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a:highlight>
                  <a:srgbClr val="FFFF00"/>
                </a:highlight>
                <a:latin typeface="Courier New" panose="02070309020205020404" pitchFamily="49" charset="0"/>
                <a:cs typeface="Courier New" panose="02070309020205020404" pitchFamily="49" charset="0"/>
              </a:rPr>
              <a:t>do {</a:t>
            </a:r>
            <a:br>
              <a:rPr lang="en-US" dirty="0">
                <a:highlight>
                  <a:srgbClr val="FFFF00"/>
                </a:highlight>
                <a:latin typeface="Courier New" panose="02070309020205020404" pitchFamily="49" charset="0"/>
                <a:cs typeface="Courier New" panose="02070309020205020404" pitchFamily="49" charset="0"/>
              </a:rPr>
            </a:br>
            <a:r>
              <a:rPr lang="en-US" dirty="0">
                <a:highlight>
                  <a:srgbClr val="FFFF00"/>
                </a:highlight>
                <a:latin typeface="Courier New" panose="02070309020205020404" pitchFamily="49" charset="0"/>
                <a:cs typeface="Courier New" panose="02070309020205020404" pitchFamily="49" charset="0"/>
              </a:rPr>
              <a:t>      </a:t>
            </a:r>
            <a:r>
              <a:rPr lang="en-US" dirty="0" err="1">
                <a:highlight>
                  <a:srgbClr val="FFFF00"/>
                </a:highlight>
                <a:latin typeface="Courier New" panose="02070309020205020404" pitchFamily="49" charset="0"/>
                <a:cs typeface="Courier New" panose="02070309020205020404" pitchFamily="49" charset="0"/>
              </a:rPr>
              <a:t>cout</a:t>
            </a:r>
            <a:r>
              <a:rPr lang="en-US" dirty="0">
                <a:highlight>
                  <a:srgbClr val="FFFF00"/>
                </a:highlight>
                <a:latin typeface="Courier New" panose="02070309020205020404" pitchFamily="49" charset="0"/>
                <a:cs typeface="Courier New" panose="02070309020205020404" pitchFamily="49" charset="0"/>
              </a:rPr>
              <a:t> &lt;&lt; "value of a: " &lt;&lt; a &lt;&lt; </a:t>
            </a:r>
            <a:r>
              <a:rPr lang="en-US" dirty="0" err="1">
                <a:highlight>
                  <a:srgbClr val="FFFF00"/>
                </a:highlight>
                <a:latin typeface="Courier New" panose="02070309020205020404" pitchFamily="49" charset="0"/>
                <a:cs typeface="Courier New" panose="02070309020205020404" pitchFamily="49" charset="0"/>
              </a:rPr>
              <a:t>endl</a:t>
            </a:r>
            <a:r>
              <a:rPr lang="en-US" dirty="0">
                <a:highlight>
                  <a:srgbClr val="FFFF00"/>
                </a:highlight>
                <a:latin typeface="Courier New" panose="02070309020205020404" pitchFamily="49" charset="0"/>
                <a:cs typeface="Courier New" panose="02070309020205020404" pitchFamily="49" charset="0"/>
              </a:rPr>
              <a:t>;</a:t>
            </a:r>
            <a:br>
              <a:rPr lang="en-US" dirty="0">
                <a:highlight>
                  <a:srgbClr val="FFFF00"/>
                </a:highlight>
                <a:latin typeface="Courier New" panose="02070309020205020404" pitchFamily="49" charset="0"/>
                <a:cs typeface="Courier New" panose="02070309020205020404" pitchFamily="49" charset="0"/>
              </a:rPr>
            </a:br>
            <a:r>
              <a:rPr lang="en-US" dirty="0">
                <a:highlight>
                  <a:srgbClr val="FFFF00"/>
                </a:highlight>
                <a:latin typeface="Courier New" panose="02070309020205020404" pitchFamily="49" charset="0"/>
                <a:cs typeface="Courier New" panose="02070309020205020404" pitchFamily="49" charset="0"/>
              </a:rPr>
              <a:t>      a = a + 1;</a:t>
            </a:r>
            <a:br>
              <a:rPr lang="en-US" dirty="0">
                <a:highlight>
                  <a:srgbClr val="FFFF00"/>
                </a:highlight>
                <a:latin typeface="Courier New" panose="02070309020205020404" pitchFamily="49" charset="0"/>
                <a:cs typeface="Courier New" panose="02070309020205020404" pitchFamily="49" charset="0"/>
              </a:rPr>
            </a:br>
            <a:r>
              <a:rPr lang="en-US" dirty="0">
                <a:highlight>
                  <a:srgbClr val="FFFF00"/>
                </a:highlight>
                <a:latin typeface="Courier New" panose="02070309020205020404" pitchFamily="49" charset="0"/>
                <a:cs typeface="Courier New" panose="02070309020205020404" pitchFamily="49" charset="0"/>
              </a:rPr>
              <a:t>  } while( a &lt; 20 );</a:t>
            </a:r>
            <a:br>
              <a:rPr lang="en-US" dirty="0">
                <a:highlight>
                  <a:srgbClr val="FFFF00"/>
                </a:highlight>
                <a:latin typeface="Courier New" panose="02070309020205020404" pitchFamily="49" charset="0"/>
                <a:cs typeface="Courier New" panose="02070309020205020404" pitchFamily="49" charset="0"/>
              </a:rPr>
            </a:br>
            <a:br>
              <a:rPr lang="en-US" dirty="0">
                <a:highlight>
                  <a:srgbClr val="FFFF00"/>
                </a:highlight>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return 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p:txBody>
      </p:sp>
      <p:pic>
        <p:nvPicPr>
          <p:cNvPr id="5" name="Picture 4">
            <a:extLst>
              <a:ext uri="{FF2B5EF4-FFF2-40B4-BE49-F238E27FC236}">
                <a16:creationId xmlns:a16="http://schemas.microsoft.com/office/drawing/2014/main" id="{52B814A6-8BB6-4C94-B771-0B992F18505D}"/>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10678666" y="32662"/>
            <a:ext cx="1513334" cy="1513334"/>
          </a:xfrm>
          <a:prstGeom prst="rect">
            <a:avLst/>
          </a:prstGeom>
        </p:spPr>
      </p:pic>
    </p:spTree>
    <p:extLst>
      <p:ext uri="{BB962C8B-B14F-4D97-AF65-F5344CB8AC3E}">
        <p14:creationId xmlns:p14="http://schemas.microsoft.com/office/powerpoint/2010/main" val="2756666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CF9B6-2D4B-471F-92E8-00B73FBD2F39}"/>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4BA68027-6421-4BC3-84B9-608F20408D82}"/>
              </a:ext>
            </a:extLst>
          </p:cNvPr>
          <p:cNvSpPr>
            <a:spLocks noGrp="1"/>
          </p:cNvSpPr>
          <p:nvPr>
            <p:ph idx="1"/>
          </p:nvPr>
        </p:nvSpPr>
        <p:spPr>
          <a:xfrm>
            <a:off x="2662988" y="2133600"/>
            <a:ext cx="8841623" cy="3777622"/>
          </a:xfrm>
        </p:spPr>
        <p:txBody>
          <a:bodyPr/>
          <a:lstStyle/>
          <a:p>
            <a:r>
              <a:rPr lang="en-US" dirty="0"/>
              <a:t>A function is a set of statements to perform some task.</a:t>
            </a:r>
          </a:p>
          <a:p>
            <a:r>
              <a:rPr lang="en-US" dirty="0"/>
              <a:t>Every C++ program has at least one function, which is </a:t>
            </a:r>
            <a:r>
              <a:rPr lang="en-US" b="1" i="1" dirty="0"/>
              <a:t>main().</a:t>
            </a:r>
          </a:p>
          <a:p>
            <a:endParaRPr lang="en-US" dirty="0"/>
          </a:p>
          <a:p>
            <a:r>
              <a:rPr lang="en-US" b="1" u="sng" dirty="0"/>
              <a:t>Syntax of a function in C++</a:t>
            </a:r>
          </a:p>
        </p:txBody>
      </p:sp>
      <p:sp>
        <p:nvSpPr>
          <p:cNvPr id="4" name="TextBox 3">
            <a:extLst>
              <a:ext uri="{FF2B5EF4-FFF2-40B4-BE49-F238E27FC236}">
                <a16:creationId xmlns:a16="http://schemas.microsoft.com/office/drawing/2014/main" id="{C58AF91D-689E-44F1-B074-23AF54A4D293}"/>
              </a:ext>
            </a:extLst>
          </p:cNvPr>
          <p:cNvSpPr txBox="1"/>
          <p:nvPr/>
        </p:nvSpPr>
        <p:spPr>
          <a:xfrm>
            <a:off x="2662988" y="4022411"/>
            <a:ext cx="5288437" cy="2031325"/>
          </a:xfrm>
          <a:prstGeom prst="rect">
            <a:avLst/>
          </a:prstGeom>
          <a:noFill/>
          <a:ln w="19050">
            <a:solidFill>
              <a:srgbClr val="FF0000"/>
            </a:solidFill>
          </a:ln>
        </p:spPr>
        <p:txBody>
          <a:bodyPr wrap="square" rtlCol="0">
            <a:spAutoFit/>
          </a:bodyPr>
          <a:lstStyle/>
          <a:p>
            <a:r>
              <a:rPr lang="en-US" dirty="0">
                <a:latin typeface="Courier New" panose="02070309020205020404" pitchFamily="49" charset="0"/>
                <a:cs typeface="Courier New" panose="02070309020205020404" pitchFamily="49" charset="0"/>
              </a:rPr>
              <a:t>return-type function-name(parameters)</a:t>
            </a:r>
          </a:p>
          <a:p>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//statements</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p>
          <a:p>
            <a:endParaRPr lang="en-US" dirty="0"/>
          </a:p>
        </p:txBody>
      </p:sp>
      <p:pic>
        <p:nvPicPr>
          <p:cNvPr id="5" name="Picture 4">
            <a:extLst>
              <a:ext uri="{FF2B5EF4-FFF2-40B4-BE49-F238E27FC236}">
                <a16:creationId xmlns:a16="http://schemas.microsoft.com/office/drawing/2014/main" id="{852BA5D7-8BF0-4C90-A8BE-6EA8FDAA275C}"/>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10678666" y="32662"/>
            <a:ext cx="1513334" cy="1513334"/>
          </a:xfrm>
          <a:prstGeom prst="rect">
            <a:avLst/>
          </a:prstGeom>
        </p:spPr>
      </p:pic>
    </p:spTree>
    <p:extLst>
      <p:ext uri="{BB962C8B-B14F-4D97-AF65-F5344CB8AC3E}">
        <p14:creationId xmlns:p14="http://schemas.microsoft.com/office/powerpoint/2010/main" val="2294999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2ACB1-9562-4CFE-B561-7CA0F91A13F8}"/>
              </a:ext>
            </a:extLst>
          </p:cNvPr>
          <p:cNvSpPr>
            <a:spLocks noGrp="1"/>
          </p:cNvSpPr>
          <p:nvPr>
            <p:ph type="title"/>
          </p:nvPr>
        </p:nvSpPr>
        <p:spPr/>
        <p:txBody>
          <a:bodyPr/>
          <a:lstStyle/>
          <a:p>
            <a:r>
              <a:rPr lang="en-US" dirty="0"/>
              <a:t>Ex:</a:t>
            </a:r>
          </a:p>
        </p:txBody>
      </p:sp>
      <p:sp>
        <p:nvSpPr>
          <p:cNvPr id="6" name="TextBox 5">
            <a:extLst>
              <a:ext uri="{FF2B5EF4-FFF2-40B4-BE49-F238E27FC236}">
                <a16:creationId xmlns:a16="http://schemas.microsoft.com/office/drawing/2014/main" id="{1479CFF3-501E-476F-8C2A-5C773B3805BA}"/>
              </a:ext>
            </a:extLst>
          </p:cNvPr>
          <p:cNvSpPr txBox="1"/>
          <p:nvPr/>
        </p:nvSpPr>
        <p:spPr>
          <a:xfrm>
            <a:off x="2060364" y="1330543"/>
            <a:ext cx="8071272" cy="5078313"/>
          </a:xfrm>
          <a:prstGeom prst="rect">
            <a:avLst/>
          </a:prstGeom>
          <a:noFill/>
          <a:ln w="19050">
            <a:solidFill>
              <a:srgbClr val="FF0000"/>
            </a:solidFill>
          </a:ln>
        </p:spPr>
        <p:txBody>
          <a:bodyPr wrap="square" rtlCol="0">
            <a:spAutoFit/>
          </a:bodyPr>
          <a:lstStyle/>
          <a:p>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iostream.h</a:t>
            </a:r>
            <a:r>
              <a:rPr lang="en-US" dirty="0">
                <a:latin typeface="Courier New" panose="02070309020205020404" pitchFamily="49" charset="0"/>
                <a:cs typeface="Courier New" panose="02070309020205020404" pitchFamily="49" charset="0"/>
              </a:rPr>
              <a:t>&gt;</a:t>
            </a:r>
          </a:p>
          <a:p>
            <a:endParaRPr lang="en-US" dirty="0">
              <a:latin typeface="Courier New" panose="02070309020205020404" pitchFamily="49" charset="0"/>
              <a:cs typeface="Courier New" panose="02070309020205020404" pitchFamily="49" charset="0"/>
            </a:endParaRPr>
          </a:p>
          <a:p>
            <a:r>
              <a:rPr lang="en-US" b="1" dirty="0">
                <a:solidFill>
                  <a:srgbClr val="0070C0"/>
                </a:solidFill>
                <a:latin typeface="Courier New" panose="02070309020205020404" pitchFamily="49" charset="0"/>
                <a:cs typeface="Courier New" panose="02070309020205020404" pitchFamily="49" charset="0"/>
              </a:rPr>
              <a:t>int sum(int x, int y);			</a:t>
            </a:r>
            <a:r>
              <a:rPr lang="en-US" b="1" dirty="0">
                <a:solidFill>
                  <a:srgbClr val="00B050"/>
                </a:solidFill>
                <a:latin typeface="Courier New" panose="02070309020205020404" pitchFamily="49" charset="0"/>
                <a:cs typeface="Courier New" panose="02070309020205020404" pitchFamily="49" charset="0"/>
              </a:rPr>
              <a:t>//declaring function</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int main()</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int a = 12;</a:t>
            </a:r>
          </a:p>
          <a:p>
            <a:r>
              <a:rPr lang="en-US" dirty="0">
                <a:latin typeface="Courier New" panose="02070309020205020404" pitchFamily="49" charset="0"/>
                <a:cs typeface="Courier New" panose="02070309020205020404" pitchFamily="49" charset="0"/>
              </a:rPr>
              <a:t>	int b = 40;</a:t>
            </a:r>
          </a:p>
          <a:p>
            <a:r>
              <a:rPr lang="en-US" dirty="0">
                <a:latin typeface="Courier New" panose="02070309020205020404" pitchFamily="49" charset="0"/>
                <a:cs typeface="Courier New" panose="02070309020205020404" pitchFamily="49" charset="0"/>
              </a:rPr>
              <a:t>	</a:t>
            </a:r>
            <a:r>
              <a:rPr lang="en-US" b="1" dirty="0">
                <a:solidFill>
                  <a:srgbClr val="0070C0"/>
                </a:solidFill>
                <a:latin typeface="Courier New" panose="02070309020205020404" pitchFamily="49" charset="0"/>
                <a:cs typeface="Courier New" panose="02070309020205020404" pitchFamily="49" charset="0"/>
              </a:rPr>
              <a:t>int c = sum (</a:t>
            </a:r>
            <a:r>
              <a:rPr lang="en-US" b="1" dirty="0" err="1">
                <a:solidFill>
                  <a:srgbClr val="0070C0"/>
                </a:solidFill>
                <a:latin typeface="Courier New" panose="02070309020205020404" pitchFamily="49" charset="0"/>
                <a:cs typeface="Courier New" panose="02070309020205020404" pitchFamily="49" charset="0"/>
              </a:rPr>
              <a:t>a,b</a:t>
            </a:r>
            <a:r>
              <a:rPr lang="en-US" b="1" dirty="0">
                <a:solidFill>
                  <a:srgbClr val="0070C0"/>
                </a:solidFill>
                <a:latin typeface="Courier New" panose="02070309020205020404" pitchFamily="49" charset="0"/>
                <a:cs typeface="Courier New" panose="02070309020205020404" pitchFamily="49" charset="0"/>
              </a:rPr>
              <a:t>);			</a:t>
            </a:r>
            <a:r>
              <a:rPr lang="en-US" b="1" dirty="0">
                <a:solidFill>
                  <a:srgbClr val="00B050"/>
                </a:solidFill>
                <a:latin typeface="Courier New" panose="02070309020205020404" pitchFamily="49" charset="0"/>
                <a:cs typeface="Courier New" panose="02070309020205020404" pitchFamily="49" charset="0"/>
              </a:rPr>
              <a:t>//calling function</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&lt;&lt;c;</a:t>
            </a:r>
          </a:p>
          <a:p>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b="1" dirty="0">
                <a:solidFill>
                  <a:srgbClr val="0070C0"/>
                </a:solidFill>
                <a:latin typeface="Courier New" panose="02070309020205020404" pitchFamily="49" charset="0"/>
                <a:cs typeface="Courier New" panose="02070309020205020404" pitchFamily="49" charset="0"/>
              </a:rPr>
              <a:t>int sum(int x, int y)			</a:t>
            </a:r>
            <a:r>
              <a:rPr lang="en-US" b="1" dirty="0">
                <a:solidFill>
                  <a:srgbClr val="00B050"/>
                </a:solidFill>
                <a:latin typeface="Courier New" panose="02070309020205020404" pitchFamily="49" charset="0"/>
                <a:cs typeface="Courier New" panose="02070309020205020404" pitchFamily="49" charset="0"/>
              </a:rPr>
              <a:t>//defining function</a:t>
            </a:r>
          </a:p>
          <a:p>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return (</a:t>
            </a:r>
            <a:r>
              <a:rPr lang="en-US" dirty="0" err="1">
                <a:latin typeface="Courier New" panose="02070309020205020404" pitchFamily="49" charset="0"/>
                <a:cs typeface="Courier New" panose="02070309020205020404" pitchFamily="49" charset="0"/>
              </a:rPr>
              <a:t>x+y</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p>
        </p:txBody>
      </p:sp>
      <p:pic>
        <p:nvPicPr>
          <p:cNvPr id="7" name="Picture 6">
            <a:extLst>
              <a:ext uri="{FF2B5EF4-FFF2-40B4-BE49-F238E27FC236}">
                <a16:creationId xmlns:a16="http://schemas.microsoft.com/office/drawing/2014/main" id="{400E4E14-815A-4DDA-9F81-E6C7211102F8}"/>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10678666" y="32662"/>
            <a:ext cx="1513334" cy="1513334"/>
          </a:xfrm>
          <a:prstGeom prst="rect">
            <a:avLst/>
          </a:prstGeom>
        </p:spPr>
      </p:pic>
    </p:spTree>
    <p:extLst>
      <p:ext uri="{BB962C8B-B14F-4D97-AF65-F5344CB8AC3E}">
        <p14:creationId xmlns:p14="http://schemas.microsoft.com/office/powerpoint/2010/main" val="2121435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70D1D-0A6C-43FB-A36F-EB8063D04CCE}"/>
              </a:ext>
            </a:extLst>
          </p:cNvPr>
          <p:cNvSpPr>
            <a:spLocks noGrp="1"/>
          </p:cNvSpPr>
          <p:nvPr>
            <p:ph type="title"/>
          </p:nvPr>
        </p:nvSpPr>
        <p:spPr>
          <a:xfrm>
            <a:off x="1895342" y="789329"/>
            <a:ext cx="8911687" cy="1280890"/>
          </a:xfrm>
        </p:spPr>
        <p:txBody>
          <a:bodyPr>
            <a:normAutofit/>
          </a:bodyPr>
          <a:lstStyle/>
          <a:p>
            <a:r>
              <a:rPr lang="en-US" sz="2800" dirty="0"/>
              <a:t>PASSING PARAMETERS BY VALUE VS BY REFERENCE</a:t>
            </a:r>
          </a:p>
        </p:txBody>
      </p:sp>
      <p:sp>
        <p:nvSpPr>
          <p:cNvPr id="3" name="Content Placeholder 2">
            <a:extLst>
              <a:ext uri="{FF2B5EF4-FFF2-40B4-BE49-F238E27FC236}">
                <a16:creationId xmlns:a16="http://schemas.microsoft.com/office/drawing/2014/main" id="{A17EBCAE-ADC9-4D13-BE6E-1BF08DF4EAEA}"/>
              </a:ext>
            </a:extLst>
          </p:cNvPr>
          <p:cNvSpPr>
            <a:spLocks noGrp="1"/>
          </p:cNvSpPr>
          <p:nvPr>
            <p:ph idx="1"/>
          </p:nvPr>
        </p:nvSpPr>
        <p:spPr/>
        <p:txBody>
          <a:bodyPr>
            <a:normAutofit fontScale="92500" lnSpcReduction="20000"/>
          </a:bodyPr>
          <a:lstStyle/>
          <a:p>
            <a:r>
              <a:rPr lang="en-US" dirty="0"/>
              <a:t>If a function is without argument, which means it doesn’t take any parameter, it can be called directly using its name.</a:t>
            </a:r>
          </a:p>
          <a:p>
            <a:pPr marL="0" indent="0">
              <a:buNone/>
            </a:pPr>
            <a:endParaRPr lang="en-US" dirty="0"/>
          </a:p>
          <a:p>
            <a:r>
              <a:rPr lang="en-US" dirty="0"/>
              <a:t>For functions with arguments, there are two ways of calling them:</a:t>
            </a:r>
          </a:p>
          <a:p>
            <a:pPr marL="0" indent="0">
              <a:buNone/>
            </a:pPr>
            <a:endParaRPr lang="en-US" dirty="0"/>
          </a:p>
          <a:p>
            <a:pPr marL="0" indent="0">
              <a:buNone/>
            </a:pPr>
            <a:r>
              <a:rPr lang="en-US" dirty="0"/>
              <a:t>  	1) Pass by value </a:t>
            </a:r>
            <a:r>
              <a:rPr lang="en-US" dirty="0">
                <a:solidFill>
                  <a:srgbClr val="0070C0"/>
                </a:solidFill>
                <a:sym typeface="Wingdings" panose="05000000000000000000" pitchFamily="2" charset="2"/>
              </a:rPr>
              <a:t> function(int var)</a:t>
            </a:r>
            <a:endParaRPr lang="en-US" dirty="0">
              <a:solidFill>
                <a:srgbClr val="0070C0"/>
              </a:solidFill>
            </a:endParaRPr>
          </a:p>
          <a:p>
            <a:pPr marL="0" indent="0">
              <a:buNone/>
            </a:pPr>
            <a:r>
              <a:rPr lang="en-US" dirty="0"/>
              <a:t>		Variable is passed into the function and can be changed, but changes  are not passed back.</a:t>
            </a:r>
          </a:p>
          <a:p>
            <a:pPr marL="0" indent="0">
              <a:buNone/>
            </a:pPr>
            <a:endParaRPr lang="en-US" dirty="0"/>
          </a:p>
          <a:p>
            <a:pPr marL="0" indent="0">
              <a:buNone/>
            </a:pPr>
            <a:r>
              <a:rPr lang="en-US" dirty="0"/>
              <a:t>	2) Pass by reference </a:t>
            </a:r>
            <a:r>
              <a:rPr lang="en-US" dirty="0">
                <a:sym typeface="Wingdings" panose="05000000000000000000" pitchFamily="2" charset="2"/>
              </a:rPr>
              <a:t> </a:t>
            </a:r>
            <a:r>
              <a:rPr lang="en-US" dirty="0">
                <a:solidFill>
                  <a:srgbClr val="0070C0"/>
                </a:solidFill>
                <a:sym typeface="Wingdings" panose="05000000000000000000" pitchFamily="2" charset="2"/>
              </a:rPr>
              <a:t>function(int &amp;var)</a:t>
            </a:r>
            <a:endParaRPr lang="en-US" dirty="0">
              <a:solidFill>
                <a:srgbClr val="0070C0"/>
              </a:solidFill>
            </a:endParaRPr>
          </a:p>
          <a:p>
            <a:pPr marL="0" indent="0">
              <a:buNone/>
            </a:pPr>
            <a:r>
              <a:rPr lang="en-US" dirty="0"/>
              <a:t>		Variables is passed into the function and can be changed, changes are passed back.</a:t>
            </a:r>
          </a:p>
        </p:txBody>
      </p:sp>
      <p:pic>
        <p:nvPicPr>
          <p:cNvPr id="4" name="Picture 3">
            <a:extLst>
              <a:ext uri="{FF2B5EF4-FFF2-40B4-BE49-F238E27FC236}">
                <a16:creationId xmlns:a16="http://schemas.microsoft.com/office/drawing/2014/main" id="{16167E52-E48B-4294-AAEB-E1CF11941B19}"/>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10678666" y="32662"/>
            <a:ext cx="1513334" cy="1513334"/>
          </a:xfrm>
          <a:prstGeom prst="rect">
            <a:avLst/>
          </a:prstGeom>
        </p:spPr>
      </p:pic>
    </p:spTree>
    <p:extLst>
      <p:ext uri="{BB962C8B-B14F-4D97-AF65-F5344CB8AC3E}">
        <p14:creationId xmlns:p14="http://schemas.microsoft.com/office/powerpoint/2010/main" val="59053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18F01-E8AF-48A4-8F39-71F46EC8A80A}"/>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5B2225F5-F63D-49E8-AC44-FD39E52E4EED}"/>
              </a:ext>
            </a:extLst>
          </p:cNvPr>
          <p:cNvSpPr>
            <a:spLocks noGrp="1"/>
          </p:cNvSpPr>
          <p:nvPr>
            <p:ph idx="1"/>
          </p:nvPr>
        </p:nvSpPr>
        <p:spPr>
          <a:xfrm>
            <a:off x="2589212" y="1716505"/>
            <a:ext cx="8915400" cy="4194717"/>
          </a:xfrm>
        </p:spPr>
        <p:txBody>
          <a:bodyPr/>
          <a:lstStyle/>
          <a:p>
            <a:r>
              <a:rPr lang="en-US" dirty="0"/>
              <a:t>C++ provides a data structure, </a:t>
            </a:r>
            <a:r>
              <a:rPr lang="en-US" b="1" dirty="0"/>
              <a:t>the array</a:t>
            </a:r>
            <a:r>
              <a:rPr lang="en-US" dirty="0"/>
              <a:t>, which stores a fixed-size sequential collection of elements of the same type.</a:t>
            </a:r>
          </a:p>
          <a:p>
            <a:r>
              <a:rPr lang="en-US" dirty="0"/>
              <a:t>All arrays consist of contiguous memory locations. The lowest address corresponds to the first element and the highest address to the last element.</a:t>
            </a:r>
          </a:p>
          <a:p>
            <a:r>
              <a:rPr lang="en-US" b="1" u="sng" dirty="0">
                <a:solidFill>
                  <a:srgbClr val="0070C0"/>
                </a:solidFill>
              </a:rPr>
              <a:t>Syntax for declaring an array:</a:t>
            </a:r>
          </a:p>
        </p:txBody>
      </p:sp>
      <p:sp>
        <p:nvSpPr>
          <p:cNvPr id="4" name="TextBox 3">
            <a:extLst>
              <a:ext uri="{FF2B5EF4-FFF2-40B4-BE49-F238E27FC236}">
                <a16:creationId xmlns:a16="http://schemas.microsoft.com/office/drawing/2014/main" id="{C0A8189A-4611-4B02-A8C5-CAB99EEFF916}"/>
              </a:ext>
            </a:extLst>
          </p:cNvPr>
          <p:cNvSpPr txBox="1"/>
          <p:nvPr/>
        </p:nvSpPr>
        <p:spPr>
          <a:xfrm>
            <a:off x="2243955" y="3745156"/>
            <a:ext cx="9605913" cy="2723823"/>
          </a:xfrm>
          <a:prstGeom prst="rect">
            <a:avLst/>
          </a:prstGeom>
          <a:noFill/>
          <a:ln>
            <a:solidFill>
              <a:srgbClr val="FF0000"/>
            </a:solidFill>
          </a:ln>
        </p:spPr>
        <p:txBody>
          <a:bodyPr wrap="square" rtlCol="0">
            <a:spAutoFit/>
          </a:bodyPr>
          <a:lstStyle/>
          <a:p>
            <a:r>
              <a:rPr lang="en-US" dirty="0">
                <a:latin typeface="Courier New" panose="02070309020205020404" pitchFamily="49" charset="0"/>
                <a:cs typeface="Courier New" panose="02070309020205020404" pitchFamily="49" charset="0"/>
              </a:rPr>
              <a:t>type </a:t>
            </a:r>
            <a:r>
              <a:rPr lang="en-US" dirty="0" err="1">
                <a:latin typeface="Courier New" panose="02070309020205020404" pitchFamily="49" charset="0"/>
                <a:cs typeface="Courier New" panose="02070309020205020404" pitchFamily="49" charset="0"/>
              </a:rPr>
              <a:t>arrayName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arraySize</a:t>
            </a:r>
            <a:r>
              <a:rPr lang="en-US" dirty="0">
                <a:latin typeface="Courier New" panose="02070309020205020404" pitchFamily="49" charset="0"/>
                <a:cs typeface="Courier New" panose="02070309020205020404" pitchFamily="49" charset="0"/>
              </a:rPr>
              <a:t>]; 	</a:t>
            </a:r>
            <a:r>
              <a:rPr lang="en-US" dirty="0">
                <a:solidFill>
                  <a:srgbClr val="0070C0"/>
                </a:solidFill>
                <a:latin typeface="Courier New" panose="02070309020205020404" pitchFamily="49" charset="0"/>
                <a:cs typeface="Courier New" panose="02070309020205020404" pitchFamily="49" charset="0"/>
              </a:rPr>
              <a:t>//type can be any valid C++ data type</a:t>
            </a:r>
          </a:p>
          <a:p>
            <a:endParaRPr lang="en-US" dirty="0">
              <a:solidFill>
                <a:srgbClr val="0070C0"/>
              </a:solidFill>
              <a:latin typeface="Courier New" panose="02070309020205020404" pitchFamily="49" charset="0"/>
              <a:cs typeface="Courier New" panose="02070309020205020404" pitchFamily="49" charset="0"/>
            </a:endParaRPr>
          </a:p>
          <a:p>
            <a:endParaRPr lang="en-US" dirty="0">
              <a:solidFill>
                <a:srgbClr val="0070C0"/>
              </a:solidFill>
              <a:latin typeface="Courier New" panose="02070309020205020404" pitchFamily="49" charset="0"/>
              <a:cs typeface="Courier New" panose="02070309020205020404" pitchFamily="49" charset="0"/>
            </a:endParaRPr>
          </a:p>
          <a:p>
            <a:pPr>
              <a:lnSpc>
                <a:spcPct val="150000"/>
              </a:lnSpc>
            </a:pPr>
            <a:r>
              <a:rPr lang="fr-FR" dirty="0">
                <a:latin typeface="Courier New" panose="02070309020205020404" pitchFamily="49" charset="0"/>
                <a:cs typeface="Courier New" panose="02070309020205020404" pitchFamily="49" charset="0"/>
              </a:rPr>
              <a:t>double balance[10];</a:t>
            </a:r>
          </a:p>
          <a:p>
            <a:pPr>
              <a:lnSpc>
                <a:spcPct val="150000"/>
              </a:lnSpc>
            </a:pPr>
            <a:r>
              <a:rPr lang="fr-FR" dirty="0">
                <a:latin typeface="Courier New" panose="02070309020205020404" pitchFamily="49" charset="0"/>
                <a:cs typeface="Courier New" panose="02070309020205020404" pitchFamily="49" charset="0"/>
              </a:rPr>
              <a:t>double balance[5] = {1000.0, 2.0, 3.4, 17.0, 50.0};</a:t>
            </a:r>
          </a:p>
          <a:p>
            <a:pPr>
              <a:lnSpc>
                <a:spcPct val="150000"/>
              </a:lnSpc>
            </a:pPr>
            <a:r>
              <a:rPr lang="fr-FR" dirty="0">
                <a:latin typeface="Courier New" panose="02070309020205020404" pitchFamily="49" charset="0"/>
                <a:cs typeface="Courier New" panose="02070309020205020404" pitchFamily="49" charset="0"/>
              </a:rPr>
              <a:t>double balance[] = {1000.0, 2.0, 3.4, 17.0, 50.0};</a:t>
            </a:r>
          </a:p>
          <a:p>
            <a:br>
              <a:rPr lang="fr-FR" dirty="0"/>
            </a:br>
            <a:endParaRPr lang="en-US" dirty="0">
              <a:latin typeface="Courier New" panose="02070309020205020404" pitchFamily="49" charset="0"/>
              <a:cs typeface="Courier New" panose="02070309020205020404" pitchFamily="49" charset="0"/>
            </a:endParaRPr>
          </a:p>
        </p:txBody>
      </p:sp>
      <p:pic>
        <p:nvPicPr>
          <p:cNvPr id="5" name="Picture 4">
            <a:extLst>
              <a:ext uri="{FF2B5EF4-FFF2-40B4-BE49-F238E27FC236}">
                <a16:creationId xmlns:a16="http://schemas.microsoft.com/office/drawing/2014/main" id="{530C2BAD-DC03-4C75-AFE2-33E62BF0F7D0}"/>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10678666" y="32662"/>
            <a:ext cx="1513334" cy="1513334"/>
          </a:xfrm>
          <a:prstGeom prst="rect">
            <a:avLst/>
          </a:prstGeom>
        </p:spPr>
      </p:pic>
    </p:spTree>
    <p:extLst>
      <p:ext uri="{BB962C8B-B14F-4D97-AF65-F5344CB8AC3E}">
        <p14:creationId xmlns:p14="http://schemas.microsoft.com/office/powerpoint/2010/main" val="1415686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BB49D-CB5B-4AB1-AC54-6A376A70969B}"/>
              </a:ext>
            </a:extLst>
          </p:cNvPr>
          <p:cNvSpPr>
            <a:spLocks noGrp="1"/>
          </p:cNvSpPr>
          <p:nvPr>
            <p:ph type="title"/>
          </p:nvPr>
        </p:nvSpPr>
        <p:spPr/>
        <p:txBody>
          <a:bodyPr/>
          <a:lstStyle/>
          <a:p>
            <a:r>
              <a:rPr lang="en-US" dirty="0"/>
              <a:t>MULTI-DIMENSIONAL ARRAYS</a:t>
            </a:r>
          </a:p>
        </p:txBody>
      </p:sp>
      <p:sp>
        <p:nvSpPr>
          <p:cNvPr id="3" name="Content Placeholder 2">
            <a:extLst>
              <a:ext uri="{FF2B5EF4-FFF2-40B4-BE49-F238E27FC236}">
                <a16:creationId xmlns:a16="http://schemas.microsoft.com/office/drawing/2014/main" id="{7AEE7298-0ED9-40F3-A670-72ECC1D99DB5}"/>
              </a:ext>
            </a:extLst>
          </p:cNvPr>
          <p:cNvSpPr>
            <a:spLocks noGrp="1"/>
          </p:cNvSpPr>
          <p:nvPr>
            <p:ph idx="1"/>
          </p:nvPr>
        </p:nvSpPr>
        <p:spPr>
          <a:xfrm>
            <a:off x="2589211" y="2133599"/>
            <a:ext cx="8915400" cy="3777622"/>
          </a:xfrm>
        </p:spPr>
        <p:txBody>
          <a:bodyPr/>
          <a:lstStyle/>
          <a:p>
            <a:pPr marL="0" indent="0">
              <a:buNone/>
            </a:pPr>
            <a:endParaRPr lang="en-US" dirty="0"/>
          </a:p>
          <a:p>
            <a:pPr marL="0" indent="0">
              <a:lnSpc>
                <a:spcPct val="150000"/>
              </a:lnSpc>
              <a:buNone/>
            </a:pPr>
            <a:r>
              <a:rPr lang="en-US" dirty="0"/>
              <a:t>int a[3][4] = {  </a:t>
            </a:r>
            <a:br>
              <a:rPr lang="en-US" dirty="0"/>
            </a:br>
            <a:r>
              <a:rPr lang="en-US" dirty="0"/>
              <a:t>      {0, 1, 2, 3} ,     </a:t>
            </a:r>
            <a:r>
              <a:rPr lang="en-US" dirty="0">
                <a:solidFill>
                  <a:srgbClr val="0070C0"/>
                </a:solidFill>
              </a:rPr>
              <a:t>/*  initializers for row indexed by 0 */</a:t>
            </a:r>
            <a:br>
              <a:rPr lang="en-US" dirty="0">
                <a:solidFill>
                  <a:srgbClr val="0070C0"/>
                </a:solidFill>
              </a:rPr>
            </a:br>
            <a:r>
              <a:rPr lang="en-US" dirty="0"/>
              <a:t>      {4, 5, 6, 7} ,     </a:t>
            </a:r>
            <a:r>
              <a:rPr lang="en-US" dirty="0">
                <a:solidFill>
                  <a:srgbClr val="0070C0"/>
                </a:solidFill>
              </a:rPr>
              <a:t>/*  initializers for row indexed by 1 */</a:t>
            </a:r>
            <a:br>
              <a:rPr lang="en-US" dirty="0"/>
            </a:br>
            <a:r>
              <a:rPr lang="en-US" dirty="0"/>
              <a:t>      {8, 9, 10, 11}  </a:t>
            </a:r>
            <a:r>
              <a:rPr lang="en-US" dirty="0">
                <a:solidFill>
                  <a:srgbClr val="0070C0"/>
                </a:solidFill>
              </a:rPr>
              <a:t> /*  initializers for row indexed by 2 */</a:t>
            </a:r>
            <a:br>
              <a:rPr lang="en-US" dirty="0"/>
            </a:br>
            <a:r>
              <a:rPr lang="en-US" dirty="0"/>
              <a:t>};</a:t>
            </a:r>
          </a:p>
          <a:p>
            <a:pPr marL="0" indent="0">
              <a:buNone/>
            </a:pPr>
            <a:endParaRPr lang="en-US" dirty="0"/>
          </a:p>
          <a:p>
            <a:pPr marL="0" indent="0">
              <a:buNone/>
            </a:pPr>
            <a:endParaRPr lang="en-US" dirty="0"/>
          </a:p>
        </p:txBody>
      </p:sp>
      <p:pic>
        <p:nvPicPr>
          <p:cNvPr id="1030" name="Picture 6" descr="https://lh4.googleusercontent.com/8QCKvrP815WKPPfvm-SkuDbMqqHnMb7gH6lWV0WmrRYAiB4gNkbhsTgy5GZsdommNnvrFUwWvPtf2M6IbUOo9nN9bVLM0KOuvLrzldbEghkkh0JTsIz-iFo6JqHRiqmabtqUXgAtuDk">
            <a:extLst>
              <a:ext uri="{FF2B5EF4-FFF2-40B4-BE49-F238E27FC236}">
                <a16:creationId xmlns:a16="http://schemas.microsoft.com/office/drawing/2014/main" id="{17AE89C9-782F-4CDE-B37F-AFD836FA8F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350" y="4774324"/>
            <a:ext cx="4800525" cy="140530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FF7137D-253B-43E0-8386-68C7E7839CC1}"/>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10678666" y="32662"/>
            <a:ext cx="1513334" cy="1513334"/>
          </a:xfrm>
          <a:prstGeom prst="rect">
            <a:avLst/>
          </a:prstGeom>
        </p:spPr>
      </p:pic>
    </p:spTree>
    <p:extLst>
      <p:ext uri="{BB962C8B-B14F-4D97-AF65-F5344CB8AC3E}">
        <p14:creationId xmlns:p14="http://schemas.microsoft.com/office/powerpoint/2010/main" val="1191096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99861-A138-4E3B-8BB1-019602EF4CD0}"/>
              </a:ext>
            </a:extLst>
          </p:cNvPr>
          <p:cNvSpPr>
            <a:spLocks noGrp="1"/>
          </p:cNvSpPr>
          <p:nvPr>
            <p:ph type="title"/>
          </p:nvPr>
        </p:nvSpPr>
        <p:spPr/>
        <p:txBody>
          <a:bodyPr>
            <a:normAutofit/>
          </a:bodyPr>
          <a:lstStyle/>
          <a:p>
            <a:r>
              <a:rPr lang="en-US" sz="4000" dirty="0"/>
              <a:t>QUICK FACTS</a:t>
            </a:r>
          </a:p>
        </p:txBody>
      </p:sp>
      <p:sp>
        <p:nvSpPr>
          <p:cNvPr id="3" name="Content Placeholder 2">
            <a:extLst>
              <a:ext uri="{FF2B5EF4-FFF2-40B4-BE49-F238E27FC236}">
                <a16:creationId xmlns:a16="http://schemas.microsoft.com/office/drawing/2014/main" id="{080936AA-E1F4-4ADE-9D93-F60413944030}"/>
              </a:ext>
            </a:extLst>
          </p:cNvPr>
          <p:cNvSpPr>
            <a:spLocks noGrp="1"/>
          </p:cNvSpPr>
          <p:nvPr>
            <p:ph idx="1"/>
          </p:nvPr>
        </p:nvSpPr>
        <p:spPr/>
        <p:txBody>
          <a:bodyPr>
            <a:normAutofit fontScale="92500" lnSpcReduction="10000"/>
          </a:bodyPr>
          <a:lstStyle/>
          <a:p>
            <a:r>
              <a:rPr lang="en-US" sz="2000" dirty="0"/>
              <a:t>C++ is a statically typed, compiled, general-purpose, case-sensitive, free-form programming that supports procedural, object-oriented, and generic programming. </a:t>
            </a:r>
          </a:p>
          <a:p>
            <a:pPr marL="0" indent="0">
              <a:buNone/>
            </a:pPr>
            <a:endParaRPr lang="en-US" sz="2000" dirty="0"/>
          </a:p>
          <a:p>
            <a:r>
              <a:rPr lang="en-US" sz="2000" dirty="0"/>
              <a:t>It was created by Bjarne </a:t>
            </a:r>
            <a:r>
              <a:rPr lang="en-US" sz="2000" dirty="0" err="1"/>
              <a:t>Stroustrup</a:t>
            </a:r>
            <a:r>
              <a:rPr lang="en-US" sz="2000" dirty="0"/>
              <a:t> in 1983 at Bell Labs</a:t>
            </a:r>
          </a:p>
          <a:p>
            <a:pPr marL="0" indent="0">
              <a:buNone/>
            </a:pPr>
            <a:endParaRPr lang="en-US" sz="2000" dirty="0"/>
          </a:p>
          <a:p>
            <a:r>
              <a:rPr lang="en-US" sz="2000" dirty="0"/>
              <a:t>C++ is an extension of C programming and the programs written in C language can run in C++ compiler. (originally named “C with Classes”)</a:t>
            </a:r>
          </a:p>
          <a:p>
            <a:pPr marL="0" indent="0">
              <a:buNone/>
            </a:pPr>
            <a:endParaRPr lang="en-US" sz="2000" dirty="0"/>
          </a:p>
          <a:p>
            <a:r>
              <a:rPr lang="en-US" sz="2000" dirty="0"/>
              <a:t>C++ is regarded as a </a:t>
            </a:r>
            <a:r>
              <a:rPr lang="en-US" sz="2000" b="1" dirty="0"/>
              <a:t>middle-level </a:t>
            </a:r>
            <a:r>
              <a:rPr lang="en-US" sz="2000" dirty="0"/>
              <a:t>language, as it comprises a combination of both high-level and low-level language features. </a:t>
            </a:r>
          </a:p>
        </p:txBody>
      </p:sp>
      <p:pic>
        <p:nvPicPr>
          <p:cNvPr id="4" name="Picture 3">
            <a:extLst>
              <a:ext uri="{FF2B5EF4-FFF2-40B4-BE49-F238E27FC236}">
                <a16:creationId xmlns:a16="http://schemas.microsoft.com/office/drawing/2014/main" id="{65EA619D-86AC-4FE6-AC7A-A22BC4386130}"/>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10678666" y="32662"/>
            <a:ext cx="1513334" cy="1513334"/>
          </a:xfrm>
          <a:prstGeom prst="rect">
            <a:avLst/>
          </a:prstGeom>
        </p:spPr>
      </p:pic>
    </p:spTree>
    <p:extLst>
      <p:ext uri="{BB962C8B-B14F-4D97-AF65-F5344CB8AC3E}">
        <p14:creationId xmlns:p14="http://schemas.microsoft.com/office/powerpoint/2010/main" val="3098068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C4ECE-6C5C-4181-A987-6051F64253F4}"/>
              </a:ext>
            </a:extLst>
          </p:cNvPr>
          <p:cNvSpPr>
            <a:spLocks noGrp="1"/>
          </p:cNvSpPr>
          <p:nvPr>
            <p:ph type="title"/>
          </p:nvPr>
        </p:nvSpPr>
        <p:spPr/>
        <p:txBody>
          <a:bodyPr/>
          <a:lstStyle/>
          <a:p>
            <a:r>
              <a:rPr lang="en-US" dirty="0"/>
              <a:t>POINTERS TO ARRAYS</a:t>
            </a:r>
          </a:p>
        </p:txBody>
      </p:sp>
      <p:sp>
        <p:nvSpPr>
          <p:cNvPr id="3" name="Content Placeholder 2">
            <a:extLst>
              <a:ext uri="{FF2B5EF4-FFF2-40B4-BE49-F238E27FC236}">
                <a16:creationId xmlns:a16="http://schemas.microsoft.com/office/drawing/2014/main" id="{2836552D-6729-4F89-8B03-D8230423CAEB}"/>
              </a:ext>
            </a:extLst>
          </p:cNvPr>
          <p:cNvSpPr>
            <a:spLocks noGrp="1"/>
          </p:cNvSpPr>
          <p:nvPr>
            <p:ph idx="1"/>
          </p:nvPr>
        </p:nvSpPr>
        <p:spPr>
          <a:xfrm>
            <a:off x="1661192" y="1666185"/>
            <a:ext cx="3875757" cy="4724400"/>
          </a:xfrm>
          <a:solidFill>
            <a:schemeClr val="bg1"/>
          </a:solidFill>
        </p:spPr>
        <p:txBody>
          <a:bodyPr>
            <a:normAutofit/>
          </a:bodyPr>
          <a:lstStyle/>
          <a:p>
            <a:pPr marL="0" indent="0">
              <a:buNone/>
            </a:pPr>
            <a:r>
              <a:rPr lang="en-US" dirty="0">
                <a:latin typeface="Courier New" panose="02070309020205020404" pitchFamily="49" charset="0"/>
                <a:cs typeface="Courier New" panose="02070309020205020404" pitchFamily="49" charset="0"/>
              </a:rPr>
              <a:t>double *p;</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double balance[10];</a:t>
            </a:r>
            <a:br>
              <a:rPr lang="en-US" dirty="0">
                <a:latin typeface="Courier New" panose="02070309020205020404" pitchFamily="49" charset="0"/>
                <a:cs typeface="Courier New" panose="02070309020205020404" pitchFamily="49" charset="0"/>
              </a:rPr>
            </a:b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 = balance;</a:t>
            </a:r>
          </a:p>
          <a:p>
            <a:pPr marL="0" indent="0">
              <a:buNone/>
            </a:pPr>
            <a:r>
              <a:rPr lang="en-US" dirty="0">
                <a:latin typeface="Courier New" panose="02070309020205020404" pitchFamily="49" charset="0"/>
                <a:cs typeface="Courier New" panose="02070309020205020404" pitchFamily="49" charset="0"/>
              </a:rPr>
              <a:t>#include &lt;iostream&gt;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using namespace std;</a:t>
            </a:r>
            <a:br>
              <a:rPr lang="en-US" dirty="0">
                <a:latin typeface="Courier New" panose="02070309020205020404" pitchFamily="49" charset="0"/>
                <a:cs typeface="Courier New" panose="02070309020205020404" pitchFamily="49" charset="0"/>
              </a:rPr>
            </a:b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int main ()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a:solidFill>
                  <a:srgbClr val="0070C0"/>
                </a:solidFill>
                <a:latin typeface="Courier New" panose="02070309020205020404" pitchFamily="49" charset="0"/>
                <a:cs typeface="Courier New" panose="02070309020205020404" pitchFamily="49" charset="0"/>
              </a:rPr>
              <a:t>// an array with 5 elements.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double balance[5] = {1000.0, 2.0, 3.4, 17.0, 50.0};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a:highlight>
                  <a:srgbClr val="FFFF00"/>
                </a:highlight>
                <a:latin typeface="Courier New" panose="02070309020205020404" pitchFamily="49" charset="0"/>
                <a:cs typeface="Courier New" panose="02070309020205020404" pitchFamily="49" charset="0"/>
              </a:rPr>
              <a:t>double *p;</a:t>
            </a:r>
            <a:br>
              <a:rPr lang="en-US" dirty="0">
                <a:latin typeface="Courier New" panose="02070309020205020404" pitchFamily="49" charset="0"/>
                <a:cs typeface="Courier New" panose="02070309020205020404" pitchFamily="49" charset="0"/>
              </a:rPr>
            </a:br>
            <a:br>
              <a:rPr lang="en-US" dirty="0">
                <a:latin typeface="Courier New" panose="02070309020205020404" pitchFamily="49" charset="0"/>
                <a:cs typeface="Courier New" panose="02070309020205020404" pitchFamily="49" charset="0"/>
              </a:rPr>
            </a:br>
            <a:r>
              <a:rPr lang="en-US" dirty="0">
                <a:highlight>
                  <a:srgbClr val="FFFF00"/>
                </a:highlight>
                <a:latin typeface="Courier New" panose="02070309020205020404" pitchFamily="49" charset="0"/>
                <a:cs typeface="Courier New" panose="02070309020205020404" pitchFamily="49" charset="0"/>
              </a:rPr>
              <a:t>  p = balance;</a:t>
            </a:r>
          </a:p>
        </p:txBody>
      </p:sp>
      <p:sp>
        <p:nvSpPr>
          <p:cNvPr id="4" name="TextBox 3">
            <a:extLst>
              <a:ext uri="{FF2B5EF4-FFF2-40B4-BE49-F238E27FC236}">
                <a16:creationId xmlns:a16="http://schemas.microsoft.com/office/drawing/2014/main" id="{F6E5139B-58A3-4736-B1DF-FC153EB4AAAF}"/>
              </a:ext>
            </a:extLst>
          </p:cNvPr>
          <p:cNvSpPr txBox="1"/>
          <p:nvPr/>
        </p:nvSpPr>
        <p:spPr>
          <a:xfrm>
            <a:off x="6224337" y="1668379"/>
            <a:ext cx="5781294" cy="4524315"/>
          </a:xfrm>
          <a:prstGeom prst="rect">
            <a:avLst/>
          </a:prstGeom>
          <a:noFill/>
        </p:spPr>
        <p:txBody>
          <a:bodyPr wrap="square" rtlCol="0">
            <a:spAutoFit/>
          </a:bodyPr>
          <a:lstStyle/>
          <a:p>
            <a:r>
              <a:rPr lang="en-US" sz="1600" dirty="0">
                <a:solidFill>
                  <a:srgbClr val="0070C0"/>
                </a:solidFill>
                <a:latin typeface="Courier New" panose="02070309020205020404" pitchFamily="49" charset="0"/>
                <a:cs typeface="Courier New" panose="02070309020205020404" pitchFamily="49" charset="0"/>
              </a:rPr>
              <a:t>  // output each array element's value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cout</a:t>
            </a:r>
            <a:r>
              <a:rPr lang="en-US" sz="1600" dirty="0">
                <a:latin typeface="Courier New" panose="02070309020205020404" pitchFamily="49" charset="0"/>
                <a:cs typeface="Courier New" panose="02070309020205020404" pitchFamily="49" charset="0"/>
              </a:rPr>
              <a:t> &lt;&lt; "Array values using pointer " &lt;&lt; </a:t>
            </a:r>
            <a:r>
              <a:rPr lang="en-US" sz="1600" dirty="0" err="1">
                <a:latin typeface="Courier New" panose="02070309020205020404" pitchFamily="49" charset="0"/>
                <a:cs typeface="Courier New" panose="02070309020205020404" pitchFamily="49" charset="0"/>
              </a:rPr>
              <a:t>endl</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for ( int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&lt; 5;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cout</a:t>
            </a:r>
            <a:r>
              <a:rPr lang="en-US" sz="1600" dirty="0">
                <a:latin typeface="Courier New" panose="02070309020205020404" pitchFamily="49" charset="0"/>
                <a:cs typeface="Courier New" panose="02070309020205020404" pitchFamily="49" charset="0"/>
              </a:rPr>
              <a:t> &lt;&lt; "*(p + " &lt;&lt;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&lt;&lt; ")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cout</a:t>
            </a:r>
            <a:r>
              <a:rPr lang="en-US" sz="1600" dirty="0">
                <a:latin typeface="Courier New" panose="02070309020205020404" pitchFamily="49" charset="0"/>
                <a:cs typeface="Courier New" panose="02070309020205020404" pitchFamily="49" charset="0"/>
              </a:rPr>
              <a:t> &lt;&lt; </a:t>
            </a:r>
            <a:r>
              <a:rPr lang="en-US" sz="1600" dirty="0">
                <a:highlight>
                  <a:srgbClr val="FFFF00"/>
                </a:highlight>
                <a:latin typeface="Courier New" panose="02070309020205020404" pitchFamily="49" charset="0"/>
                <a:cs typeface="Courier New" panose="02070309020205020404" pitchFamily="49" charset="0"/>
              </a:rPr>
              <a:t>*(p + </a:t>
            </a:r>
            <a:r>
              <a:rPr lang="en-US" sz="1600" dirty="0" err="1">
                <a:highlight>
                  <a:srgbClr val="FFFF00"/>
                </a:highlight>
                <a:latin typeface="Courier New" panose="02070309020205020404" pitchFamily="49" charset="0"/>
                <a:cs typeface="Courier New" panose="02070309020205020404" pitchFamily="49" charset="0"/>
              </a:rPr>
              <a:t>i</a:t>
            </a:r>
            <a:r>
              <a:rPr lang="en-US" sz="1600" dirty="0">
                <a:highlight>
                  <a:srgbClr val="FFFF00"/>
                </a:highlight>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&lt;&lt; </a:t>
            </a:r>
            <a:r>
              <a:rPr lang="en-US" sz="1600" dirty="0" err="1">
                <a:latin typeface="Courier New" panose="02070309020205020404" pitchFamily="49" charset="0"/>
                <a:cs typeface="Courier New" panose="02070309020205020404" pitchFamily="49" charset="0"/>
              </a:rPr>
              <a:t>endl</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cout</a:t>
            </a:r>
            <a:r>
              <a:rPr lang="en-US" sz="1600" dirty="0">
                <a:latin typeface="Courier New" panose="02070309020205020404" pitchFamily="49" charset="0"/>
                <a:cs typeface="Courier New" panose="02070309020205020404" pitchFamily="49" charset="0"/>
              </a:rPr>
              <a:t> &lt;&lt; "Array values using balance as address " &lt;&lt; </a:t>
            </a:r>
            <a:r>
              <a:rPr lang="en-US" sz="1600" dirty="0" err="1">
                <a:latin typeface="Courier New" panose="02070309020205020404" pitchFamily="49" charset="0"/>
                <a:cs typeface="Courier New" panose="02070309020205020404" pitchFamily="49" charset="0"/>
              </a:rPr>
              <a:t>endl</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for ( int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&lt; 5;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cout</a:t>
            </a:r>
            <a:r>
              <a:rPr lang="en-US" sz="1600" dirty="0">
                <a:latin typeface="Courier New" panose="02070309020205020404" pitchFamily="49" charset="0"/>
                <a:cs typeface="Courier New" panose="02070309020205020404" pitchFamily="49" charset="0"/>
              </a:rPr>
              <a:t> &lt;&lt; "*(balance + " &lt;&lt;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&lt;&lt; ")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cout</a:t>
            </a:r>
            <a:r>
              <a:rPr lang="en-US" sz="1600" dirty="0">
                <a:latin typeface="Courier New" panose="02070309020205020404" pitchFamily="49" charset="0"/>
                <a:cs typeface="Courier New" panose="02070309020205020404" pitchFamily="49" charset="0"/>
              </a:rPr>
              <a:t> &lt;&lt; </a:t>
            </a:r>
            <a:r>
              <a:rPr lang="en-US" sz="1600" dirty="0">
                <a:highlight>
                  <a:srgbClr val="FFFF00"/>
                </a:highlight>
                <a:latin typeface="Courier New" panose="02070309020205020404" pitchFamily="49" charset="0"/>
                <a:cs typeface="Courier New" panose="02070309020205020404" pitchFamily="49" charset="0"/>
              </a:rPr>
              <a:t>*(balance + </a:t>
            </a:r>
            <a:r>
              <a:rPr lang="en-US" sz="1600" dirty="0" err="1">
                <a:highlight>
                  <a:srgbClr val="FFFF00"/>
                </a:highlight>
                <a:latin typeface="Courier New" panose="02070309020205020404" pitchFamily="49" charset="0"/>
                <a:cs typeface="Courier New" panose="02070309020205020404" pitchFamily="49" charset="0"/>
              </a:rPr>
              <a:t>i</a:t>
            </a:r>
            <a:r>
              <a:rPr lang="en-US" sz="1600" dirty="0">
                <a:highlight>
                  <a:srgbClr val="FFFF00"/>
                </a:highlight>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&lt;&lt; </a:t>
            </a:r>
            <a:r>
              <a:rPr lang="en-US" sz="1600" dirty="0" err="1">
                <a:latin typeface="Courier New" panose="02070309020205020404" pitchFamily="49" charset="0"/>
                <a:cs typeface="Courier New" panose="02070309020205020404" pitchFamily="49" charset="0"/>
              </a:rPr>
              <a:t>endl</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br>
              <a:rPr lang="en-US" sz="1600" dirty="0">
                <a:latin typeface="Courier New" panose="02070309020205020404" pitchFamily="49" charset="0"/>
                <a:cs typeface="Courier New" panose="02070309020205020404" pitchFamily="49" charset="0"/>
              </a:rPr>
            </a:b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return 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a:t>
            </a:r>
          </a:p>
        </p:txBody>
      </p:sp>
      <p:pic>
        <p:nvPicPr>
          <p:cNvPr id="5" name="Picture 4">
            <a:extLst>
              <a:ext uri="{FF2B5EF4-FFF2-40B4-BE49-F238E27FC236}">
                <a16:creationId xmlns:a16="http://schemas.microsoft.com/office/drawing/2014/main" id="{FA49FA6C-B29B-44BB-B887-CCDF909228DC}"/>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10678666" y="32662"/>
            <a:ext cx="1513334" cy="1513334"/>
          </a:xfrm>
          <a:prstGeom prst="rect">
            <a:avLst/>
          </a:prstGeom>
        </p:spPr>
      </p:pic>
    </p:spTree>
    <p:extLst>
      <p:ext uri="{BB962C8B-B14F-4D97-AF65-F5344CB8AC3E}">
        <p14:creationId xmlns:p14="http://schemas.microsoft.com/office/powerpoint/2010/main" val="1518686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B416C-0E7C-4B05-BC8F-9C7F06A89F24}"/>
              </a:ext>
            </a:extLst>
          </p:cNvPr>
          <p:cNvSpPr>
            <a:spLocks noGrp="1"/>
          </p:cNvSpPr>
          <p:nvPr>
            <p:ph type="title"/>
          </p:nvPr>
        </p:nvSpPr>
        <p:spPr>
          <a:xfrm>
            <a:off x="2589213" y="734535"/>
            <a:ext cx="8612256" cy="994001"/>
          </a:xfrm>
        </p:spPr>
        <p:txBody>
          <a:bodyPr/>
          <a:lstStyle/>
          <a:p>
            <a:r>
              <a:rPr lang="en-US" dirty="0"/>
              <a:t>WAIT WHAT? (</a:t>
            </a:r>
            <a:r>
              <a:rPr lang="en-US" dirty="0" err="1"/>
              <a:t>Sidenote</a:t>
            </a:r>
            <a:r>
              <a:rPr lang="en-US" dirty="0"/>
              <a:t>)</a:t>
            </a:r>
          </a:p>
        </p:txBody>
      </p:sp>
      <p:sp>
        <p:nvSpPr>
          <p:cNvPr id="3" name="Content Placeholder 2">
            <a:extLst>
              <a:ext uri="{FF2B5EF4-FFF2-40B4-BE49-F238E27FC236}">
                <a16:creationId xmlns:a16="http://schemas.microsoft.com/office/drawing/2014/main" id="{A14EF778-ECF2-46BE-86B2-A5BE3EFAB39E}"/>
              </a:ext>
            </a:extLst>
          </p:cNvPr>
          <p:cNvSpPr>
            <a:spLocks noGrp="1"/>
          </p:cNvSpPr>
          <p:nvPr>
            <p:ph idx="1"/>
          </p:nvPr>
        </p:nvSpPr>
        <p:spPr/>
        <p:txBody>
          <a:bodyPr/>
          <a:lstStyle/>
          <a:p>
            <a:pPr>
              <a:lnSpc>
                <a:spcPct val="150000"/>
              </a:lnSpc>
            </a:pPr>
            <a:r>
              <a:rPr lang="en-US" dirty="0"/>
              <a:t>char a[] = "hello";</a:t>
            </a:r>
            <a:br>
              <a:rPr lang="en-US" dirty="0"/>
            </a:br>
            <a:r>
              <a:rPr lang="en-US" dirty="0"/>
              <a:t>char *p = "world";          </a:t>
            </a:r>
          </a:p>
          <a:p>
            <a:pPr>
              <a:lnSpc>
                <a:spcPct val="150000"/>
              </a:lnSpc>
            </a:pPr>
            <a:r>
              <a:rPr lang="en-US" dirty="0"/>
              <a:t>a[3]	 </a:t>
            </a:r>
            <a:r>
              <a:rPr lang="en-US" dirty="0">
                <a:solidFill>
                  <a:srgbClr val="0070C0"/>
                </a:solidFill>
              </a:rPr>
              <a:t>// Returns “l”</a:t>
            </a:r>
          </a:p>
          <a:p>
            <a:pPr>
              <a:lnSpc>
                <a:spcPct val="150000"/>
              </a:lnSpc>
            </a:pPr>
            <a:r>
              <a:rPr lang="en-US" dirty="0"/>
              <a:t>p[3]	 </a:t>
            </a:r>
            <a:r>
              <a:rPr lang="en-US" dirty="0">
                <a:solidFill>
                  <a:srgbClr val="0070C0"/>
                </a:solidFill>
              </a:rPr>
              <a:t>// also returns “l”</a:t>
            </a:r>
          </a:p>
          <a:p>
            <a:pPr>
              <a:lnSpc>
                <a:spcPct val="150000"/>
              </a:lnSpc>
            </a:pPr>
            <a:r>
              <a:rPr lang="en-US" dirty="0"/>
              <a:t>a[3] → </a:t>
            </a:r>
            <a:r>
              <a:rPr lang="en-US" dirty="0">
                <a:highlight>
                  <a:srgbClr val="FFFF00"/>
                </a:highlight>
              </a:rPr>
              <a:t>start at location a, move 3 past it, fetch character there.</a:t>
            </a:r>
          </a:p>
          <a:p>
            <a:pPr>
              <a:lnSpc>
                <a:spcPct val="150000"/>
              </a:lnSpc>
            </a:pPr>
            <a:r>
              <a:rPr lang="en-US" dirty="0"/>
              <a:t>p[3] → </a:t>
            </a:r>
            <a:r>
              <a:rPr lang="en-US" dirty="0">
                <a:highlight>
                  <a:srgbClr val="FFFF00"/>
                </a:highlight>
              </a:rPr>
              <a:t>start at location p, fetch </a:t>
            </a:r>
            <a:r>
              <a:rPr lang="en-US" i="1" dirty="0">
                <a:highlight>
                  <a:srgbClr val="FFFF00"/>
                </a:highlight>
              </a:rPr>
              <a:t>pointer</a:t>
            </a:r>
            <a:r>
              <a:rPr lang="en-US" dirty="0">
                <a:highlight>
                  <a:srgbClr val="FFFF00"/>
                </a:highlight>
              </a:rPr>
              <a:t>, add 3 to pointer, fetch character at this new address. </a:t>
            </a:r>
          </a:p>
        </p:txBody>
      </p:sp>
      <p:pic>
        <p:nvPicPr>
          <p:cNvPr id="2050" name="Picture 2" descr="https://lh4.googleusercontent.com/HvNj1Uxw6RXDtgnwZzfMdaTO5I9clpnO9v2lXvkZQXly9ukmzO1L4Ujr_KzELQw4OlV7RPLJYOJCSgoTDipg63kTVZPLLSVGNJF14lylTl6rhSw3d4yjm5UufFsg_TqyaKfLWjuOgi0">
            <a:extLst>
              <a:ext uri="{FF2B5EF4-FFF2-40B4-BE49-F238E27FC236}">
                <a16:creationId xmlns:a16="http://schemas.microsoft.com/office/drawing/2014/main" id="{2C37978C-D056-489D-88A6-8067EB947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5341" y="2133600"/>
            <a:ext cx="4094452" cy="116984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B857C63-E299-4F06-893E-9863AB39156D}"/>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10678666" y="32662"/>
            <a:ext cx="1513334" cy="1513334"/>
          </a:xfrm>
          <a:prstGeom prst="rect">
            <a:avLst/>
          </a:prstGeom>
        </p:spPr>
      </p:pic>
    </p:spTree>
    <p:extLst>
      <p:ext uri="{BB962C8B-B14F-4D97-AF65-F5344CB8AC3E}">
        <p14:creationId xmlns:p14="http://schemas.microsoft.com/office/powerpoint/2010/main" val="3433090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E581FC-5DC3-436A-9114-28CA0AE8A8D2}"/>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10678666" y="32662"/>
            <a:ext cx="1513334" cy="1513334"/>
          </a:xfrm>
          <a:prstGeom prst="rect">
            <a:avLst/>
          </a:prstGeom>
        </p:spPr>
      </p:pic>
      <p:sp>
        <p:nvSpPr>
          <p:cNvPr id="2" name="Title 1">
            <a:extLst>
              <a:ext uri="{FF2B5EF4-FFF2-40B4-BE49-F238E27FC236}">
                <a16:creationId xmlns:a16="http://schemas.microsoft.com/office/drawing/2014/main" id="{1062617C-F700-4D6A-90F7-B87D349EF151}"/>
              </a:ext>
            </a:extLst>
          </p:cNvPr>
          <p:cNvSpPr>
            <a:spLocks noGrp="1"/>
          </p:cNvSpPr>
          <p:nvPr>
            <p:ph type="title"/>
          </p:nvPr>
        </p:nvSpPr>
        <p:spPr>
          <a:xfrm>
            <a:off x="1620310" y="624110"/>
            <a:ext cx="9374486" cy="1280890"/>
          </a:xfrm>
        </p:spPr>
        <p:txBody>
          <a:bodyPr/>
          <a:lstStyle/>
          <a:p>
            <a:r>
              <a:rPr lang="en-US" dirty="0"/>
              <a:t>POINTERS TO MULTIDIMENSIONAL ARRAYS</a:t>
            </a:r>
          </a:p>
        </p:txBody>
      </p:sp>
      <p:sp>
        <p:nvSpPr>
          <p:cNvPr id="3" name="Content Placeholder 2">
            <a:extLst>
              <a:ext uri="{FF2B5EF4-FFF2-40B4-BE49-F238E27FC236}">
                <a16:creationId xmlns:a16="http://schemas.microsoft.com/office/drawing/2014/main" id="{B7E58A98-0AEF-4FC8-B9A0-7846C2D564A3}"/>
              </a:ext>
            </a:extLst>
          </p:cNvPr>
          <p:cNvSpPr>
            <a:spLocks noGrp="1"/>
          </p:cNvSpPr>
          <p:nvPr>
            <p:ph idx="1"/>
          </p:nvPr>
        </p:nvSpPr>
        <p:spPr>
          <a:xfrm>
            <a:off x="1140643" y="1507959"/>
            <a:ext cx="5297864" cy="5085346"/>
          </a:xfrm>
        </p:spPr>
        <p:txBody>
          <a:bodyPr>
            <a:normAutofit/>
          </a:bodyPr>
          <a:lstStyle/>
          <a:p>
            <a:pPr marL="0" indent="0">
              <a:buNone/>
            </a:pPr>
            <a:r>
              <a:rPr lang="en-US" sz="1400" b="1" dirty="0">
                <a:latin typeface="Courier New" panose="02070309020205020404" pitchFamily="49" charset="0"/>
                <a:cs typeface="Courier New" panose="02070309020205020404" pitchFamily="49" charset="0"/>
              </a:rPr>
              <a:t>#include &lt;</a:t>
            </a:r>
            <a:r>
              <a:rPr lang="en-US" sz="1400" b="1" dirty="0" err="1">
                <a:latin typeface="Courier New" panose="02070309020205020404" pitchFamily="49" charset="0"/>
                <a:cs typeface="Courier New" panose="02070309020205020404" pitchFamily="49" charset="0"/>
              </a:rPr>
              <a:t>stdio.h</a:t>
            </a:r>
            <a:r>
              <a:rPr lang="en-US" sz="1400" b="1" dirty="0">
                <a:latin typeface="Courier New" panose="02070309020205020404" pitchFamily="49" charset="0"/>
                <a:cs typeface="Courier New" panose="02070309020205020404" pitchFamily="49" charset="0"/>
              </a:rPr>
              <a:t>&gt;</a:t>
            </a:r>
            <a:br>
              <a:rPr lang="en-US" sz="1400" b="1" dirty="0">
                <a:latin typeface="Courier New" panose="02070309020205020404" pitchFamily="49" charset="0"/>
                <a:cs typeface="Courier New" panose="02070309020205020404" pitchFamily="49" charset="0"/>
              </a:rPr>
            </a:br>
            <a:br>
              <a:rPr lang="en-US" sz="1400" b="1"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int x[3][5] =</a:t>
            </a:r>
            <a:br>
              <a:rPr lang="en-US" sz="1400" b="1"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a:t>
            </a:r>
            <a:br>
              <a:rPr lang="en-US" sz="1400" b="1"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  { 1,  2, 3, 4,  5 },</a:t>
            </a:r>
            <a:br>
              <a:rPr lang="en-US" sz="1400" b="1"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  { 6,  7, 8, 9, 10 },</a:t>
            </a:r>
            <a:br>
              <a:rPr lang="en-US" sz="1400" b="1"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  { 11, 12, 13, 14, 15 }</a:t>
            </a:r>
            <a:br>
              <a:rPr lang="en-US" sz="1400" b="1"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a:t>
            </a:r>
            <a:br>
              <a:rPr lang="en-US" sz="1400" b="1" dirty="0">
                <a:latin typeface="Courier New" panose="02070309020205020404" pitchFamily="49" charset="0"/>
                <a:cs typeface="Courier New" panose="02070309020205020404" pitchFamily="49" charset="0"/>
              </a:rPr>
            </a:br>
            <a:br>
              <a:rPr lang="en-US" sz="1400" dirty="0">
                <a:latin typeface="Courier New" panose="02070309020205020404" pitchFamily="49" charset="0"/>
                <a:cs typeface="Courier New" panose="02070309020205020404" pitchFamily="49" charset="0"/>
              </a:rPr>
            </a:br>
            <a:r>
              <a:rPr lang="en-US" sz="1400" b="1" dirty="0">
                <a:highlight>
                  <a:srgbClr val="FFFF00"/>
                </a:highlight>
                <a:latin typeface="Courier New" panose="02070309020205020404" pitchFamily="49" charset="0"/>
                <a:cs typeface="Courier New" panose="02070309020205020404" pitchFamily="49" charset="0"/>
              </a:rPr>
              <a:t>int (*pArr35)[3][5] = &amp;x;</a:t>
            </a:r>
            <a:br>
              <a:rPr lang="en-US" sz="1400" dirty="0">
                <a:latin typeface="Courier New" panose="02070309020205020404" pitchFamily="49" charset="0"/>
                <a:cs typeface="Courier New" panose="02070309020205020404" pitchFamily="49" charset="0"/>
              </a:rPr>
            </a:br>
            <a:r>
              <a:rPr lang="en-US" sz="1400" dirty="0">
                <a:solidFill>
                  <a:srgbClr val="0070C0"/>
                </a:solidFill>
                <a:latin typeface="Courier New" panose="02070309020205020404" pitchFamily="49" charset="0"/>
                <a:cs typeface="Courier New" panose="02070309020205020404" pitchFamily="49" charset="0"/>
              </a:rPr>
              <a:t>// &amp;x is a pointer to an array of 3 arrays of 5 </a:t>
            </a:r>
            <a:r>
              <a:rPr lang="en-US" sz="1400" dirty="0" err="1">
                <a:solidFill>
                  <a:srgbClr val="0070C0"/>
                </a:solidFill>
                <a:latin typeface="Courier New" panose="02070309020205020404" pitchFamily="49" charset="0"/>
                <a:cs typeface="Courier New" panose="02070309020205020404" pitchFamily="49" charset="0"/>
              </a:rPr>
              <a:t>ints</a:t>
            </a:r>
            <a:r>
              <a:rPr lang="en-US" sz="1400" dirty="0">
                <a:solidFill>
                  <a:srgbClr val="0070C0"/>
                </a:solidFill>
                <a:latin typeface="Courier New" panose="02070309020205020404" pitchFamily="49" charset="0"/>
                <a:cs typeface="Courier New" panose="02070309020205020404" pitchFamily="49" charset="0"/>
              </a:rPr>
              <a:t>.</a:t>
            </a:r>
            <a:br>
              <a:rPr lang="en-US" sz="1400" dirty="0">
                <a:latin typeface="Courier New" panose="02070309020205020404" pitchFamily="49" charset="0"/>
                <a:cs typeface="Courier New" panose="02070309020205020404" pitchFamily="49" charset="0"/>
              </a:rPr>
            </a:br>
            <a:br>
              <a:rPr lang="en-US" sz="1400" dirty="0">
                <a:latin typeface="Courier New" panose="02070309020205020404" pitchFamily="49" charset="0"/>
                <a:cs typeface="Courier New" panose="02070309020205020404" pitchFamily="49" charset="0"/>
              </a:rPr>
            </a:br>
            <a:r>
              <a:rPr lang="en-US" sz="1400" b="1" dirty="0">
                <a:highlight>
                  <a:srgbClr val="FFFF00"/>
                </a:highlight>
                <a:latin typeface="Courier New" panose="02070309020205020404" pitchFamily="49" charset="0"/>
                <a:cs typeface="Courier New" panose="02070309020205020404" pitchFamily="49" charset="0"/>
              </a:rPr>
              <a:t>int (*pArr5a)[3] = x;</a:t>
            </a:r>
            <a:br>
              <a:rPr lang="en-US" sz="1400" dirty="0">
                <a:latin typeface="Courier New" panose="02070309020205020404" pitchFamily="49" charset="0"/>
                <a:cs typeface="Courier New" panose="02070309020205020404" pitchFamily="49" charset="0"/>
              </a:rPr>
            </a:br>
            <a:r>
              <a:rPr lang="en-US" sz="1400" dirty="0">
                <a:solidFill>
                  <a:srgbClr val="0070C0"/>
                </a:solidFill>
                <a:latin typeface="Courier New" panose="02070309020205020404" pitchFamily="49" charset="0"/>
                <a:cs typeface="Courier New" panose="02070309020205020404" pitchFamily="49" charset="0"/>
              </a:rPr>
              <a:t>// x decays from an array of arrays of 5 </a:t>
            </a:r>
            <a:r>
              <a:rPr lang="en-US" sz="1400" dirty="0" err="1">
                <a:solidFill>
                  <a:srgbClr val="0070C0"/>
                </a:solidFill>
                <a:latin typeface="Courier New" panose="02070309020205020404" pitchFamily="49" charset="0"/>
                <a:cs typeface="Courier New" panose="02070309020205020404" pitchFamily="49" charset="0"/>
              </a:rPr>
              <a:t>ints</a:t>
            </a:r>
            <a:r>
              <a:rPr lang="en-US" sz="1400" dirty="0">
                <a:solidFill>
                  <a:srgbClr val="0070C0"/>
                </a:solidFill>
                <a:latin typeface="Courier New" panose="02070309020205020404" pitchFamily="49" charset="0"/>
                <a:cs typeface="Courier New" panose="02070309020205020404" pitchFamily="49" charset="0"/>
              </a:rPr>
              <a:t> to</a:t>
            </a:r>
            <a:br>
              <a:rPr lang="en-US" sz="1400" dirty="0">
                <a:solidFill>
                  <a:srgbClr val="0070C0"/>
                </a:solidFill>
                <a:latin typeface="Courier New" panose="02070309020205020404" pitchFamily="49" charset="0"/>
                <a:cs typeface="Courier New" panose="02070309020205020404" pitchFamily="49" charset="0"/>
              </a:rPr>
            </a:br>
            <a:r>
              <a:rPr lang="en-US" sz="1400" dirty="0">
                <a:solidFill>
                  <a:srgbClr val="0070C0"/>
                </a:solidFill>
                <a:latin typeface="Courier New" panose="02070309020205020404" pitchFamily="49" charset="0"/>
                <a:cs typeface="Courier New" panose="02070309020205020404" pitchFamily="49" charset="0"/>
              </a:rPr>
              <a:t>// a pointer to an array of 5 </a:t>
            </a:r>
            <a:r>
              <a:rPr lang="en-US" sz="1400" dirty="0" err="1">
                <a:solidFill>
                  <a:srgbClr val="0070C0"/>
                </a:solidFill>
                <a:latin typeface="Courier New" panose="02070309020205020404" pitchFamily="49" charset="0"/>
                <a:cs typeface="Courier New" panose="02070309020205020404" pitchFamily="49" charset="0"/>
              </a:rPr>
              <a:t>ints</a:t>
            </a:r>
            <a:r>
              <a:rPr lang="en-US" sz="1400" dirty="0">
                <a:solidFill>
                  <a:srgbClr val="0070C0"/>
                </a:solidFill>
                <a:latin typeface="Courier New" panose="02070309020205020404" pitchFamily="49" charset="0"/>
                <a:cs typeface="Courier New" panose="02070309020205020404" pitchFamily="49" charset="0"/>
              </a:rPr>
              <a:t>,</a:t>
            </a:r>
            <a:br>
              <a:rPr lang="en-US" sz="1400" dirty="0">
                <a:solidFill>
                  <a:srgbClr val="0070C0"/>
                </a:solidFill>
                <a:latin typeface="Courier New" panose="02070309020205020404" pitchFamily="49" charset="0"/>
                <a:cs typeface="Courier New" panose="02070309020205020404" pitchFamily="49" charset="0"/>
              </a:rPr>
            </a:br>
            <a:r>
              <a:rPr lang="en-US" sz="1400" dirty="0">
                <a:solidFill>
                  <a:srgbClr val="0070C0"/>
                </a:solidFill>
                <a:latin typeface="Courier New" panose="02070309020205020404" pitchFamily="49" charset="0"/>
                <a:cs typeface="Courier New" panose="02070309020205020404" pitchFamily="49" charset="0"/>
              </a:rPr>
              <a:t>// x is a pointer to an array of 5 </a:t>
            </a:r>
            <a:r>
              <a:rPr lang="en-US" sz="1400" dirty="0" err="1">
                <a:solidFill>
                  <a:srgbClr val="0070C0"/>
                </a:solidFill>
                <a:latin typeface="Courier New" panose="02070309020205020404" pitchFamily="49" charset="0"/>
                <a:cs typeface="Courier New" panose="02070309020205020404" pitchFamily="49" charset="0"/>
              </a:rPr>
              <a:t>ints</a:t>
            </a:r>
            <a:r>
              <a:rPr lang="en-US" sz="1400" dirty="0">
                <a:solidFill>
                  <a:srgbClr val="0070C0"/>
                </a:solidFill>
                <a:latin typeface="Courier New" panose="02070309020205020404" pitchFamily="49" charset="0"/>
                <a:cs typeface="Courier New" panose="02070309020205020404" pitchFamily="49" charset="0"/>
              </a:rPr>
              <a:t>.</a:t>
            </a:r>
          </a:p>
          <a:p>
            <a:pPr marL="0" indent="0">
              <a:buNone/>
            </a:pPr>
            <a:endParaRPr lang="en-US" sz="1400" dirty="0">
              <a:solidFill>
                <a:srgbClr val="0070C0"/>
              </a:solidFill>
              <a:latin typeface="Courier New" panose="02070309020205020404" pitchFamily="49" charset="0"/>
              <a:cs typeface="Courier New" panose="02070309020205020404" pitchFamily="49" charset="0"/>
            </a:endParaRPr>
          </a:p>
          <a:p>
            <a:pPr marL="0" indent="0">
              <a:buNone/>
            </a:pPr>
            <a:r>
              <a:rPr lang="en-US" sz="1400" b="1" dirty="0">
                <a:highlight>
                  <a:srgbClr val="FFFF00"/>
                </a:highlight>
                <a:latin typeface="Courier New" panose="02070309020205020404" pitchFamily="49" charset="0"/>
                <a:cs typeface="Courier New" panose="02070309020205020404" pitchFamily="49" charset="0"/>
              </a:rPr>
              <a:t>int (*pArr5b)[5] = &amp;x[0];</a:t>
            </a:r>
            <a:br>
              <a:rPr lang="en-US" sz="1400" dirty="0">
                <a:latin typeface="Courier New" panose="02070309020205020404" pitchFamily="49" charset="0"/>
                <a:cs typeface="Courier New" panose="02070309020205020404" pitchFamily="49" charset="0"/>
              </a:rPr>
            </a:br>
            <a:r>
              <a:rPr lang="en-US" sz="1400" dirty="0">
                <a:solidFill>
                  <a:srgbClr val="0070C0"/>
                </a:solidFill>
                <a:latin typeface="Courier New" panose="02070309020205020404" pitchFamily="49" charset="0"/>
                <a:cs typeface="Courier New" panose="02070309020205020404" pitchFamily="49" charset="0"/>
              </a:rPr>
              <a:t>// &amp;x[0] is a pointer to 0th element of x,</a:t>
            </a:r>
            <a:br>
              <a:rPr lang="en-US" sz="1400" dirty="0">
                <a:solidFill>
                  <a:srgbClr val="0070C0"/>
                </a:solidFill>
                <a:latin typeface="Courier New" panose="02070309020205020404" pitchFamily="49" charset="0"/>
                <a:cs typeface="Courier New" panose="02070309020205020404" pitchFamily="49" charset="0"/>
              </a:rPr>
            </a:br>
            <a:r>
              <a:rPr lang="en-US" sz="1400" dirty="0">
                <a:solidFill>
                  <a:srgbClr val="0070C0"/>
                </a:solidFill>
                <a:latin typeface="Courier New" panose="02070309020205020404" pitchFamily="49" charset="0"/>
                <a:cs typeface="Courier New" panose="02070309020205020404" pitchFamily="49" charset="0"/>
              </a:rPr>
              <a:t>// x[0] is an array of 5 </a:t>
            </a:r>
            <a:r>
              <a:rPr lang="en-US" sz="1400" dirty="0" err="1">
                <a:solidFill>
                  <a:srgbClr val="0070C0"/>
                </a:solidFill>
                <a:latin typeface="Courier New" panose="02070309020205020404" pitchFamily="49" charset="0"/>
                <a:cs typeface="Courier New" panose="02070309020205020404" pitchFamily="49" charset="0"/>
              </a:rPr>
              <a:t>ints</a:t>
            </a:r>
            <a:r>
              <a:rPr lang="en-US" sz="1400" dirty="0">
                <a:solidFill>
                  <a:srgbClr val="0070C0"/>
                </a:solidFill>
                <a:latin typeface="Courier New" panose="02070309020205020404" pitchFamily="49" charset="0"/>
                <a:cs typeface="Courier New" panose="02070309020205020404" pitchFamily="49" charset="0"/>
              </a:rPr>
              <a:t>,</a:t>
            </a:r>
            <a:br>
              <a:rPr lang="en-US" sz="1400" dirty="0">
                <a:solidFill>
                  <a:srgbClr val="0070C0"/>
                </a:solidFill>
                <a:latin typeface="Courier New" panose="02070309020205020404" pitchFamily="49" charset="0"/>
                <a:cs typeface="Courier New" panose="02070309020205020404" pitchFamily="49" charset="0"/>
              </a:rPr>
            </a:br>
            <a:r>
              <a:rPr lang="en-US" sz="1400" dirty="0">
                <a:solidFill>
                  <a:srgbClr val="0070C0"/>
                </a:solidFill>
                <a:latin typeface="Courier New" panose="02070309020205020404" pitchFamily="49" charset="0"/>
                <a:cs typeface="Courier New" panose="02070309020205020404" pitchFamily="49" charset="0"/>
              </a:rPr>
              <a:t>// &amp;x[0] is a pointer to an array of 5 </a:t>
            </a:r>
            <a:r>
              <a:rPr lang="en-US" sz="1400" dirty="0" err="1">
                <a:solidFill>
                  <a:srgbClr val="0070C0"/>
                </a:solidFill>
                <a:latin typeface="Courier New" panose="02070309020205020404" pitchFamily="49" charset="0"/>
                <a:cs typeface="Courier New" panose="02070309020205020404" pitchFamily="49" charset="0"/>
              </a:rPr>
              <a:t>ints</a:t>
            </a:r>
            <a:r>
              <a:rPr lang="en-US" sz="1400" dirty="0">
                <a:solidFill>
                  <a:srgbClr val="0070C0"/>
                </a:solidFill>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37836D1A-EEBE-4EBE-ACF4-B91F908ECAA1}"/>
              </a:ext>
            </a:extLst>
          </p:cNvPr>
          <p:cNvSpPr txBox="1"/>
          <p:nvPr/>
        </p:nvSpPr>
        <p:spPr>
          <a:xfrm>
            <a:off x="7004115" y="1414021"/>
            <a:ext cx="4939646" cy="4401205"/>
          </a:xfrm>
          <a:prstGeom prst="rect">
            <a:avLst/>
          </a:prstGeom>
          <a:noFill/>
        </p:spPr>
        <p:txBody>
          <a:bodyPr wrap="square" rtlCol="0">
            <a:spAutoFit/>
          </a:bodyPr>
          <a:lstStyle/>
          <a:p>
            <a:r>
              <a:rPr lang="en-US" sz="1400" b="1" dirty="0">
                <a:highlight>
                  <a:srgbClr val="FFFF00"/>
                </a:highlight>
                <a:latin typeface="Courier New" panose="02070309020205020404" pitchFamily="49" charset="0"/>
                <a:cs typeface="Courier New" panose="02070309020205020404" pitchFamily="49" charset="0"/>
              </a:rPr>
              <a:t>int *</a:t>
            </a:r>
            <a:r>
              <a:rPr lang="en-US" sz="1400" b="1" dirty="0" err="1">
                <a:highlight>
                  <a:srgbClr val="FFFF00"/>
                </a:highlight>
                <a:latin typeface="Courier New" panose="02070309020205020404" pitchFamily="49" charset="0"/>
                <a:cs typeface="Courier New" panose="02070309020205020404" pitchFamily="49" charset="0"/>
              </a:rPr>
              <a:t>pInta</a:t>
            </a:r>
            <a:r>
              <a:rPr lang="en-US" sz="1400" b="1" dirty="0">
                <a:highlight>
                  <a:srgbClr val="FFFF00"/>
                </a:highlight>
                <a:latin typeface="Courier New" panose="02070309020205020404" pitchFamily="49" charset="0"/>
                <a:cs typeface="Courier New" panose="02070309020205020404" pitchFamily="49" charset="0"/>
              </a:rPr>
              <a:t> = x[0];</a:t>
            </a:r>
            <a:br>
              <a:rPr lang="en-US" sz="1400" dirty="0">
                <a:latin typeface="Courier New" panose="02070309020205020404" pitchFamily="49" charset="0"/>
                <a:cs typeface="Courier New" panose="02070309020205020404" pitchFamily="49" charset="0"/>
              </a:rPr>
            </a:br>
            <a:r>
              <a:rPr lang="en-US" sz="1400" dirty="0">
                <a:solidFill>
                  <a:srgbClr val="0070C0"/>
                </a:solidFill>
                <a:latin typeface="Courier New" panose="02070309020205020404" pitchFamily="49" charset="0"/>
                <a:cs typeface="Courier New" panose="02070309020205020404" pitchFamily="49" charset="0"/>
              </a:rPr>
              <a:t>// x[0] is 0th element of x,</a:t>
            </a:r>
            <a:br>
              <a:rPr lang="en-US" sz="1400" dirty="0">
                <a:solidFill>
                  <a:srgbClr val="0070C0"/>
                </a:solidFill>
                <a:latin typeface="Courier New" panose="02070309020205020404" pitchFamily="49" charset="0"/>
                <a:cs typeface="Courier New" panose="02070309020205020404" pitchFamily="49" charset="0"/>
              </a:rPr>
            </a:br>
            <a:r>
              <a:rPr lang="en-US" sz="1400" dirty="0">
                <a:solidFill>
                  <a:srgbClr val="0070C0"/>
                </a:solidFill>
                <a:latin typeface="Courier New" panose="02070309020205020404" pitchFamily="49" charset="0"/>
                <a:cs typeface="Courier New" panose="02070309020205020404" pitchFamily="49" charset="0"/>
              </a:rPr>
              <a:t>// x[0] is an array of 5 </a:t>
            </a:r>
            <a:r>
              <a:rPr lang="en-US" sz="1400" dirty="0" err="1">
                <a:solidFill>
                  <a:srgbClr val="0070C0"/>
                </a:solidFill>
                <a:latin typeface="Courier New" panose="02070309020205020404" pitchFamily="49" charset="0"/>
                <a:cs typeface="Courier New" panose="02070309020205020404" pitchFamily="49" charset="0"/>
              </a:rPr>
              <a:t>ints</a:t>
            </a:r>
            <a:r>
              <a:rPr lang="en-US" sz="1400" dirty="0">
                <a:solidFill>
                  <a:srgbClr val="0070C0"/>
                </a:solidFill>
                <a:latin typeface="Courier New" panose="02070309020205020404" pitchFamily="49" charset="0"/>
                <a:cs typeface="Courier New" panose="02070309020205020404" pitchFamily="49" charset="0"/>
              </a:rPr>
              <a:t>,</a:t>
            </a:r>
            <a:br>
              <a:rPr lang="en-US" sz="1400" dirty="0">
                <a:solidFill>
                  <a:srgbClr val="0070C0"/>
                </a:solidFill>
                <a:latin typeface="Courier New" panose="02070309020205020404" pitchFamily="49" charset="0"/>
                <a:cs typeface="Courier New" panose="02070309020205020404" pitchFamily="49" charset="0"/>
              </a:rPr>
            </a:br>
            <a:r>
              <a:rPr lang="en-US" sz="1400" dirty="0">
                <a:solidFill>
                  <a:srgbClr val="0070C0"/>
                </a:solidFill>
                <a:latin typeface="Courier New" panose="02070309020205020404" pitchFamily="49" charset="0"/>
                <a:cs typeface="Courier New" panose="02070309020205020404" pitchFamily="49" charset="0"/>
              </a:rPr>
              <a:t>// x[0] decays from an array of 5 </a:t>
            </a:r>
            <a:r>
              <a:rPr lang="en-US" sz="1400" dirty="0" err="1">
                <a:solidFill>
                  <a:srgbClr val="0070C0"/>
                </a:solidFill>
                <a:latin typeface="Courier New" panose="02070309020205020404" pitchFamily="49" charset="0"/>
                <a:cs typeface="Courier New" panose="02070309020205020404" pitchFamily="49" charset="0"/>
              </a:rPr>
              <a:t>ints</a:t>
            </a:r>
            <a:r>
              <a:rPr lang="en-US" sz="1400" dirty="0">
                <a:solidFill>
                  <a:srgbClr val="0070C0"/>
                </a:solidFill>
                <a:latin typeface="Courier New" panose="02070309020205020404" pitchFamily="49" charset="0"/>
                <a:cs typeface="Courier New" panose="02070309020205020404" pitchFamily="49" charset="0"/>
              </a:rPr>
              <a:t> to</a:t>
            </a:r>
            <a:br>
              <a:rPr lang="en-US" sz="1400" dirty="0">
                <a:solidFill>
                  <a:srgbClr val="0070C0"/>
                </a:solidFill>
                <a:latin typeface="Courier New" panose="02070309020205020404" pitchFamily="49" charset="0"/>
                <a:cs typeface="Courier New" panose="02070309020205020404" pitchFamily="49" charset="0"/>
              </a:rPr>
            </a:br>
            <a:r>
              <a:rPr lang="en-US" sz="1400" dirty="0">
                <a:solidFill>
                  <a:srgbClr val="0070C0"/>
                </a:solidFill>
                <a:latin typeface="Courier New" panose="02070309020205020404" pitchFamily="49" charset="0"/>
                <a:cs typeface="Courier New" panose="02070309020205020404" pitchFamily="49" charset="0"/>
              </a:rPr>
              <a:t>// a pointer to an int.</a:t>
            </a:r>
          </a:p>
          <a:p>
            <a:endParaRPr lang="en-US" sz="1400" dirty="0">
              <a:latin typeface="Courier New" panose="02070309020205020404" pitchFamily="49" charset="0"/>
              <a:cs typeface="Courier New" panose="02070309020205020404" pitchFamily="49" charset="0"/>
            </a:endParaRPr>
          </a:p>
          <a:p>
            <a:r>
              <a:rPr lang="en-US" sz="1400" b="1" dirty="0">
                <a:highlight>
                  <a:srgbClr val="FFFF00"/>
                </a:highlight>
                <a:latin typeface="Courier New" panose="02070309020205020404" pitchFamily="49" charset="0"/>
                <a:cs typeface="Courier New" panose="02070309020205020404" pitchFamily="49" charset="0"/>
              </a:rPr>
              <a:t>int *</a:t>
            </a:r>
            <a:r>
              <a:rPr lang="en-US" sz="1400" b="1" dirty="0" err="1">
                <a:highlight>
                  <a:srgbClr val="FFFF00"/>
                </a:highlight>
                <a:latin typeface="Courier New" panose="02070309020205020404" pitchFamily="49" charset="0"/>
                <a:cs typeface="Courier New" panose="02070309020205020404" pitchFamily="49" charset="0"/>
              </a:rPr>
              <a:t>pIntb</a:t>
            </a:r>
            <a:r>
              <a:rPr lang="en-US" sz="1400" b="1" dirty="0">
                <a:highlight>
                  <a:srgbClr val="FFFF00"/>
                </a:highlight>
                <a:latin typeface="Courier New" panose="02070309020205020404" pitchFamily="49" charset="0"/>
                <a:cs typeface="Courier New" panose="02070309020205020404" pitchFamily="49" charset="0"/>
              </a:rPr>
              <a:t> = *x;</a:t>
            </a:r>
            <a:br>
              <a:rPr lang="en-US" sz="1400" dirty="0">
                <a:latin typeface="Courier New" panose="02070309020205020404" pitchFamily="49" charset="0"/>
                <a:cs typeface="Courier New" panose="02070309020205020404" pitchFamily="49" charset="0"/>
              </a:rPr>
            </a:br>
            <a:r>
              <a:rPr lang="en-US" sz="1400" dirty="0">
                <a:solidFill>
                  <a:srgbClr val="0070C0"/>
                </a:solidFill>
                <a:latin typeface="Courier New" panose="02070309020205020404" pitchFamily="49" charset="0"/>
                <a:cs typeface="Courier New" panose="02070309020205020404" pitchFamily="49" charset="0"/>
              </a:rPr>
              <a:t>// x decays from an array of arrays of 5 </a:t>
            </a:r>
            <a:r>
              <a:rPr lang="en-US" sz="1400" dirty="0" err="1">
                <a:solidFill>
                  <a:srgbClr val="0070C0"/>
                </a:solidFill>
                <a:latin typeface="Courier New" panose="02070309020205020404" pitchFamily="49" charset="0"/>
                <a:cs typeface="Courier New" panose="02070309020205020404" pitchFamily="49" charset="0"/>
              </a:rPr>
              <a:t>ints</a:t>
            </a:r>
            <a:r>
              <a:rPr lang="en-US" sz="1400" dirty="0">
                <a:solidFill>
                  <a:srgbClr val="0070C0"/>
                </a:solidFill>
                <a:latin typeface="Courier New" panose="02070309020205020404" pitchFamily="49" charset="0"/>
                <a:cs typeface="Courier New" panose="02070309020205020404" pitchFamily="49" charset="0"/>
              </a:rPr>
              <a:t> to</a:t>
            </a:r>
            <a:br>
              <a:rPr lang="en-US" sz="1400" dirty="0">
                <a:solidFill>
                  <a:srgbClr val="0070C0"/>
                </a:solidFill>
                <a:latin typeface="Courier New" panose="02070309020205020404" pitchFamily="49" charset="0"/>
                <a:cs typeface="Courier New" panose="02070309020205020404" pitchFamily="49" charset="0"/>
              </a:rPr>
            </a:br>
            <a:r>
              <a:rPr lang="en-US" sz="1400" dirty="0">
                <a:solidFill>
                  <a:srgbClr val="0070C0"/>
                </a:solidFill>
                <a:latin typeface="Courier New" panose="02070309020205020404" pitchFamily="49" charset="0"/>
                <a:cs typeface="Courier New" panose="02070309020205020404" pitchFamily="49" charset="0"/>
              </a:rPr>
              <a:t>// a pointer to an array of 5 </a:t>
            </a:r>
            <a:r>
              <a:rPr lang="en-US" sz="1400" dirty="0" err="1">
                <a:solidFill>
                  <a:srgbClr val="0070C0"/>
                </a:solidFill>
                <a:latin typeface="Courier New" panose="02070309020205020404" pitchFamily="49" charset="0"/>
                <a:cs typeface="Courier New" panose="02070309020205020404" pitchFamily="49" charset="0"/>
              </a:rPr>
              <a:t>ints</a:t>
            </a:r>
            <a:r>
              <a:rPr lang="en-US" sz="1400" dirty="0">
                <a:solidFill>
                  <a:srgbClr val="0070C0"/>
                </a:solidFill>
                <a:latin typeface="Courier New" panose="02070309020205020404" pitchFamily="49" charset="0"/>
                <a:cs typeface="Courier New" panose="02070309020205020404" pitchFamily="49" charset="0"/>
              </a:rPr>
              <a:t>,</a:t>
            </a:r>
            <a:br>
              <a:rPr lang="en-US" sz="1400" dirty="0">
                <a:solidFill>
                  <a:srgbClr val="0070C0"/>
                </a:solidFill>
                <a:latin typeface="Courier New" panose="02070309020205020404" pitchFamily="49" charset="0"/>
                <a:cs typeface="Courier New" panose="02070309020205020404" pitchFamily="49" charset="0"/>
              </a:rPr>
            </a:br>
            <a:r>
              <a:rPr lang="en-US" sz="1400" dirty="0">
                <a:solidFill>
                  <a:srgbClr val="0070C0"/>
                </a:solidFill>
                <a:latin typeface="Courier New" panose="02070309020205020404" pitchFamily="49" charset="0"/>
                <a:cs typeface="Courier New" panose="02070309020205020404" pitchFamily="49" charset="0"/>
              </a:rPr>
              <a:t>// x is a pointer to an array of 5 </a:t>
            </a:r>
            <a:r>
              <a:rPr lang="en-US" sz="1400" dirty="0" err="1">
                <a:solidFill>
                  <a:srgbClr val="0070C0"/>
                </a:solidFill>
                <a:latin typeface="Courier New" panose="02070309020205020404" pitchFamily="49" charset="0"/>
                <a:cs typeface="Courier New" panose="02070309020205020404" pitchFamily="49" charset="0"/>
              </a:rPr>
              <a:t>ints</a:t>
            </a:r>
            <a:r>
              <a:rPr lang="en-US" sz="1400" dirty="0">
                <a:solidFill>
                  <a:srgbClr val="0070C0"/>
                </a:solidFill>
                <a:latin typeface="Courier New" panose="02070309020205020404" pitchFamily="49" charset="0"/>
                <a:cs typeface="Courier New" panose="02070309020205020404" pitchFamily="49" charset="0"/>
              </a:rPr>
              <a:t>,</a:t>
            </a:r>
            <a:br>
              <a:rPr lang="en-US" sz="1400" dirty="0">
                <a:solidFill>
                  <a:srgbClr val="0070C0"/>
                </a:solidFill>
                <a:latin typeface="Courier New" panose="02070309020205020404" pitchFamily="49" charset="0"/>
                <a:cs typeface="Courier New" panose="02070309020205020404" pitchFamily="49" charset="0"/>
              </a:rPr>
            </a:br>
            <a:r>
              <a:rPr lang="en-US" sz="1400" dirty="0">
                <a:solidFill>
                  <a:srgbClr val="0070C0"/>
                </a:solidFill>
                <a:latin typeface="Courier New" panose="02070309020205020404" pitchFamily="49" charset="0"/>
                <a:cs typeface="Courier New" panose="02070309020205020404" pitchFamily="49" charset="0"/>
              </a:rPr>
              <a:t>// *x is an array of 5 </a:t>
            </a:r>
            <a:r>
              <a:rPr lang="en-US" sz="1400" dirty="0" err="1">
                <a:solidFill>
                  <a:srgbClr val="0070C0"/>
                </a:solidFill>
                <a:latin typeface="Courier New" panose="02070309020205020404" pitchFamily="49" charset="0"/>
                <a:cs typeface="Courier New" panose="02070309020205020404" pitchFamily="49" charset="0"/>
              </a:rPr>
              <a:t>ints</a:t>
            </a:r>
            <a:r>
              <a:rPr lang="en-US" sz="1400" dirty="0">
                <a:solidFill>
                  <a:srgbClr val="0070C0"/>
                </a:solidFill>
                <a:latin typeface="Courier New" panose="02070309020205020404" pitchFamily="49" charset="0"/>
                <a:cs typeface="Courier New" panose="02070309020205020404" pitchFamily="49" charset="0"/>
              </a:rPr>
              <a:t>,</a:t>
            </a:r>
            <a:br>
              <a:rPr lang="en-US" sz="1400" dirty="0">
                <a:solidFill>
                  <a:srgbClr val="0070C0"/>
                </a:solidFill>
                <a:latin typeface="Courier New" panose="02070309020205020404" pitchFamily="49" charset="0"/>
                <a:cs typeface="Courier New" panose="02070309020205020404" pitchFamily="49" charset="0"/>
              </a:rPr>
            </a:br>
            <a:r>
              <a:rPr lang="en-US" sz="1400" dirty="0">
                <a:solidFill>
                  <a:srgbClr val="0070C0"/>
                </a:solidFill>
                <a:latin typeface="Courier New" panose="02070309020205020404" pitchFamily="49" charset="0"/>
                <a:cs typeface="Courier New" panose="02070309020205020404" pitchFamily="49" charset="0"/>
              </a:rPr>
              <a:t>// *x decays from an array of 5 </a:t>
            </a:r>
            <a:r>
              <a:rPr lang="en-US" sz="1400" dirty="0" err="1">
                <a:solidFill>
                  <a:srgbClr val="0070C0"/>
                </a:solidFill>
                <a:latin typeface="Courier New" panose="02070309020205020404" pitchFamily="49" charset="0"/>
                <a:cs typeface="Courier New" panose="02070309020205020404" pitchFamily="49" charset="0"/>
              </a:rPr>
              <a:t>ints</a:t>
            </a:r>
            <a:r>
              <a:rPr lang="en-US" sz="1400" dirty="0">
                <a:solidFill>
                  <a:srgbClr val="0070C0"/>
                </a:solidFill>
                <a:latin typeface="Courier New" panose="02070309020205020404" pitchFamily="49" charset="0"/>
                <a:cs typeface="Courier New" panose="02070309020205020404" pitchFamily="49" charset="0"/>
              </a:rPr>
              <a:t> to</a:t>
            </a:r>
            <a:br>
              <a:rPr lang="en-US" sz="1400" dirty="0">
                <a:solidFill>
                  <a:srgbClr val="0070C0"/>
                </a:solidFill>
                <a:latin typeface="Courier New" panose="02070309020205020404" pitchFamily="49" charset="0"/>
                <a:cs typeface="Courier New" panose="02070309020205020404" pitchFamily="49" charset="0"/>
              </a:rPr>
            </a:br>
            <a:r>
              <a:rPr lang="en-US" sz="1400" dirty="0">
                <a:solidFill>
                  <a:srgbClr val="0070C0"/>
                </a:solidFill>
                <a:latin typeface="Courier New" panose="02070309020205020404" pitchFamily="49" charset="0"/>
                <a:cs typeface="Courier New" panose="02070309020205020404" pitchFamily="49" charset="0"/>
              </a:rPr>
              <a:t>// a pointer to an int.</a:t>
            </a:r>
            <a:br>
              <a:rPr lang="en-US" sz="1400" dirty="0">
                <a:solidFill>
                  <a:srgbClr val="0070C0"/>
                </a:solidFill>
                <a:latin typeface="Courier New" panose="02070309020205020404" pitchFamily="49" charset="0"/>
                <a:cs typeface="Courier New" panose="02070309020205020404" pitchFamily="49" charset="0"/>
              </a:rPr>
            </a:br>
            <a:br>
              <a:rPr lang="en-US" sz="1400" dirty="0">
                <a:latin typeface="Courier New" panose="02070309020205020404" pitchFamily="49" charset="0"/>
                <a:cs typeface="Courier New" panose="02070309020205020404" pitchFamily="49" charset="0"/>
              </a:rPr>
            </a:br>
            <a:r>
              <a:rPr lang="en-US" sz="1400" b="1" dirty="0">
                <a:highlight>
                  <a:srgbClr val="FFFF00"/>
                </a:highlight>
                <a:latin typeface="Courier New" panose="02070309020205020404" pitchFamily="49" charset="0"/>
                <a:cs typeface="Courier New" panose="02070309020205020404" pitchFamily="49" charset="0"/>
              </a:rPr>
              <a:t>int *</a:t>
            </a:r>
            <a:r>
              <a:rPr lang="en-US" sz="1400" b="1" dirty="0" err="1">
                <a:highlight>
                  <a:srgbClr val="FFFF00"/>
                </a:highlight>
                <a:latin typeface="Courier New" panose="02070309020205020404" pitchFamily="49" charset="0"/>
                <a:cs typeface="Courier New" panose="02070309020205020404" pitchFamily="49" charset="0"/>
              </a:rPr>
              <a:t>pIntc</a:t>
            </a:r>
            <a:r>
              <a:rPr lang="en-US" sz="1400" b="1" dirty="0">
                <a:highlight>
                  <a:srgbClr val="FFFF00"/>
                </a:highlight>
                <a:latin typeface="Courier New" panose="02070309020205020404" pitchFamily="49" charset="0"/>
                <a:cs typeface="Courier New" panose="02070309020205020404" pitchFamily="49" charset="0"/>
              </a:rPr>
              <a:t> = &amp;x[0][0];</a:t>
            </a:r>
            <a:br>
              <a:rPr lang="en-US" sz="1400" dirty="0">
                <a:latin typeface="Courier New" panose="02070309020205020404" pitchFamily="49" charset="0"/>
                <a:cs typeface="Courier New" panose="02070309020205020404" pitchFamily="49" charset="0"/>
              </a:rPr>
            </a:br>
            <a:r>
              <a:rPr lang="en-US" sz="1400" dirty="0">
                <a:solidFill>
                  <a:srgbClr val="0070C0"/>
                </a:solidFill>
                <a:latin typeface="Courier New" panose="02070309020205020404" pitchFamily="49" charset="0"/>
                <a:cs typeface="Courier New" panose="02070309020205020404" pitchFamily="49" charset="0"/>
              </a:rPr>
              <a:t>// x[0][0] is 0th element of x[0],</a:t>
            </a:r>
            <a:br>
              <a:rPr lang="en-US" sz="1400" dirty="0">
                <a:solidFill>
                  <a:srgbClr val="0070C0"/>
                </a:solidFill>
                <a:latin typeface="Courier New" panose="02070309020205020404" pitchFamily="49" charset="0"/>
                <a:cs typeface="Courier New" panose="02070309020205020404" pitchFamily="49" charset="0"/>
              </a:rPr>
            </a:br>
            <a:r>
              <a:rPr lang="en-US" sz="1400" dirty="0">
                <a:solidFill>
                  <a:srgbClr val="0070C0"/>
                </a:solidFill>
                <a:latin typeface="Courier New" panose="02070309020205020404" pitchFamily="49" charset="0"/>
                <a:cs typeface="Courier New" panose="02070309020205020404" pitchFamily="49" charset="0"/>
              </a:rPr>
              <a:t>// where x[0] is an array of 5 </a:t>
            </a:r>
            <a:r>
              <a:rPr lang="en-US" sz="1400" dirty="0" err="1">
                <a:solidFill>
                  <a:srgbClr val="0070C0"/>
                </a:solidFill>
                <a:latin typeface="Courier New" panose="02070309020205020404" pitchFamily="49" charset="0"/>
                <a:cs typeface="Courier New" panose="02070309020205020404" pitchFamily="49" charset="0"/>
              </a:rPr>
              <a:t>ints</a:t>
            </a:r>
            <a:r>
              <a:rPr lang="en-US" sz="1400" dirty="0">
                <a:solidFill>
                  <a:srgbClr val="0070C0"/>
                </a:solidFill>
                <a:latin typeface="Courier New" panose="02070309020205020404" pitchFamily="49" charset="0"/>
                <a:cs typeface="Courier New" panose="02070309020205020404" pitchFamily="49" charset="0"/>
              </a:rPr>
              <a:t>,</a:t>
            </a:r>
            <a:br>
              <a:rPr lang="en-US" sz="1400" dirty="0">
                <a:solidFill>
                  <a:srgbClr val="0070C0"/>
                </a:solidFill>
                <a:latin typeface="Courier New" panose="02070309020205020404" pitchFamily="49" charset="0"/>
                <a:cs typeface="Courier New" panose="02070309020205020404" pitchFamily="49" charset="0"/>
              </a:rPr>
            </a:br>
            <a:r>
              <a:rPr lang="en-US" sz="1400" dirty="0">
                <a:solidFill>
                  <a:srgbClr val="0070C0"/>
                </a:solidFill>
                <a:latin typeface="Courier New" panose="02070309020205020404" pitchFamily="49" charset="0"/>
                <a:cs typeface="Courier New" panose="02070309020205020404" pitchFamily="49" charset="0"/>
              </a:rPr>
              <a:t>// x[0][0] is an int,</a:t>
            </a:r>
            <a:br>
              <a:rPr lang="en-US" sz="1400" dirty="0">
                <a:solidFill>
                  <a:srgbClr val="0070C0"/>
                </a:solidFill>
                <a:latin typeface="Courier New" panose="02070309020205020404" pitchFamily="49" charset="0"/>
                <a:cs typeface="Courier New" panose="02070309020205020404" pitchFamily="49" charset="0"/>
              </a:rPr>
            </a:br>
            <a:r>
              <a:rPr lang="en-US" sz="1400" dirty="0">
                <a:solidFill>
                  <a:srgbClr val="0070C0"/>
                </a:solidFill>
                <a:latin typeface="Courier New" panose="02070309020205020404" pitchFamily="49" charset="0"/>
                <a:cs typeface="Courier New" panose="02070309020205020404" pitchFamily="49" charset="0"/>
              </a:rPr>
              <a:t>// &amp;x[0][0] is a pointer to an int.</a:t>
            </a:r>
          </a:p>
        </p:txBody>
      </p:sp>
    </p:spTree>
    <p:extLst>
      <p:ext uri="{BB962C8B-B14F-4D97-AF65-F5344CB8AC3E}">
        <p14:creationId xmlns:p14="http://schemas.microsoft.com/office/powerpoint/2010/main" val="3683987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D8958-D5AC-4D6C-AFCD-858A543E8097}"/>
              </a:ext>
            </a:extLst>
          </p:cNvPr>
          <p:cNvSpPr>
            <a:spLocks noGrp="1"/>
          </p:cNvSpPr>
          <p:nvPr>
            <p:ph type="title"/>
          </p:nvPr>
        </p:nvSpPr>
        <p:spPr/>
        <p:txBody>
          <a:bodyPr/>
          <a:lstStyle/>
          <a:p>
            <a:r>
              <a:rPr lang="en-US" dirty="0"/>
              <a:t>Side note: Dynamic Arrays</a:t>
            </a:r>
          </a:p>
        </p:txBody>
      </p:sp>
      <p:sp>
        <p:nvSpPr>
          <p:cNvPr id="3" name="Content Placeholder 2">
            <a:extLst>
              <a:ext uri="{FF2B5EF4-FFF2-40B4-BE49-F238E27FC236}">
                <a16:creationId xmlns:a16="http://schemas.microsoft.com/office/drawing/2014/main" id="{2B36DC48-92FE-4C35-A3E9-41B0B668C0F0}"/>
              </a:ext>
            </a:extLst>
          </p:cNvPr>
          <p:cNvSpPr>
            <a:spLocks noGrp="1"/>
          </p:cNvSpPr>
          <p:nvPr>
            <p:ph idx="1"/>
          </p:nvPr>
        </p:nvSpPr>
        <p:spPr>
          <a:xfrm>
            <a:off x="2362969" y="1662260"/>
            <a:ext cx="8915400" cy="4502870"/>
          </a:xfrm>
        </p:spPr>
        <p:txBody>
          <a:bodyPr>
            <a:normAutofit fontScale="25000" lnSpcReduction="20000"/>
          </a:bodyPr>
          <a:lstStyle/>
          <a:p>
            <a:pPr marL="0" indent="0">
              <a:lnSpc>
                <a:spcPct val="170000"/>
              </a:lnSpc>
              <a:buNone/>
            </a:pPr>
            <a:r>
              <a:rPr lang="en-US" sz="5600" b="1" dirty="0" err="1">
                <a:latin typeface="Courier New" panose="02070309020205020404" pitchFamily="49" charset="0"/>
                <a:cs typeface="Courier New" panose="02070309020205020404" pitchFamily="49" charset="0"/>
              </a:rPr>
              <a:t>size_t</a:t>
            </a:r>
            <a:r>
              <a:rPr lang="en-US" sz="5600" b="1" dirty="0">
                <a:latin typeface="Courier New" panose="02070309020205020404" pitchFamily="49" charset="0"/>
                <a:cs typeface="Courier New" panose="02070309020205020404" pitchFamily="49" charset="0"/>
              </a:rPr>
              <a:t> size = 10;</a:t>
            </a:r>
          </a:p>
          <a:p>
            <a:pPr marL="0" indent="0">
              <a:lnSpc>
                <a:spcPct val="170000"/>
              </a:lnSpc>
              <a:buNone/>
            </a:pPr>
            <a:r>
              <a:rPr lang="en-US" sz="5600" b="1" dirty="0">
                <a:latin typeface="Courier New" panose="02070309020205020404" pitchFamily="49" charset="0"/>
                <a:cs typeface="Courier New" panose="02070309020205020404" pitchFamily="49" charset="0"/>
              </a:rPr>
              <a:t>int </a:t>
            </a:r>
            <a:r>
              <a:rPr lang="en-US" sz="5600" b="1" dirty="0" err="1">
                <a:latin typeface="Courier New" panose="02070309020205020404" pitchFamily="49" charset="0"/>
                <a:cs typeface="Courier New" panose="02070309020205020404" pitchFamily="49" charset="0"/>
              </a:rPr>
              <a:t>sarray</a:t>
            </a:r>
            <a:r>
              <a:rPr lang="en-US" sz="5600" b="1" dirty="0">
                <a:latin typeface="Courier New" panose="02070309020205020404" pitchFamily="49" charset="0"/>
                <a:cs typeface="Courier New" panose="02070309020205020404" pitchFamily="49" charset="0"/>
              </a:rPr>
              <a:t>[10];</a:t>
            </a:r>
          </a:p>
          <a:p>
            <a:pPr marL="0" indent="0">
              <a:lnSpc>
                <a:spcPct val="170000"/>
              </a:lnSpc>
              <a:buNone/>
            </a:pPr>
            <a:r>
              <a:rPr lang="en-US" sz="5600" b="1" dirty="0">
                <a:highlight>
                  <a:srgbClr val="FFFF00"/>
                </a:highlight>
                <a:latin typeface="Courier New" panose="02070309020205020404" pitchFamily="49" charset="0"/>
                <a:cs typeface="Courier New" panose="02070309020205020404" pitchFamily="49" charset="0"/>
              </a:rPr>
              <a:t>int *</a:t>
            </a:r>
            <a:r>
              <a:rPr lang="en-US" sz="5600" b="1" dirty="0" err="1">
                <a:highlight>
                  <a:srgbClr val="FFFF00"/>
                </a:highlight>
                <a:latin typeface="Courier New" panose="02070309020205020404" pitchFamily="49" charset="0"/>
                <a:cs typeface="Courier New" panose="02070309020205020404" pitchFamily="49" charset="0"/>
              </a:rPr>
              <a:t>darray</a:t>
            </a:r>
            <a:r>
              <a:rPr lang="en-US" sz="5600" b="1" dirty="0">
                <a:highlight>
                  <a:srgbClr val="FFFF00"/>
                </a:highlight>
                <a:latin typeface="Courier New" panose="02070309020205020404" pitchFamily="49" charset="0"/>
                <a:cs typeface="Courier New" panose="02070309020205020404" pitchFamily="49" charset="0"/>
              </a:rPr>
              <a:t> = new int[size];</a:t>
            </a:r>
          </a:p>
          <a:p>
            <a:pPr marL="0" indent="0">
              <a:lnSpc>
                <a:spcPct val="170000"/>
              </a:lnSpc>
              <a:buNone/>
            </a:pPr>
            <a:r>
              <a:rPr lang="en-US" sz="5600" b="1" dirty="0">
                <a:solidFill>
                  <a:srgbClr val="0070C0"/>
                </a:solidFill>
                <a:latin typeface="Courier New" panose="02070309020205020404" pitchFamily="49" charset="0"/>
                <a:cs typeface="Courier New" panose="02070309020205020404" pitchFamily="49" charset="0"/>
              </a:rPr>
              <a:t>// do something with them:</a:t>
            </a:r>
          </a:p>
          <a:p>
            <a:pPr marL="0" indent="0">
              <a:lnSpc>
                <a:spcPct val="170000"/>
              </a:lnSpc>
              <a:buNone/>
            </a:pPr>
            <a:r>
              <a:rPr lang="en-US" sz="5600" b="1" dirty="0">
                <a:latin typeface="Courier New" panose="02070309020205020404" pitchFamily="49" charset="0"/>
                <a:cs typeface="Courier New" panose="02070309020205020404" pitchFamily="49" charset="0"/>
              </a:rPr>
              <a:t>for(int </a:t>
            </a:r>
            <a:r>
              <a:rPr lang="en-US" sz="5600" b="1" dirty="0" err="1">
                <a:latin typeface="Courier New" panose="02070309020205020404" pitchFamily="49" charset="0"/>
                <a:cs typeface="Courier New" panose="02070309020205020404" pitchFamily="49" charset="0"/>
              </a:rPr>
              <a:t>i</a:t>
            </a:r>
            <a:r>
              <a:rPr lang="en-US" sz="5600" b="1" dirty="0">
                <a:latin typeface="Courier New" panose="02070309020205020404" pitchFamily="49" charset="0"/>
                <a:cs typeface="Courier New" panose="02070309020205020404" pitchFamily="49" charset="0"/>
              </a:rPr>
              <a:t>=0; </a:t>
            </a:r>
            <a:r>
              <a:rPr lang="en-US" sz="5600" b="1" dirty="0" err="1">
                <a:latin typeface="Courier New" panose="02070309020205020404" pitchFamily="49" charset="0"/>
                <a:cs typeface="Courier New" panose="02070309020205020404" pitchFamily="49" charset="0"/>
              </a:rPr>
              <a:t>i</a:t>
            </a:r>
            <a:r>
              <a:rPr lang="en-US" sz="5600" b="1" dirty="0">
                <a:latin typeface="Courier New" panose="02070309020205020404" pitchFamily="49" charset="0"/>
                <a:cs typeface="Courier New" panose="02070309020205020404" pitchFamily="49" charset="0"/>
              </a:rPr>
              <a:t>&lt;10; ++</a:t>
            </a:r>
            <a:r>
              <a:rPr lang="en-US" sz="5600" b="1" dirty="0" err="1">
                <a:latin typeface="Courier New" panose="02070309020205020404" pitchFamily="49" charset="0"/>
                <a:cs typeface="Courier New" panose="02070309020205020404" pitchFamily="49" charset="0"/>
              </a:rPr>
              <a:t>i</a:t>
            </a:r>
            <a:r>
              <a:rPr lang="en-US" sz="5600" b="1" dirty="0">
                <a:latin typeface="Courier New" panose="02070309020205020404" pitchFamily="49" charset="0"/>
                <a:cs typeface="Courier New" panose="02070309020205020404" pitchFamily="49" charset="0"/>
              </a:rPr>
              <a:t>){</a:t>
            </a:r>
          </a:p>
          <a:p>
            <a:pPr marL="0" indent="0">
              <a:lnSpc>
                <a:spcPct val="170000"/>
              </a:lnSpc>
              <a:buNone/>
            </a:pPr>
            <a:r>
              <a:rPr lang="en-US" sz="5600" b="1" dirty="0">
                <a:latin typeface="Courier New" panose="02070309020205020404" pitchFamily="49" charset="0"/>
                <a:cs typeface="Courier New" panose="02070309020205020404" pitchFamily="49" charset="0"/>
              </a:rPr>
              <a:t>  </a:t>
            </a:r>
            <a:r>
              <a:rPr lang="en-US" sz="5600" b="1" dirty="0" err="1">
                <a:latin typeface="Courier New" panose="02070309020205020404" pitchFamily="49" charset="0"/>
                <a:cs typeface="Courier New" panose="02070309020205020404" pitchFamily="49" charset="0"/>
              </a:rPr>
              <a:t>sarray</a:t>
            </a:r>
            <a:r>
              <a:rPr lang="en-US" sz="5600" b="1" dirty="0">
                <a:latin typeface="Courier New" panose="02070309020205020404" pitchFamily="49" charset="0"/>
                <a:cs typeface="Courier New" panose="02070309020205020404" pitchFamily="49" charset="0"/>
              </a:rPr>
              <a:t>[</a:t>
            </a:r>
            <a:r>
              <a:rPr lang="en-US" sz="5600" b="1" dirty="0" err="1">
                <a:latin typeface="Courier New" panose="02070309020205020404" pitchFamily="49" charset="0"/>
                <a:cs typeface="Courier New" panose="02070309020205020404" pitchFamily="49" charset="0"/>
              </a:rPr>
              <a:t>i</a:t>
            </a:r>
            <a:r>
              <a:rPr lang="en-US" sz="5600" b="1" dirty="0">
                <a:latin typeface="Courier New" panose="02070309020205020404" pitchFamily="49" charset="0"/>
                <a:cs typeface="Courier New" panose="02070309020205020404" pitchFamily="49" charset="0"/>
              </a:rPr>
              <a:t>] = </a:t>
            </a:r>
            <a:r>
              <a:rPr lang="en-US" sz="5600" b="1" dirty="0" err="1">
                <a:latin typeface="Courier New" panose="02070309020205020404" pitchFamily="49" charset="0"/>
                <a:cs typeface="Courier New" panose="02070309020205020404" pitchFamily="49" charset="0"/>
              </a:rPr>
              <a:t>i</a:t>
            </a:r>
            <a:r>
              <a:rPr lang="en-US" sz="5600" b="1" dirty="0">
                <a:latin typeface="Courier New" panose="02070309020205020404" pitchFamily="49" charset="0"/>
                <a:cs typeface="Courier New" panose="02070309020205020404" pitchFamily="49" charset="0"/>
              </a:rPr>
              <a:t>;</a:t>
            </a:r>
          </a:p>
          <a:p>
            <a:pPr marL="0" indent="0">
              <a:lnSpc>
                <a:spcPct val="170000"/>
              </a:lnSpc>
              <a:buNone/>
            </a:pPr>
            <a:r>
              <a:rPr lang="en-US" sz="5600" b="1" dirty="0">
                <a:latin typeface="Courier New" panose="02070309020205020404" pitchFamily="49" charset="0"/>
                <a:cs typeface="Courier New" panose="02070309020205020404" pitchFamily="49" charset="0"/>
              </a:rPr>
              <a:t>  </a:t>
            </a:r>
            <a:r>
              <a:rPr lang="en-US" sz="5600" b="1" dirty="0" err="1">
                <a:latin typeface="Courier New" panose="02070309020205020404" pitchFamily="49" charset="0"/>
                <a:cs typeface="Courier New" panose="02070309020205020404" pitchFamily="49" charset="0"/>
              </a:rPr>
              <a:t>darray</a:t>
            </a:r>
            <a:r>
              <a:rPr lang="en-US" sz="5600" b="1" dirty="0">
                <a:latin typeface="Courier New" panose="02070309020205020404" pitchFamily="49" charset="0"/>
                <a:cs typeface="Courier New" panose="02070309020205020404" pitchFamily="49" charset="0"/>
              </a:rPr>
              <a:t>[</a:t>
            </a:r>
            <a:r>
              <a:rPr lang="en-US" sz="5600" b="1" dirty="0" err="1">
                <a:latin typeface="Courier New" panose="02070309020205020404" pitchFamily="49" charset="0"/>
                <a:cs typeface="Courier New" panose="02070309020205020404" pitchFamily="49" charset="0"/>
              </a:rPr>
              <a:t>i</a:t>
            </a:r>
            <a:r>
              <a:rPr lang="en-US" sz="5600" b="1" dirty="0">
                <a:latin typeface="Courier New" panose="02070309020205020404" pitchFamily="49" charset="0"/>
                <a:cs typeface="Courier New" panose="02070309020205020404" pitchFamily="49" charset="0"/>
              </a:rPr>
              <a:t>] = </a:t>
            </a:r>
            <a:r>
              <a:rPr lang="en-US" sz="5600" b="1" dirty="0" err="1">
                <a:latin typeface="Courier New" panose="02070309020205020404" pitchFamily="49" charset="0"/>
                <a:cs typeface="Courier New" panose="02070309020205020404" pitchFamily="49" charset="0"/>
              </a:rPr>
              <a:t>i</a:t>
            </a:r>
            <a:r>
              <a:rPr lang="en-US" sz="5600" b="1" dirty="0">
                <a:latin typeface="Courier New" panose="02070309020205020404" pitchFamily="49" charset="0"/>
                <a:cs typeface="Courier New" panose="02070309020205020404" pitchFamily="49" charset="0"/>
              </a:rPr>
              <a:t>;</a:t>
            </a:r>
          </a:p>
          <a:p>
            <a:pPr marL="0" indent="0">
              <a:lnSpc>
                <a:spcPct val="170000"/>
              </a:lnSpc>
              <a:buNone/>
            </a:pPr>
            <a:r>
              <a:rPr lang="en-US" sz="5600" b="1" dirty="0">
                <a:latin typeface="Courier New" panose="02070309020205020404" pitchFamily="49" charset="0"/>
                <a:cs typeface="Courier New" panose="02070309020205020404" pitchFamily="49" charset="0"/>
              </a:rPr>
              <a:t>}</a:t>
            </a:r>
          </a:p>
          <a:p>
            <a:pPr marL="0" indent="0">
              <a:lnSpc>
                <a:spcPct val="170000"/>
              </a:lnSpc>
              <a:buNone/>
            </a:pPr>
            <a:r>
              <a:rPr lang="en-US" sz="5600" b="1" dirty="0">
                <a:solidFill>
                  <a:srgbClr val="0070C0"/>
                </a:solidFill>
                <a:latin typeface="Courier New" panose="02070309020205020404" pitchFamily="49" charset="0"/>
                <a:cs typeface="Courier New" panose="02070309020205020404" pitchFamily="49" charset="0"/>
              </a:rPr>
              <a:t>// don't forget to delete </a:t>
            </a:r>
            <a:r>
              <a:rPr lang="en-US" sz="5600" b="1" dirty="0" err="1">
                <a:solidFill>
                  <a:srgbClr val="0070C0"/>
                </a:solidFill>
                <a:latin typeface="Courier New" panose="02070309020205020404" pitchFamily="49" charset="0"/>
                <a:cs typeface="Courier New" panose="02070309020205020404" pitchFamily="49" charset="0"/>
              </a:rPr>
              <a:t>darray</a:t>
            </a:r>
            <a:r>
              <a:rPr lang="en-US" sz="5600" b="1" dirty="0">
                <a:solidFill>
                  <a:srgbClr val="0070C0"/>
                </a:solidFill>
                <a:latin typeface="Courier New" panose="02070309020205020404" pitchFamily="49" charset="0"/>
                <a:cs typeface="Courier New" panose="02070309020205020404" pitchFamily="49" charset="0"/>
              </a:rPr>
              <a:t> when you're done</a:t>
            </a:r>
          </a:p>
          <a:p>
            <a:pPr marL="0" indent="0">
              <a:lnSpc>
                <a:spcPct val="170000"/>
              </a:lnSpc>
              <a:buNone/>
            </a:pPr>
            <a:r>
              <a:rPr lang="en-US" sz="5600" b="1" dirty="0">
                <a:highlight>
                  <a:srgbClr val="FFFF00"/>
                </a:highlight>
                <a:latin typeface="Courier New" panose="02070309020205020404" pitchFamily="49" charset="0"/>
                <a:cs typeface="Courier New" panose="02070309020205020404" pitchFamily="49" charset="0"/>
              </a:rPr>
              <a:t>delete [] </a:t>
            </a:r>
            <a:r>
              <a:rPr lang="en-US" sz="5600" b="1" dirty="0" err="1">
                <a:highlight>
                  <a:srgbClr val="FFFF00"/>
                </a:highlight>
                <a:latin typeface="Courier New" panose="02070309020205020404" pitchFamily="49" charset="0"/>
                <a:cs typeface="Courier New" panose="02070309020205020404" pitchFamily="49" charset="0"/>
              </a:rPr>
              <a:t>darray</a:t>
            </a:r>
            <a:r>
              <a:rPr lang="en-US" sz="5600" b="1" dirty="0">
                <a:highlight>
                  <a:srgbClr val="FFFF00"/>
                </a:highlight>
                <a:latin typeface="Courier New" panose="02070309020205020404" pitchFamily="49" charset="0"/>
                <a:cs typeface="Courier New" panose="02070309020205020404" pitchFamily="49" charset="0"/>
              </a:rPr>
              <a:t>;</a:t>
            </a:r>
          </a:p>
          <a:p>
            <a:pPr marL="0" indent="0">
              <a:buNone/>
            </a:pPr>
            <a:br>
              <a:rPr lang="en-US" dirty="0"/>
            </a:br>
            <a:endParaRPr lang="en-US" dirty="0"/>
          </a:p>
        </p:txBody>
      </p:sp>
      <p:pic>
        <p:nvPicPr>
          <p:cNvPr id="4" name="Picture 3">
            <a:extLst>
              <a:ext uri="{FF2B5EF4-FFF2-40B4-BE49-F238E27FC236}">
                <a16:creationId xmlns:a16="http://schemas.microsoft.com/office/drawing/2014/main" id="{C91BA67B-77C4-4340-9B23-30663A9A796F}"/>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10678666" y="32662"/>
            <a:ext cx="1513334" cy="1513334"/>
          </a:xfrm>
          <a:prstGeom prst="rect">
            <a:avLst/>
          </a:prstGeom>
        </p:spPr>
      </p:pic>
    </p:spTree>
    <p:extLst>
      <p:ext uri="{BB962C8B-B14F-4D97-AF65-F5344CB8AC3E}">
        <p14:creationId xmlns:p14="http://schemas.microsoft.com/office/powerpoint/2010/main" val="2725751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21"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2"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3"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4"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5"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6"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7"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8"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9"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0"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1"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2"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34" name="Group 33">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35"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6"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7"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8"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9"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40"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41"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42"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43"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44"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45"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6"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8" name="Rectangle 47">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0"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52" name="Rectangle 51">
            <a:extLst>
              <a:ext uri="{FF2B5EF4-FFF2-40B4-BE49-F238E27FC236}">
                <a16:creationId xmlns:a16="http://schemas.microsoft.com/office/drawing/2014/main" id="{F6167D22-B2B2-4469-BE4E-6B0DC972E4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AE7846-A607-426E-B33D-73136EB60706}"/>
              </a:ext>
            </a:extLst>
          </p:cNvPr>
          <p:cNvSpPr>
            <a:spLocks noGrp="1"/>
          </p:cNvSpPr>
          <p:nvPr>
            <p:ph type="title"/>
          </p:nvPr>
        </p:nvSpPr>
        <p:spPr>
          <a:xfrm>
            <a:off x="2551661" y="5333693"/>
            <a:ext cx="8915399" cy="823448"/>
          </a:xfrm>
        </p:spPr>
        <p:txBody>
          <a:bodyPr vert="horz" lIns="91440" tIns="45720" rIns="91440" bIns="45720" rtlCol="0" anchor="b">
            <a:normAutofit/>
          </a:bodyPr>
          <a:lstStyle/>
          <a:p>
            <a:r>
              <a:rPr lang="en-US" sz="4000" dirty="0">
                <a:solidFill>
                  <a:srgbClr val="3E2C5B"/>
                </a:solidFill>
              </a:rPr>
              <a:t>C++ Pointers In Detail</a:t>
            </a:r>
          </a:p>
        </p:txBody>
      </p:sp>
      <p:sp>
        <p:nvSpPr>
          <p:cNvPr id="54" name="Rectangle 53">
            <a:extLst>
              <a:ext uri="{FF2B5EF4-FFF2-40B4-BE49-F238E27FC236}">
                <a16:creationId xmlns:a16="http://schemas.microsoft.com/office/drawing/2014/main" id="{E27E2F65-D0DD-4710-977A-873706F90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3E2C5B"/>
          </a:solidFill>
          <a:ln>
            <a:noFill/>
          </a:ln>
          <a:effectLst/>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7685DB06-4DD1-4A45-8B25-B270731BFF2E}"/>
              </a:ext>
            </a:extLst>
          </p:cNvPr>
          <p:cNvPicPr>
            <a:picLocks noChangeAspect="1"/>
          </p:cNvPicPr>
          <p:nvPr/>
        </p:nvPicPr>
        <p:blipFill>
          <a:blip r:embed="rId2"/>
          <a:stretch>
            <a:fillRect/>
          </a:stretch>
        </p:blipFill>
        <p:spPr>
          <a:xfrm>
            <a:off x="2589212" y="634963"/>
            <a:ext cx="6715044" cy="4532655"/>
          </a:xfrm>
          <a:prstGeom prst="rect">
            <a:avLst/>
          </a:prstGeom>
        </p:spPr>
      </p:pic>
      <p:sp>
        <p:nvSpPr>
          <p:cNvPr id="56" name="Freeform 33">
            <a:extLst>
              <a:ext uri="{FF2B5EF4-FFF2-40B4-BE49-F238E27FC236}">
                <a16:creationId xmlns:a16="http://schemas.microsoft.com/office/drawing/2014/main" id="{783A863A-BB4D-4ECD-8D75-B5B6F03D7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81489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47" name="Picture 46">
            <a:extLst>
              <a:ext uri="{FF2B5EF4-FFF2-40B4-BE49-F238E27FC236}">
                <a16:creationId xmlns:a16="http://schemas.microsoft.com/office/drawing/2014/main" id="{F3216D1B-C540-4823-84CB-B043C14BB7C1}"/>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10678666" y="32662"/>
            <a:ext cx="1513334" cy="1513334"/>
          </a:xfrm>
          <a:prstGeom prst="rect">
            <a:avLst/>
          </a:prstGeom>
        </p:spPr>
      </p:pic>
    </p:spTree>
    <p:extLst>
      <p:ext uri="{BB962C8B-B14F-4D97-AF65-F5344CB8AC3E}">
        <p14:creationId xmlns:p14="http://schemas.microsoft.com/office/powerpoint/2010/main" val="2383658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EE13B-A895-4D60-B655-B15439D25F5E}"/>
              </a:ext>
            </a:extLst>
          </p:cNvPr>
          <p:cNvSpPr>
            <a:spLocks noGrp="1"/>
          </p:cNvSpPr>
          <p:nvPr>
            <p:ph type="title"/>
          </p:nvPr>
        </p:nvSpPr>
        <p:spPr/>
        <p:txBody>
          <a:bodyPr/>
          <a:lstStyle/>
          <a:p>
            <a:r>
              <a:rPr lang="en-US" dirty="0"/>
              <a:t>INPUT/OUTPUT</a:t>
            </a:r>
          </a:p>
        </p:txBody>
      </p:sp>
      <p:sp>
        <p:nvSpPr>
          <p:cNvPr id="3" name="Content Placeholder 2">
            <a:extLst>
              <a:ext uri="{FF2B5EF4-FFF2-40B4-BE49-F238E27FC236}">
                <a16:creationId xmlns:a16="http://schemas.microsoft.com/office/drawing/2014/main" id="{BE3869E2-49D9-4C43-98AA-3347FB4F6705}"/>
              </a:ext>
            </a:extLst>
          </p:cNvPr>
          <p:cNvSpPr>
            <a:spLocks noGrp="1"/>
          </p:cNvSpPr>
          <p:nvPr>
            <p:ph idx="1"/>
          </p:nvPr>
        </p:nvSpPr>
        <p:spPr/>
        <p:txBody>
          <a:bodyPr/>
          <a:lstStyle/>
          <a:p>
            <a:pPr fontAlgn="base"/>
            <a:r>
              <a:rPr lang="en-US" dirty="0" err="1"/>
              <a:t>scanf</a:t>
            </a:r>
            <a:endParaRPr lang="en-US" dirty="0"/>
          </a:p>
          <a:p>
            <a:pPr fontAlgn="base"/>
            <a:r>
              <a:rPr lang="en-US" dirty="0" err="1"/>
              <a:t>printf</a:t>
            </a:r>
            <a:endParaRPr lang="en-US" dirty="0"/>
          </a:p>
          <a:p>
            <a:pPr fontAlgn="base"/>
            <a:r>
              <a:rPr lang="en-US" dirty="0" err="1"/>
              <a:t>cin</a:t>
            </a:r>
            <a:endParaRPr lang="en-US" dirty="0"/>
          </a:p>
          <a:p>
            <a:pPr fontAlgn="base"/>
            <a:r>
              <a:rPr lang="en-US" dirty="0" err="1"/>
              <a:t>cout</a:t>
            </a:r>
            <a:endParaRPr lang="en-US" dirty="0"/>
          </a:p>
          <a:p>
            <a:pPr marL="0" indent="0">
              <a:buNone/>
            </a:pPr>
            <a:endParaRPr lang="en-US" b="1" dirty="0">
              <a:solidFill>
                <a:srgbClr val="C00000"/>
              </a:solidFill>
            </a:endParaRPr>
          </a:p>
        </p:txBody>
      </p:sp>
      <p:pic>
        <p:nvPicPr>
          <p:cNvPr id="5" name="Picture 4">
            <a:extLst>
              <a:ext uri="{FF2B5EF4-FFF2-40B4-BE49-F238E27FC236}">
                <a16:creationId xmlns:a16="http://schemas.microsoft.com/office/drawing/2014/main" id="{28632E14-F06C-4326-9BFA-4376D801372D}"/>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10678666" y="32662"/>
            <a:ext cx="1513334" cy="1513334"/>
          </a:xfrm>
          <a:prstGeom prst="rect">
            <a:avLst/>
          </a:prstGeom>
        </p:spPr>
      </p:pic>
    </p:spTree>
    <p:extLst>
      <p:ext uri="{BB962C8B-B14F-4D97-AF65-F5344CB8AC3E}">
        <p14:creationId xmlns:p14="http://schemas.microsoft.com/office/powerpoint/2010/main" val="3875555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D14B5-FC78-42C6-B6F1-F355BE285764}"/>
              </a:ext>
            </a:extLst>
          </p:cNvPr>
          <p:cNvSpPr>
            <a:spLocks noGrp="1"/>
          </p:cNvSpPr>
          <p:nvPr>
            <p:ph type="title"/>
          </p:nvPr>
        </p:nvSpPr>
        <p:spPr/>
        <p:txBody>
          <a:bodyPr/>
          <a:lstStyle/>
          <a:p>
            <a:r>
              <a:rPr lang="en-US" b="1" dirty="0" err="1"/>
              <a:t>scanf</a:t>
            </a:r>
            <a:r>
              <a:rPr lang="en-US" dirty="0"/>
              <a:t> &amp; </a:t>
            </a:r>
            <a:r>
              <a:rPr lang="en-US" b="1" dirty="0" err="1"/>
              <a:t>printf</a:t>
            </a:r>
            <a:endParaRPr lang="en-US" b="1" dirty="0"/>
          </a:p>
        </p:txBody>
      </p:sp>
      <p:sp>
        <p:nvSpPr>
          <p:cNvPr id="3" name="Content Placeholder 2">
            <a:extLst>
              <a:ext uri="{FF2B5EF4-FFF2-40B4-BE49-F238E27FC236}">
                <a16:creationId xmlns:a16="http://schemas.microsoft.com/office/drawing/2014/main" id="{B076D2C1-2A4C-4DAD-AC7D-A03BB4C6343E}"/>
              </a:ext>
            </a:extLst>
          </p:cNvPr>
          <p:cNvSpPr>
            <a:spLocks noGrp="1"/>
          </p:cNvSpPr>
          <p:nvPr>
            <p:ph idx="1"/>
          </p:nvPr>
        </p:nvSpPr>
        <p:spPr>
          <a:xfrm>
            <a:off x="1128056" y="2177591"/>
            <a:ext cx="5696950" cy="3777622"/>
          </a:xfrm>
        </p:spPr>
        <p:txBody>
          <a:bodyPr/>
          <a:lstStyle/>
          <a:p>
            <a:pPr marL="0" indent="0">
              <a:buNone/>
            </a:pP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br>
              <a:rPr lang="en-US" dirty="0">
                <a:latin typeface="Courier New" panose="02070309020205020404" pitchFamily="49" charset="0"/>
                <a:cs typeface="Courier New" panose="02070309020205020404" pitchFamily="49" charset="0"/>
              </a:rPr>
            </a:b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int main ()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char str1[20], str2[30];</a:t>
            </a:r>
            <a:br>
              <a:rPr lang="en-US" dirty="0">
                <a:latin typeface="Courier New" panose="02070309020205020404" pitchFamily="49" charset="0"/>
                <a:cs typeface="Courier New" panose="02070309020205020404" pitchFamily="49" charset="0"/>
              </a:rPr>
            </a:b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 </a:t>
            </a:r>
            <a:r>
              <a:rPr lang="en-US" b="1" dirty="0" err="1">
                <a:highlight>
                  <a:srgbClr val="FFFF00"/>
                </a:highlight>
                <a:latin typeface="Courier New" panose="02070309020205020404" pitchFamily="49" charset="0"/>
                <a:cs typeface="Courier New" panose="02070309020205020404" pitchFamily="49" charset="0"/>
              </a:rPr>
              <a:t>printf</a:t>
            </a:r>
            <a:r>
              <a:rPr lang="en-US" b="1" dirty="0">
                <a:highlight>
                  <a:srgbClr val="FFFF00"/>
                </a:highlight>
                <a:latin typeface="Courier New" panose="02070309020205020404" pitchFamily="49" charset="0"/>
                <a:cs typeface="Courier New" panose="02070309020205020404" pitchFamily="49" charset="0"/>
              </a:rPr>
              <a:t>("Enter name: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 </a:t>
            </a:r>
            <a:r>
              <a:rPr lang="en-US" b="1" dirty="0" err="1">
                <a:highlight>
                  <a:srgbClr val="FFFF00"/>
                </a:highlight>
                <a:latin typeface="Courier New" panose="02070309020205020404" pitchFamily="49" charset="0"/>
                <a:cs typeface="Courier New" panose="02070309020205020404" pitchFamily="49" charset="0"/>
              </a:rPr>
              <a:t>scanf</a:t>
            </a:r>
            <a:r>
              <a:rPr lang="en-US" b="1" dirty="0">
                <a:highlight>
                  <a:srgbClr val="FFFF00"/>
                </a:highlight>
                <a:latin typeface="Courier New" panose="02070309020205020404" pitchFamily="49" charset="0"/>
                <a:cs typeface="Courier New" panose="02070309020205020404" pitchFamily="49" charset="0"/>
              </a:rPr>
              <a:t>("%s", str1);</a:t>
            </a:r>
            <a:br>
              <a:rPr lang="en-US" dirty="0">
                <a:latin typeface="Courier New" panose="02070309020205020404" pitchFamily="49" charset="0"/>
                <a:cs typeface="Courier New" panose="02070309020205020404" pitchFamily="49" charset="0"/>
              </a:rPr>
            </a:b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 </a:t>
            </a:r>
            <a:r>
              <a:rPr lang="en-US" b="1" dirty="0" err="1">
                <a:highlight>
                  <a:srgbClr val="FFFF00"/>
                </a:highlight>
                <a:latin typeface="Courier New" panose="02070309020205020404" pitchFamily="49" charset="0"/>
                <a:cs typeface="Courier New" panose="02070309020205020404" pitchFamily="49" charset="0"/>
              </a:rPr>
              <a:t>printf</a:t>
            </a:r>
            <a:r>
              <a:rPr lang="en-US" b="1" dirty="0">
                <a:highlight>
                  <a:srgbClr val="FFFF00"/>
                </a:highlight>
                <a:latin typeface="Courier New" panose="02070309020205020404" pitchFamily="49" charset="0"/>
                <a:cs typeface="Courier New" panose="02070309020205020404" pitchFamily="49" charset="0"/>
              </a:rPr>
              <a:t>("Enter your website name: ");</a:t>
            </a:r>
            <a:br>
              <a:rPr lang="en-US" b="1" dirty="0">
                <a:highlight>
                  <a:srgbClr val="FFFF00"/>
                </a:highlight>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a:t>
            </a:r>
            <a:r>
              <a:rPr lang="en-US" b="1" dirty="0" err="1">
                <a:highlight>
                  <a:srgbClr val="FFFF00"/>
                </a:highlight>
                <a:latin typeface="Courier New" panose="02070309020205020404" pitchFamily="49" charset="0"/>
                <a:cs typeface="Courier New" panose="02070309020205020404" pitchFamily="49" charset="0"/>
              </a:rPr>
              <a:t>scanf</a:t>
            </a:r>
            <a:r>
              <a:rPr lang="en-US" b="1" dirty="0">
                <a:highlight>
                  <a:srgbClr val="FFFF00"/>
                </a:highlight>
                <a:latin typeface="Courier New" panose="02070309020205020404" pitchFamily="49" charset="0"/>
                <a:cs typeface="Courier New" panose="02070309020205020404" pitchFamily="49" charset="0"/>
              </a:rPr>
              <a:t>("%s", str2);</a:t>
            </a:r>
          </a:p>
        </p:txBody>
      </p:sp>
      <p:sp>
        <p:nvSpPr>
          <p:cNvPr id="4" name="TextBox 3">
            <a:extLst>
              <a:ext uri="{FF2B5EF4-FFF2-40B4-BE49-F238E27FC236}">
                <a16:creationId xmlns:a16="http://schemas.microsoft.com/office/drawing/2014/main" id="{27D0B77A-556B-48FD-A759-C5E3DA70C48C}"/>
              </a:ext>
            </a:extLst>
          </p:cNvPr>
          <p:cNvSpPr txBox="1"/>
          <p:nvPr/>
        </p:nvSpPr>
        <p:spPr>
          <a:xfrm>
            <a:off x="7286919" y="2177591"/>
            <a:ext cx="4340241" cy="2031325"/>
          </a:xfrm>
          <a:prstGeom prst="rect">
            <a:avLst/>
          </a:prstGeom>
          <a:noFill/>
        </p:spPr>
        <p:txBody>
          <a:bodyPr wrap="square" rtlCol="0">
            <a:spAutoFit/>
          </a:bodyPr>
          <a:lstStyle/>
          <a:p>
            <a:r>
              <a:rPr lang="en-US" b="1" dirty="0" err="1">
                <a:highlight>
                  <a:srgbClr val="FFFF00"/>
                </a:highlight>
                <a:latin typeface="Courier New" panose="02070309020205020404" pitchFamily="49" charset="0"/>
                <a:cs typeface="Courier New" panose="02070309020205020404" pitchFamily="49" charset="0"/>
              </a:rPr>
              <a:t>printf</a:t>
            </a:r>
            <a:r>
              <a:rPr lang="en-US" b="1" dirty="0">
                <a:highlight>
                  <a:srgbClr val="FFFF00"/>
                </a:highlight>
                <a:latin typeface="Courier New" panose="02070309020205020404" pitchFamily="49" charset="0"/>
                <a:cs typeface="Courier New" panose="02070309020205020404" pitchFamily="49" charset="0"/>
              </a:rPr>
              <a:t>("Entered Name: %s\n", str1);</a:t>
            </a:r>
            <a:br>
              <a:rPr lang="en-US" b="1" dirty="0">
                <a:highlight>
                  <a:srgbClr val="FFFF00"/>
                </a:highlight>
                <a:latin typeface="Courier New" panose="02070309020205020404" pitchFamily="49" charset="0"/>
                <a:cs typeface="Courier New" panose="02070309020205020404" pitchFamily="49" charset="0"/>
              </a:rPr>
            </a:br>
            <a:r>
              <a:rPr lang="en-US" b="1" dirty="0" err="1">
                <a:highlight>
                  <a:srgbClr val="FFFF00"/>
                </a:highlight>
                <a:latin typeface="Courier New" panose="02070309020205020404" pitchFamily="49" charset="0"/>
                <a:cs typeface="Courier New" panose="02070309020205020404" pitchFamily="49" charset="0"/>
              </a:rPr>
              <a:t>printf</a:t>
            </a:r>
            <a:r>
              <a:rPr lang="en-US" b="1" dirty="0">
                <a:highlight>
                  <a:srgbClr val="FFFF00"/>
                </a:highlight>
                <a:latin typeface="Courier New" panose="02070309020205020404" pitchFamily="49" charset="0"/>
                <a:cs typeface="Courier New" panose="02070309020205020404" pitchFamily="49" charset="0"/>
              </a:rPr>
              <a:t>("Entered Website:%s", str2);</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return(0);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
            </a:r>
          </a:p>
        </p:txBody>
      </p:sp>
      <p:pic>
        <p:nvPicPr>
          <p:cNvPr id="5" name="Picture 4">
            <a:extLst>
              <a:ext uri="{FF2B5EF4-FFF2-40B4-BE49-F238E27FC236}">
                <a16:creationId xmlns:a16="http://schemas.microsoft.com/office/drawing/2014/main" id="{EAE9F02A-A598-476F-9F83-DC7379E831D4}"/>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10678666" y="32662"/>
            <a:ext cx="1513334" cy="1513334"/>
          </a:xfrm>
          <a:prstGeom prst="rect">
            <a:avLst/>
          </a:prstGeom>
        </p:spPr>
      </p:pic>
    </p:spTree>
    <p:extLst>
      <p:ext uri="{BB962C8B-B14F-4D97-AF65-F5344CB8AC3E}">
        <p14:creationId xmlns:p14="http://schemas.microsoft.com/office/powerpoint/2010/main" val="1917277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38D22-0BC6-4867-AAD5-65A1B328F514}"/>
              </a:ext>
            </a:extLst>
          </p:cNvPr>
          <p:cNvSpPr>
            <a:spLocks noGrp="1"/>
          </p:cNvSpPr>
          <p:nvPr>
            <p:ph type="title"/>
          </p:nvPr>
        </p:nvSpPr>
        <p:spPr/>
        <p:txBody>
          <a:bodyPr/>
          <a:lstStyle/>
          <a:p>
            <a:r>
              <a:rPr lang="en-US" b="1" dirty="0" err="1"/>
              <a:t>scanf</a:t>
            </a:r>
            <a:r>
              <a:rPr lang="en-US" dirty="0"/>
              <a:t> &amp; </a:t>
            </a:r>
            <a:r>
              <a:rPr lang="en-US" b="1" dirty="0" err="1"/>
              <a:t>printf</a:t>
            </a:r>
            <a:r>
              <a:rPr lang="en-US" dirty="0"/>
              <a:t> FORMATTERS</a:t>
            </a:r>
          </a:p>
        </p:txBody>
      </p:sp>
      <p:sp>
        <p:nvSpPr>
          <p:cNvPr id="3" name="Content Placeholder 2">
            <a:extLst>
              <a:ext uri="{FF2B5EF4-FFF2-40B4-BE49-F238E27FC236}">
                <a16:creationId xmlns:a16="http://schemas.microsoft.com/office/drawing/2014/main" id="{1E7A4E53-762B-48D4-B5EE-3420263B1896}"/>
              </a:ext>
            </a:extLst>
          </p:cNvPr>
          <p:cNvSpPr>
            <a:spLocks noGrp="1"/>
          </p:cNvSpPr>
          <p:nvPr>
            <p:ph idx="1"/>
          </p:nvPr>
        </p:nvSpPr>
        <p:spPr/>
        <p:txBody>
          <a:bodyPr/>
          <a:lstStyle/>
          <a:p>
            <a:r>
              <a:rPr lang="en-US" sz="2400" b="1" dirty="0"/>
              <a:t>%s </a:t>
            </a:r>
            <a:r>
              <a:rPr lang="en-US" sz="2400" dirty="0"/>
              <a:t>- string, reads characters until whitespace (space, enter or tab)</a:t>
            </a:r>
          </a:p>
          <a:p>
            <a:r>
              <a:rPr lang="en-US" sz="2400" b="1" dirty="0"/>
              <a:t>%c </a:t>
            </a:r>
            <a:r>
              <a:rPr lang="en-US" sz="2400" dirty="0"/>
              <a:t>- character, reads a single character</a:t>
            </a:r>
          </a:p>
          <a:p>
            <a:r>
              <a:rPr lang="en-US" sz="2400" b="1" dirty="0"/>
              <a:t>%3c </a:t>
            </a:r>
            <a:r>
              <a:rPr lang="en-US" sz="2400" dirty="0"/>
              <a:t>- reads 3 characters into specified array</a:t>
            </a:r>
          </a:p>
          <a:p>
            <a:r>
              <a:rPr lang="en-US" sz="2400" b="1" dirty="0"/>
              <a:t>%d </a:t>
            </a:r>
            <a:r>
              <a:rPr lang="en-US" sz="2400" dirty="0"/>
              <a:t>- decimal integer, reads into specified int (can read in + or -)</a:t>
            </a:r>
          </a:p>
          <a:p>
            <a:r>
              <a:rPr lang="en-US" sz="2400" b="1" dirty="0"/>
              <a:t>%f </a:t>
            </a:r>
            <a:r>
              <a:rPr lang="en-US" sz="2400" dirty="0"/>
              <a:t>- floating point, reads into specified float (can read in + or -, as well as e or E)</a:t>
            </a:r>
          </a:p>
          <a:p>
            <a:endParaRPr lang="en-US" dirty="0"/>
          </a:p>
        </p:txBody>
      </p:sp>
      <p:pic>
        <p:nvPicPr>
          <p:cNvPr id="4" name="Picture 3">
            <a:extLst>
              <a:ext uri="{FF2B5EF4-FFF2-40B4-BE49-F238E27FC236}">
                <a16:creationId xmlns:a16="http://schemas.microsoft.com/office/drawing/2014/main" id="{FBA6E55A-5F29-4C99-9478-CA02DA94F492}"/>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10678666" y="32662"/>
            <a:ext cx="1513334" cy="1513334"/>
          </a:xfrm>
          <a:prstGeom prst="rect">
            <a:avLst/>
          </a:prstGeom>
        </p:spPr>
      </p:pic>
    </p:spTree>
    <p:extLst>
      <p:ext uri="{BB962C8B-B14F-4D97-AF65-F5344CB8AC3E}">
        <p14:creationId xmlns:p14="http://schemas.microsoft.com/office/powerpoint/2010/main" val="41024955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97C5C-4265-467C-B998-0BB8137ACE62}"/>
              </a:ext>
            </a:extLst>
          </p:cNvPr>
          <p:cNvSpPr>
            <a:spLocks noGrp="1"/>
          </p:cNvSpPr>
          <p:nvPr>
            <p:ph type="title"/>
          </p:nvPr>
        </p:nvSpPr>
        <p:spPr/>
        <p:txBody>
          <a:bodyPr/>
          <a:lstStyle/>
          <a:p>
            <a:r>
              <a:rPr lang="en-US" dirty="0"/>
              <a:t>FLOAT &amp; DECIMAL FORMATTERS</a:t>
            </a:r>
          </a:p>
        </p:txBody>
      </p:sp>
      <p:sp>
        <p:nvSpPr>
          <p:cNvPr id="3" name="Content Placeholder 2">
            <a:extLst>
              <a:ext uri="{FF2B5EF4-FFF2-40B4-BE49-F238E27FC236}">
                <a16:creationId xmlns:a16="http://schemas.microsoft.com/office/drawing/2014/main" id="{A3D1A894-7162-4114-90B9-DF78B388E964}"/>
              </a:ext>
            </a:extLst>
          </p:cNvPr>
          <p:cNvSpPr>
            <a:spLocks noGrp="1"/>
          </p:cNvSpPr>
          <p:nvPr>
            <p:ph idx="1"/>
          </p:nvPr>
        </p:nvSpPr>
        <p:spPr>
          <a:xfrm>
            <a:off x="1938761" y="2152454"/>
            <a:ext cx="9961007" cy="3777622"/>
          </a:xfrm>
        </p:spPr>
        <p:txBody>
          <a:bodyPr>
            <a:normAutofit fontScale="77500" lnSpcReduction="20000"/>
          </a:bodyPr>
          <a:lstStyle/>
          <a:p>
            <a:pPr>
              <a:lnSpc>
                <a:spcPct val="160000"/>
              </a:lnSpc>
            </a:pPr>
            <a:r>
              <a:rPr lang="en-US" sz="2400" b="1" dirty="0"/>
              <a:t>%4.2f 	</a:t>
            </a:r>
            <a:r>
              <a:rPr lang="en-US" sz="2400" dirty="0"/>
              <a:t>// Prints width 4, 2 decimal places, 3.1415 becomes 3.14</a:t>
            </a:r>
          </a:p>
          <a:p>
            <a:pPr>
              <a:lnSpc>
                <a:spcPct val="160000"/>
              </a:lnSpc>
            </a:pPr>
            <a:r>
              <a:rPr lang="en-US" sz="2400" b="1" dirty="0"/>
              <a:t>%</a:t>
            </a:r>
            <a:r>
              <a:rPr lang="en-US" sz="2400" b="1" dirty="0" err="1"/>
              <a:t>ld</a:t>
            </a:r>
            <a:r>
              <a:rPr lang="en-US" sz="2400" b="1" dirty="0"/>
              <a:t> 		</a:t>
            </a:r>
            <a:r>
              <a:rPr lang="en-US" sz="2400" dirty="0"/>
              <a:t>// Prints out long</a:t>
            </a:r>
          </a:p>
          <a:p>
            <a:pPr>
              <a:lnSpc>
                <a:spcPct val="160000"/>
              </a:lnSpc>
            </a:pPr>
            <a:r>
              <a:rPr lang="en-US" sz="2400" b="1" dirty="0"/>
              <a:t>%10d 	</a:t>
            </a:r>
            <a:r>
              <a:rPr lang="en-US" sz="2400" dirty="0"/>
              <a:t>// Prints number </a:t>
            </a:r>
            <a:r>
              <a:rPr lang="en-US" sz="2400" dirty="0" err="1"/>
              <a:t>number</a:t>
            </a:r>
            <a:r>
              <a:rPr lang="en-US" sz="2400" dirty="0"/>
              <a:t> preceding with blanks to fill up 10 characters.</a:t>
            </a:r>
          </a:p>
          <a:p>
            <a:pPr>
              <a:lnSpc>
                <a:spcPct val="160000"/>
              </a:lnSpc>
            </a:pPr>
            <a:r>
              <a:rPr lang="en-US" sz="2400" b="1" dirty="0"/>
              <a:t>%010d 	</a:t>
            </a:r>
            <a:r>
              <a:rPr lang="en-US" sz="2400" dirty="0"/>
              <a:t>// Prints number preceding with zeros to fill up 10 characters</a:t>
            </a:r>
          </a:p>
          <a:p>
            <a:pPr marL="0" indent="0">
              <a:buNone/>
            </a:pPr>
            <a:endParaRPr lang="en-US" sz="2400" i="1" dirty="0"/>
          </a:p>
          <a:p>
            <a:pPr marL="0" indent="0">
              <a:buNone/>
            </a:pPr>
            <a:r>
              <a:rPr lang="en-US" sz="2400" i="1" dirty="0"/>
              <a:t>Read more at home. </a:t>
            </a:r>
            <a:endParaRPr lang="en-US" sz="2400" dirty="0"/>
          </a:p>
          <a:p>
            <a:pPr marL="0" indent="0">
              <a:buNone/>
            </a:pPr>
            <a:br>
              <a:rPr lang="en-US" dirty="0"/>
            </a:br>
            <a:endParaRPr lang="en-US" dirty="0"/>
          </a:p>
        </p:txBody>
      </p:sp>
      <p:pic>
        <p:nvPicPr>
          <p:cNvPr id="4" name="Picture 3">
            <a:extLst>
              <a:ext uri="{FF2B5EF4-FFF2-40B4-BE49-F238E27FC236}">
                <a16:creationId xmlns:a16="http://schemas.microsoft.com/office/drawing/2014/main" id="{888F3779-6FFD-40D9-9352-DDCA6000A160}"/>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10678666" y="32662"/>
            <a:ext cx="1513334" cy="1513334"/>
          </a:xfrm>
          <a:prstGeom prst="rect">
            <a:avLst/>
          </a:prstGeom>
        </p:spPr>
      </p:pic>
    </p:spTree>
    <p:extLst>
      <p:ext uri="{BB962C8B-B14F-4D97-AF65-F5344CB8AC3E}">
        <p14:creationId xmlns:p14="http://schemas.microsoft.com/office/powerpoint/2010/main" val="27849600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CFB75-5AA8-42EB-A83F-DF43294E3639}"/>
              </a:ext>
            </a:extLst>
          </p:cNvPr>
          <p:cNvSpPr>
            <a:spLocks noGrp="1"/>
          </p:cNvSpPr>
          <p:nvPr>
            <p:ph type="title"/>
          </p:nvPr>
        </p:nvSpPr>
        <p:spPr/>
        <p:txBody>
          <a:bodyPr/>
          <a:lstStyle/>
          <a:p>
            <a:r>
              <a:rPr lang="en-US" b="1" dirty="0" err="1"/>
              <a:t>cin</a:t>
            </a:r>
            <a:r>
              <a:rPr lang="en-US" b="1" dirty="0"/>
              <a:t> </a:t>
            </a:r>
            <a:r>
              <a:rPr lang="en-US" dirty="0"/>
              <a:t>&amp; </a:t>
            </a:r>
            <a:r>
              <a:rPr lang="en-US" b="1" dirty="0" err="1"/>
              <a:t>cout</a:t>
            </a:r>
            <a:endParaRPr lang="en-US" b="1" dirty="0"/>
          </a:p>
        </p:txBody>
      </p:sp>
      <p:sp>
        <p:nvSpPr>
          <p:cNvPr id="3" name="Content Placeholder 2">
            <a:extLst>
              <a:ext uri="{FF2B5EF4-FFF2-40B4-BE49-F238E27FC236}">
                <a16:creationId xmlns:a16="http://schemas.microsoft.com/office/drawing/2014/main" id="{8577D086-F5B2-45EE-9160-E7126CAB7F24}"/>
              </a:ext>
            </a:extLst>
          </p:cNvPr>
          <p:cNvSpPr>
            <a:spLocks noGrp="1"/>
          </p:cNvSpPr>
          <p:nvPr>
            <p:ph idx="1"/>
          </p:nvPr>
        </p:nvSpPr>
        <p:spPr>
          <a:xfrm>
            <a:off x="2023604" y="1470582"/>
            <a:ext cx="8915400" cy="5118755"/>
          </a:xfrm>
        </p:spPr>
        <p:txBody>
          <a:bodyPr>
            <a:normAutofit fontScale="62500" lnSpcReduction="20000"/>
          </a:bodyPr>
          <a:lstStyle/>
          <a:p>
            <a:pPr marL="0" indent="0">
              <a:lnSpc>
                <a:spcPct val="160000"/>
              </a:lnSpc>
              <a:buNone/>
            </a:pPr>
            <a:r>
              <a:rPr lang="en-US" sz="2900" b="1" dirty="0">
                <a:latin typeface="Courier New" panose="02070309020205020404" pitchFamily="49" charset="0"/>
                <a:cs typeface="Courier New" panose="02070309020205020404" pitchFamily="49" charset="0"/>
              </a:rPr>
              <a:t>#include &lt;iostream&gt;</a:t>
            </a:r>
            <a:br>
              <a:rPr lang="en-US" sz="2900" b="1" dirty="0">
                <a:latin typeface="Courier New" panose="02070309020205020404" pitchFamily="49" charset="0"/>
                <a:cs typeface="Courier New" panose="02070309020205020404" pitchFamily="49" charset="0"/>
              </a:rPr>
            </a:br>
            <a:br>
              <a:rPr lang="en-US" sz="2900" b="1" dirty="0">
                <a:latin typeface="Courier New" panose="02070309020205020404" pitchFamily="49" charset="0"/>
                <a:cs typeface="Courier New" panose="02070309020205020404" pitchFamily="49" charset="0"/>
              </a:rPr>
            </a:br>
            <a:r>
              <a:rPr lang="en-US" sz="2900" b="1" dirty="0">
                <a:latin typeface="Courier New" panose="02070309020205020404" pitchFamily="49" charset="0"/>
                <a:cs typeface="Courier New" panose="02070309020205020404" pitchFamily="49" charset="0"/>
              </a:rPr>
              <a:t>using namespace std;</a:t>
            </a:r>
            <a:br>
              <a:rPr lang="en-US" sz="2900" b="1" dirty="0">
                <a:latin typeface="Courier New" panose="02070309020205020404" pitchFamily="49" charset="0"/>
                <a:cs typeface="Courier New" panose="02070309020205020404" pitchFamily="49" charset="0"/>
              </a:rPr>
            </a:br>
            <a:br>
              <a:rPr lang="en-US" sz="2900" b="1" dirty="0">
                <a:latin typeface="Courier New" panose="02070309020205020404" pitchFamily="49" charset="0"/>
                <a:cs typeface="Courier New" panose="02070309020205020404" pitchFamily="49" charset="0"/>
              </a:rPr>
            </a:br>
            <a:r>
              <a:rPr lang="en-US" sz="2900" b="1" dirty="0">
                <a:latin typeface="Courier New" panose="02070309020205020404" pitchFamily="49" charset="0"/>
                <a:cs typeface="Courier New" panose="02070309020205020404" pitchFamily="49" charset="0"/>
              </a:rPr>
              <a:t>int main() {</a:t>
            </a:r>
            <a:br>
              <a:rPr lang="en-US" sz="2900" b="1" dirty="0">
                <a:latin typeface="Courier New" panose="02070309020205020404" pitchFamily="49" charset="0"/>
                <a:cs typeface="Courier New" panose="02070309020205020404" pitchFamily="49" charset="0"/>
              </a:rPr>
            </a:br>
            <a:r>
              <a:rPr lang="en-US" sz="2900" b="1" dirty="0">
                <a:latin typeface="Courier New" panose="02070309020205020404" pitchFamily="49" charset="0"/>
                <a:cs typeface="Courier New" panose="02070309020205020404" pitchFamily="49" charset="0"/>
              </a:rPr>
              <a:t>  char name[50];</a:t>
            </a:r>
            <a:br>
              <a:rPr lang="en-US" sz="2900" b="1" dirty="0">
                <a:latin typeface="Courier New" panose="02070309020205020404" pitchFamily="49" charset="0"/>
                <a:cs typeface="Courier New" panose="02070309020205020404" pitchFamily="49" charset="0"/>
              </a:rPr>
            </a:br>
            <a:br>
              <a:rPr lang="en-US" sz="2900" b="1" dirty="0">
                <a:latin typeface="Courier New" panose="02070309020205020404" pitchFamily="49" charset="0"/>
                <a:cs typeface="Courier New" panose="02070309020205020404" pitchFamily="49" charset="0"/>
              </a:rPr>
            </a:br>
            <a:r>
              <a:rPr lang="en-US" sz="2900" b="1" dirty="0">
                <a:latin typeface="Courier New" panose="02070309020205020404" pitchFamily="49" charset="0"/>
                <a:cs typeface="Courier New" panose="02070309020205020404" pitchFamily="49" charset="0"/>
              </a:rPr>
              <a:t>  </a:t>
            </a:r>
            <a:r>
              <a:rPr lang="en-US" sz="2900" b="1" dirty="0" err="1">
                <a:highlight>
                  <a:srgbClr val="FFFF00"/>
                </a:highlight>
                <a:latin typeface="Courier New" panose="02070309020205020404" pitchFamily="49" charset="0"/>
                <a:cs typeface="Courier New" panose="02070309020205020404" pitchFamily="49" charset="0"/>
              </a:rPr>
              <a:t>cout</a:t>
            </a:r>
            <a:r>
              <a:rPr lang="en-US" sz="2900" b="1" dirty="0">
                <a:highlight>
                  <a:srgbClr val="FFFF00"/>
                </a:highlight>
                <a:latin typeface="Courier New" panose="02070309020205020404" pitchFamily="49" charset="0"/>
                <a:cs typeface="Courier New" panose="02070309020205020404" pitchFamily="49" charset="0"/>
              </a:rPr>
              <a:t> &lt;&lt; "Please enter your name: ";</a:t>
            </a:r>
            <a:br>
              <a:rPr lang="en-US" sz="2900" b="1" dirty="0">
                <a:highlight>
                  <a:srgbClr val="FFFF00"/>
                </a:highlight>
                <a:latin typeface="Courier New" panose="02070309020205020404" pitchFamily="49" charset="0"/>
                <a:cs typeface="Courier New" panose="02070309020205020404" pitchFamily="49" charset="0"/>
              </a:rPr>
            </a:br>
            <a:r>
              <a:rPr lang="en-US" sz="2900" b="1" dirty="0">
                <a:latin typeface="Courier New" panose="02070309020205020404" pitchFamily="49" charset="0"/>
                <a:cs typeface="Courier New" panose="02070309020205020404" pitchFamily="49" charset="0"/>
              </a:rPr>
              <a:t>  </a:t>
            </a:r>
            <a:r>
              <a:rPr lang="en-US" sz="2900" b="1" dirty="0" err="1">
                <a:highlight>
                  <a:srgbClr val="FFFF00"/>
                </a:highlight>
                <a:latin typeface="Courier New" panose="02070309020205020404" pitchFamily="49" charset="0"/>
                <a:cs typeface="Courier New" panose="02070309020205020404" pitchFamily="49" charset="0"/>
              </a:rPr>
              <a:t>cin</a:t>
            </a:r>
            <a:r>
              <a:rPr lang="en-US" sz="2900" b="1" dirty="0">
                <a:highlight>
                  <a:srgbClr val="FFFF00"/>
                </a:highlight>
                <a:latin typeface="Courier New" panose="02070309020205020404" pitchFamily="49" charset="0"/>
                <a:cs typeface="Courier New" panose="02070309020205020404" pitchFamily="49" charset="0"/>
              </a:rPr>
              <a:t> &gt;&gt; name;</a:t>
            </a:r>
            <a:br>
              <a:rPr lang="en-US" sz="2900" b="1" dirty="0">
                <a:latin typeface="Courier New" panose="02070309020205020404" pitchFamily="49" charset="0"/>
                <a:cs typeface="Courier New" panose="02070309020205020404" pitchFamily="49" charset="0"/>
              </a:rPr>
            </a:br>
            <a:r>
              <a:rPr lang="en-US" sz="2900" b="1" dirty="0">
                <a:latin typeface="Courier New" panose="02070309020205020404" pitchFamily="49" charset="0"/>
                <a:cs typeface="Courier New" panose="02070309020205020404" pitchFamily="49" charset="0"/>
              </a:rPr>
              <a:t>  </a:t>
            </a:r>
            <a:r>
              <a:rPr lang="en-US" sz="2900" b="1" dirty="0" err="1">
                <a:highlight>
                  <a:srgbClr val="FFFF00"/>
                </a:highlight>
                <a:latin typeface="Courier New" panose="02070309020205020404" pitchFamily="49" charset="0"/>
                <a:cs typeface="Courier New" panose="02070309020205020404" pitchFamily="49" charset="0"/>
              </a:rPr>
              <a:t>cout</a:t>
            </a:r>
            <a:r>
              <a:rPr lang="en-US" sz="2900" b="1" dirty="0">
                <a:highlight>
                  <a:srgbClr val="FFFF00"/>
                </a:highlight>
                <a:latin typeface="Courier New" panose="02070309020205020404" pitchFamily="49" charset="0"/>
                <a:cs typeface="Courier New" panose="02070309020205020404" pitchFamily="49" charset="0"/>
              </a:rPr>
              <a:t> &lt;&lt; "Your name is: " &lt;&lt; name &lt;&lt; </a:t>
            </a:r>
            <a:r>
              <a:rPr lang="en-US" sz="2900" b="1" dirty="0" err="1">
                <a:highlight>
                  <a:srgbClr val="FFFF00"/>
                </a:highlight>
                <a:latin typeface="Courier New" panose="02070309020205020404" pitchFamily="49" charset="0"/>
                <a:cs typeface="Courier New" panose="02070309020205020404" pitchFamily="49" charset="0"/>
              </a:rPr>
              <a:t>endl</a:t>
            </a:r>
            <a:r>
              <a:rPr lang="en-US" sz="2900" b="1" dirty="0">
                <a:highlight>
                  <a:srgbClr val="FFFF00"/>
                </a:highlight>
                <a:latin typeface="Courier New" panose="02070309020205020404" pitchFamily="49" charset="0"/>
                <a:cs typeface="Courier New" panose="02070309020205020404" pitchFamily="49" charset="0"/>
              </a:rPr>
              <a:t>;</a:t>
            </a:r>
            <a:br>
              <a:rPr lang="en-US" sz="2900" b="1" dirty="0">
                <a:latin typeface="Courier New" panose="02070309020205020404" pitchFamily="49" charset="0"/>
                <a:cs typeface="Courier New" panose="02070309020205020404" pitchFamily="49" charset="0"/>
              </a:rPr>
            </a:br>
            <a:br>
              <a:rPr lang="en-US" sz="2900" b="1" dirty="0">
                <a:latin typeface="Courier New" panose="02070309020205020404" pitchFamily="49" charset="0"/>
                <a:cs typeface="Courier New" panose="02070309020205020404" pitchFamily="49" charset="0"/>
              </a:rPr>
            </a:br>
            <a:r>
              <a:rPr lang="en-US" sz="2900" b="1" dirty="0">
                <a:latin typeface="Courier New" panose="02070309020205020404" pitchFamily="49" charset="0"/>
                <a:cs typeface="Courier New" panose="02070309020205020404" pitchFamily="49" charset="0"/>
              </a:rPr>
              <a:t>}</a:t>
            </a:r>
          </a:p>
          <a:p>
            <a:pPr marL="0" indent="0">
              <a:buNone/>
            </a:pPr>
            <a:br>
              <a:rPr lang="en-US" dirty="0"/>
            </a:br>
            <a:endParaRPr lang="en-US" dirty="0"/>
          </a:p>
        </p:txBody>
      </p:sp>
      <p:pic>
        <p:nvPicPr>
          <p:cNvPr id="4" name="Picture 3">
            <a:extLst>
              <a:ext uri="{FF2B5EF4-FFF2-40B4-BE49-F238E27FC236}">
                <a16:creationId xmlns:a16="http://schemas.microsoft.com/office/drawing/2014/main" id="{E5ABDC95-C65B-44D5-BAA5-819A4A159665}"/>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10678666" y="32662"/>
            <a:ext cx="1513334" cy="1513334"/>
          </a:xfrm>
          <a:prstGeom prst="rect">
            <a:avLst/>
          </a:prstGeom>
        </p:spPr>
      </p:pic>
    </p:spTree>
    <p:extLst>
      <p:ext uri="{BB962C8B-B14F-4D97-AF65-F5344CB8AC3E}">
        <p14:creationId xmlns:p14="http://schemas.microsoft.com/office/powerpoint/2010/main" val="3739878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5D3D6-1ED7-4E89-B873-038A69686850}"/>
              </a:ext>
            </a:extLst>
          </p:cNvPr>
          <p:cNvSpPr>
            <a:spLocks noGrp="1"/>
          </p:cNvSpPr>
          <p:nvPr>
            <p:ph type="title"/>
          </p:nvPr>
        </p:nvSpPr>
        <p:spPr/>
        <p:txBody>
          <a:bodyPr>
            <a:normAutofit/>
          </a:bodyPr>
          <a:lstStyle/>
          <a:p>
            <a:r>
              <a:rPr lang="en-US" sz="4000" dirty="0"/>
              <a:t>C++ vs C</a:t>
            </a:r>
          </a:p>
        </p:txBody>
      </p:sp>
      <p:graphicFrame>
        <p:nvGraphicFramePr>
          <p:cNvPr id="4" name="Content Placeholder 3">
            <a:extLst>
              <a:ext uri="{FF2B5EF4-FFF2-40B4-BE49-F238E27FC236}">
                <a16:creationId xmlns:a16="http://schemas.microsoft.com/office/drawing/2014/main" id="{3CE6139B-8B8D-4E70-90CA-40FC7B59CB07}"/>
              </a:ext>
            </a:extLst>
          </p:cNvPr>
          <p:cNvGraphicFramePr>
            <a:graphicFrameLocks noGrp="1"/>
          </p:cNvGraphicFramePr>
          <p:nvPr>
            <p:ph idx="1"/>
            <p:extLst>
              <p:ext uri="{D42A27DB-BD31-4B8C-83A1-F6EECF244321}">
                <p14:modId xmlns:p14="http://schemas.microsoft.com/office/powerpoint/2010/main" val="2821900818"/>
              </p:ext>
            </p:extLst>
          </p:nvPr>
        </p:nvGraphicFramePr>
        <p:xfrm>
          <a:off x="1165066" y="1620251"/>
          <a:ext cx="9861868" cy="4755017"/>
        </p:xfrm>
        <a:graphic>
          <a:graphicData uri="http://schemas.openxmlformats.org/drawingml/2006/table">
            <a:tbl>
              <a:tblPr firstRow="1" bandRow="1">
                <a:tableStyleId>{5C22544A-7EE6-4342-B048-85BDC9FD1C3A}</a:tableStyleId>
              </a:tblPr>
              <a:tblGrid>
                <a:gridCol w="4934519">
                  <a:extLst>
                    <a:ext uri="{9D8B030D-6E8A-4147-A177-3AD203B41FA5}">
                      <a16:colId xmlns:a16="http://schemas.microsoft.com/office/drawing/2014/main" val="4095811967"/>
                    </a:ext>
                  </a:extLst>
                </a:gridCol>
                <a:gridCol w="4927349">
                  <a:extLst>
                    <a:ext uri="{9D8B030D-6E8A-4147-A177-3AD203B41FA5}">
                      <a16:colId xmlns:a16="http://schemas.microsoft.com/office/drawing/2014/main" val="2431085193"/>
                    </a:ext>
                  </a:extLst>
                </a:gridCol>
              </a:tblGrid>
              <a:tr h="726639">
                <a:tc>
                  <a:txBody>
                    <a:bodyPr/>
                    <a:lstStyle/>
                    <a:p>
                      <a:pPr algn="ctr"/>
                      <a:r>
                        <a:rPr lang="en-US" sz="2800" dirty="0"/>
                        <a:t>C</a:t>
                      </a:r>
                    </a:p>
                  </a:txBody>
                  <a:tcPr/>
                </a:tc>
                <a:tc>
                  <a:txBody>
                    <a:bodyPr/>
                    <a:lstStyle/>
                    <a:p>
                      <a:pPr algn="ctr"/>
                      <a:r>
                        <a:rPr lang="en-US" sz="2800" dirty="0"/>
                        <a:t>C++</a:t>
                      </a:r>
                    </a:p>
                  </a:txBody>
                  <a:tcPr/>
                </a:tc>
                <a:extLst>
                  <a:ext uri="{0D108BD9-81ED-4DB2-BD59-A6C34878D82A}">
                    <a16:rowId xmlns:a16="http://schemas.microsoft.com/office/drawing/2014/main" val="2880500949"/>
                  </a:ext>
                </a:extLst>
              </a:tr>
              <a:tr h="746300">
                <a:tc>
                  <a:txBody>
                    <a:bodyPr/>
                    <a:lstStyle/>
                    <a:p>
                      <a:r>
                        <a:rPr lang="en-US" dirty="0"/>
                        <a:t>C is a Procedural Language</a:t>
                      </a:r>
                    </a:p>
                  </a:txBody>
                  <a:tcPr/>
                </a:tc>
                <a:tc>
                  <a:txBody>
                    <a:bodyPr/>
                    <a:lstStyle/>
                    <a:p>
                      <a:r>
                        <a:rPr lang="en-US" dirty="0"/>
                        <a:t>C++ is a non Procedural, Object Oriented Language</a:t>
                      </a:r>
                    </a:p>
                  </a:txBody>
                  <a:tcPr/>
                </a:tc>
                <a:extLst>
                  <a:ext uri="{0D108BD9-81ED-4DB2-BD59-A6C34878D82A}">
                    <a16:rowId xmlns:a16="http://schemas.microsoft.com/office/drawing/2014/main" val="2792454311"/>
                  </a:ext>
                </a:extLst>
              </a:tr>
              <a:tr h="726639">
                <a:tc>
                  <a:txBody>
                    <a:bodyPr/>
                    <a:lstStyle/>
                    <a:p>
                      <a:r>
                        <a:rPr lang="en-US" dirty="0"/>
                        <a:t>Top down approach is used in Program Design</a:t>
                      </a:r>
                    </a:p>
                  </a:txBody>
                  <a:tcPr/>
                </a:tc>
                <a:tc>
                  <a:txBody>
                    <a:bodyPr/>
                    <a:lstStyle/>
                    <a:p>
                      <a:r>
                        <a:rPr lang="en-US" dirty="0"/>
                        <a:t>Bottom up approach used in Program Design</a:t>
                      </a:r>
                    </a:p>
                  </a:txBody>
                  <a:tcPr/>
                </a:tc>
                <a:extLst>
                  <a:ext uri="{0D108BD9-81ED-4DB2-BD59-A6C34878D82A}">
                    <a16:rowId xmlns:a16="http://schemas.microsoft.com/office/drawing/2014/main" val="924596318"/>
                  </a:ext>
                </a:extLst>
              </a:tr>
              <a:tr h="726639">
                <a:tc>
                  <a:txBody>
                    <a:bodyPr/>
                    <a:lstStyle/>
                    <a:p>
                      <a:r>
                        <a:rPr lang="en-US" sz="1800" b="0" i="0" u="none" strike="noStrike" kern="1200" baseline="0" dirty="0">
                          <a:solidFill>
                            <a:schemeClr val="dk1"/>
                          </a:solidFill>
                          <a:latin typeface="+mn-lt"/>
                          <a:ea typeface="+mn-ea"/>
                          <a:cs typeface="+mn-cs"/>
                        </a:rPr>
                        <a:t>Multiple Declaration of global variables are allowed.</a:t>
                      </a:r>
                      <a:endParaRPr lang="en-US" dirty="0"/>
                    </a:p>
                  </a:txBody>
                  <a:tcPr/>
                </a:tc>
                <a:tc>
                  <a:txBody>
                    <a:bodyPr/>
                    <a:lstStyle/>
                    <a:p>
                      <a:r>
                        <a:rPr lang="en-US" sz="1800" b="0" i="0" u="none" strike="noStrike" kern="1200" baseline="0" dirty="0">
                          <a:solidFill>
                            <a:schemeClr val="dk1"/>
                          </a:solidFill>
                          <a:latin typeface="+mn-lt"/>
                          <a:ea typeface="+mn-ea"/>
                          <a:cs typeface="+mn-cs"/>
                        </a:rPr>
                        <a:t>Multiple Declaration of global variables are not allowed.</a:t>
                      </a:r>
                      <a:endParaRPr lang="en-US" dirty="0"/>
                    </a:p>
                  </a:txBody>
                  <a:tcPr/>
                </a:tc>
                <a:extLst>
                  <a:ext uri="{0D108BD9-81ED-4DB2-BD59-A6C34878D82A}">
                    <a16:rowId xmlns:a16="http://schemas.microsoft.com/office/drawing/2014/main" val="1021431224"/>
                  </a:ext>
                </a:extLst>
              </a:tr>
              <a:tr h="726639">
                <a:tc>
                  <a:txBody>
                    <a:bodyPr/>
                    <a:lstStyle/>
                    <a:p>
                      <a:r>
                        <a:rPr lang="en-US" sz="1800" b="0" i="0" u="none" strike="noStrike" kern="1200" baseline="0" dirty="0">
                          <a:solidFill>
                            <a:schemeClr val="dk1"/>
                          </a:solidFill>
                          <a:latin typeface="+mn-lt"/>
                          <a:ea typeface="+mn-ea"/>
                          <a:cs typeface="+mn-cs"/>
                        </a:rPr>
                        <a:t>C requires all the variables to be defined at the starting of a scope.</a:t>
                      </a:r>
                      <a:endParaRPr lang="en-US" dirty="0"/>
                    </a:p>
                  </a:txBody>
                  <a:tcPr/>
                </a:tc>
                <a:tc>
                  <a:txBody>
                    <a:bodyPr/>
                    <a:lstStyle/>
                    <a:p>
                      <a:r>
                        <a:rPr lang="en-US" sz="1800" b="0" i="0" u="none" strike="noStrike" kern="1200" baseline="0" dirty="0">
                          <a:solidFill>
                            <a:schemeClr val="dk1"/>
                          </a:solidFill>
                          <a:latin typeface="+mn-lt"/>
                          <a:ea typeface="+mn-ea"/>
                          <a:cs typeface="+mn-cs"/>
                        </a:rPr>
                        <a:t>C++ allows the declaration of variable anywhere in the scope i.e. at time of its First use.</a:t>
                      </a:r>
                      <a:endParaRPr lang="en-US" dirty="0"/>
                    </a:p>
                  </a:txBody>
                  <a:tcPr/>
                </a:tc>
                <a:extLst>
                  <a:ext uri="{0D108BD9-81ED-4DB2-BD59-A6C34878D82A}">
                    <a16:rowId xmlns:a16="http://schemas.microsoft.com/office/drawing/2014/main" val="1767410626"/>
                  </a:ext>
                </a:extLst>
              </a:tr>
              <a:tr h="726639">
                <a:tc>
                  <a:txBody>
                    <a:bodyPr/>
                    <a:lstStyle/>
                    <a:p>
                      <a:r>
                        <a:rPr lang="en-US" sz="1800" b="0" i="0" u="none" strike="noStrike" kern="1200" baseline="0" dirty="0">
                          <a:solidFill>
                            <a:schemeClr val="dk1"/>
                          </a:solidFill>
                          <a:latin typeface="+mn-lt"/>
                          <a:ea typeface="+mn-ea"/>
                          <a:cs typeface="+mn-cs"/>
                        </a:rPr>
                        <a:t>In C, malloc () and </a:t>
                      </a:r>
                      <a:r>
                        <a:rPr lang="en-US" sz="1800" b="0" i="0" u="none" strike="noStrike" kern="1200" baseline="0" dirty="0" err="1">
                          <a:solidFill>
                            <a:schemeClr val="dk1"/>
                          </a:solidFill>
                          <a:latin typeface="+mn-lt"/>
                          <a:ea typeface="+mn-ea"/>
                          <a:cs typeface="+mn-cs"/>
                        </a:rPr>
                        <a:t>calloc</a:t>
                      </a:r>
                      <a:r>
                        <a:rPr lang="en-US" sz="1800" b="0" i="0" u="none" strike="noStrike" kern="1200" baseline="0" dirty="0">
                          <a:solidFill>
                            <a:schemeClr val="dk1"/>
                          </a:solidFill>
                          <a:latin typeface="+mn-lt"/>
                          <a:ea typeface="+mn-ea"/>
                          <a:cs typeface="+mn-cs"/>
                        </a:rPr>
                        <a:t> () Functions are</a:t>
                      </a:r>
                    </a:p>
                    <a:p>
                      <a:r>
                        <a:rPr lang="en-US" sz="1800" b="0" i="0" u="none" strike="noStrike" kern="1200" baseline="0" dirty="0">
                          <a:solidFill>
                            <a:schemeClr val="dk1"/>
                          </a:solidFill>
                          <a:latin typeface="+mn-lt"/>
                          <a:ea typeface="+mn-ea"/>
                          <a:cs typeface="+mn-cs"/>
                        </a:rPr>
                        <a:t>used for Memory Allocation and free () function for memory Deallocating.</a:t>
                      </a:r>
                      <a:endParaRPr lang="en-US" dirty="0"/>
                    </a:p>
                  </a:txBody>
                  <a:tcPr/>
                </a:tc>
                <a:tc>
                  <a:txBody>
                    <a:bodyPr/>
                    <a:lstStyle/>
                    <a:p>
                      <a:r>
                        <a:rPr lang="en-US" sz="1800" b="0" i="0" u="none" strike="noStrike" kern="1200" baseline="0" dirty="0">
                          <a:solidFill>
                            <a:schemeClr val="dk1"/>
                          </a:solidFill>
                          <a:latin typeface="+mn-lt"/>
                          <a:ea typeface="+mn-ea"/>
                          <a:cs typeface="+mn-cs"/>
                        </a:rPr>
                        <a:t>In C++, new and delete operators are used for Memory Allocating and Deallocating.</a:t>
                      </a:r>
                      <a:endParaRPr lang="en-US" dirty="0"/>
                    </a:p>
                  </a:txBody>
                  <a:tcPr/>
                </a:tc>
                <a:extLst>
                  <a:ext uri="{0D108BD9-81ED-4DB2-BD59-A6C34878D82A}">
                    <a16:rowId xmlns:a16="http://schemas.microsoft.com/office/drawing/2014/main" val="4243398585"/>
                  </a:ext>
                </a:extLst>
              </a:tr>
            </a:tbl>
          </a:graphicData>
        </a:graphic>
      </p:graphicFrame>
      <p:pic>
        <p:nvPicPr>
          <p:cNvPr id="5" name="Picture 4">
            <a:extLst>
              <a:ext uri="{FF2B5EF4-FFF2-40B4-BE49-F238E27FC236}">
                <a16:creationId xmlns:a16="http://schemas.microsoft.com/office/drawing/2014/main" id="{D3CB3A7D-4165-49C1-8825-7B2306938E8F}"/>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10678666" y="32662"/>
            <a:ext cx="1513334" cy="1513334"/>
          </a:xfrm>
          <a:prstGeom prst="rect">
            <a:avLst/>
          </a:prstGeom>
        </p:spPr>
      </p:pic>
    </p:spTree>
    <p:extLst>
      <p:ext uri="{BB962C8B-B14F-4D97-AF65-F5344CB8AC3E}">
        <p14:creationId xmlns:p14="http://schemas.microsoft.com/office/powerpoint/2010/main" val="25912914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2F5E0-3B52-45D3-BB65-E44591DCF4BD}"/>
              </a:ext>
            </a:extLst>
          </p:cNvPr>
          <p:cNvSpPr>
            <a:spLocks noGrp="1"/>
          </p:cNvSpPr>
          <p:nvPr>
            <p:ph type="title"/>
          </p:nvPr>
        </p:nvSpPr>
        <p:spPr/>
        <p:txBody>
          <a:bodyPr/>
          <a:lstStyle/>
          <a:p>
            <a:r>
              <a:rPr lang="en-US" b="1" dirty="0" err="1"/>
              <a:t>cin</a:t>
            </a:r>
            <a:r>
              <a:rPr lang="en-US" dirty="0"/>
              <a:t> vs </a:t>
            </a:r>
            <a:r>
              <a:rPr lang="en-US" b="1" dirty="0" err="1"/>
              <a:t>scanf</a:t>
            </a:r>
            <a:endParaRPr lang="en-US" b="1" dirty="0"/>
          </a:p>
        </p:txBody>
      </p:sp>
      <p:sp>
        <p:nvSpPr>
          <p:cNvPr id="3" name="Content Placeholder 2">
            <a:extLst>
              <a:ext uri="{FF2B5EF4-FFF2-40B4-BE49-F238E27FC236}">
                <a16:creationId xmlns:a16="http://schemas.microsoft.com/office/drawing/2014/main" id="{30DE4EA2-BCB2-47B7-A25F-8338D7656653}"/>
              </a:ext>
            </a:extLst>
          </p:cNvPr>
          <p:cNvSpPr>
            <a:spLocks noGrp="1"/>
          </p:cNvSpPr>
          <p:nvPr>
            <p:ph idx="1"/>
          </p:nvPr>
        </p:nvSpPr>
        <p:spPr/>
        <p:txBody>
          <a:bodyPr/>
          <a:lstStyle/>
          <a:p>
            <a:pPr fontAlgn="base"/>
            <a:r>
              <a:rPr lang="en-US" dirty="0" err="1"/>
              <a:t>scanf</a:t>
            </a:r>
            <a:r>
              <a:rPr lang="en-US" dirty="0"/>
              <a:t> is faster than </a:t>
            </a:r>
            <a:r>
              <a:rPr lang="en-US" dirty="0" err="1"/>
              <a:t>cin</a:t>
            </a:r>
            <a:r>
              <a:rPr lang="en-US" i="1" dirty="0"/>
              <a:t> </a:t>
            </a:r>
            <a:r>
              <a:rPr lang="en-US" b="1" i="1" dirty="0"/>
              <a:t>normally</a:t>
            </a:r>
            <a:endParaRPr lang="en-US" b="1" dirty="0"/>
          </a:p>
          <a:p>
            <a:pPr fontAlgn="base"/>
            <a:r>
              <a:rPr lang="en-US" dirty="0"/>
              <a:t>E.g. </a:t>
            </a:r>
            <a:r>
              <a:rPr lang="en-US" i="1" dirty="0"/>
              <a:t>(from </a:t>
            </a:r>
            <a:r>
              <a:rPr lang="en-US" i="1" dirty="0" err="1"/>
              <a:t>GeeksForGeeks</a:t>
            </a:r>
            <a:r>
              <a:rPr lang="en-US" i="1" dirty="0"/>
              <a:t>):</a:t>
            </a:r>
          </a:p>
          <a:p>
            <a:pPr lvl="1" fontAlgn="base"/>
            <a:r>
              <a:rPr lang="en-US" dirty="0" err="1"/>
              <a:t>cin</a:t>
            </a:r>
            <a:r>
              <a:rPr lang="en-US" dirty="0"/>
              <a:t> takes ~2s to read a dummy file of 17MB </a:t>
            </a:r>
          </a:p>
          <a:p>
            <a:pPr lvl="1" fontAlgn="base"/>
            <a:r>
              <a:rPr lang="en-US" dirty="0" err="1"/>
              <a:t>scanf</a:t>
            </a:r>
            <a:r>
              <a:rPr lang="en-US" dirty="0"/>
              <a:t> takes ~0.4s to read a dummy file of 17MB</a:t>
            </a:r>
          </a:p>
          <a:p>
            <a:pPr fontAlgn="base"/>
            <a:r>
              <a:rPr lang="en-US" dirty="0"/>
              <a:t>We can turn off synchronization for all the iostream standard streams and then </a:t>
            </a:r>
            <a:r>
              <a:rPr lang="en-US" dirty="0" err="1"/>
              <a:t>cin</a:t>
            </a:r>
            <a:r>
              <a:rPr lang="en-US" dirty="0"/>
              <a:t> is actually faster than </a:t>
            </a:r>
            <a:r>
              <a:rPr lang="en-US" dirty="0" err="1"/>
              <a:t>scanf</a:t>
            </a:r>
            <a:r>
              <a:rPr lang="en-US" dirty="0"/>
              <a:t>:</a:t>
            </a:r>
          </a:p>
          <a:p>
            <a:pPr lvl="1" fontAlgn="base"/>
            <a:r>
              <a:rPr lang="en-US" dirty="0" err="1"/>
              <a:t>cin</a:t>
            </a:r>
            <a:r>
              <a:rPr lang="en-US" dirty="0"/>
              <a:t> without synchronization takes ~0.2s to read a dummy file of 17MB.</a:t>
            </a:r>
          </a:p>
          <a:p>
            <a:pPr fontAlgn="base"/>
            <a:r>
              <a:rPr lang="en-US" b="1" dirty="0"/>
              <a:t>Turning off synchronization means that we cannot use both </a:t>
            </a:r>
            <a:r>
              <a:rPr lang="en-US" b="1" dirty="0" err="1"/>
              <a:t>scanf</a:t>
            </a:r>
            <a:r>
              <a:rPr lang="en-US" b="1" dirty="0"/>
              <a:t>() and </a:t>
            </a:r>
            <a:r>
              <a:rPr lang="en-US" b="1" dirty="0" err="1"/>
              <a:t>cin</a:t>
            </a:r>
            <a:r>
              <a:rPr lang="en-US" b="1" dirty="0"/>
              <a:t> in a program</a:t>
            </a:r>
          </a:p>
          <a:p>
            <a:pPr marL="0" indent="0">
              <a:buNone/>
            </a:pPr>
            <a:endParaRPr lang="en-US" dirty="0"/>
          </a:p>
        </p:txBody>
      </p:sp>
      <p:pic>
        <p:nvPicPr>
          <p:cNvPr id="4" name="Picture 3">
            <a:extLst>
              <a:ext uri="{FF2B5EF4-FFF2-40B4-BE49-F238E27FC236}">
                <a16:creationId xmlns:a16="http://schemas.microsoft.com/office/drawing/2014/main" id="{B1B8F36F-5048-41BC-8C26-A5ECBB2F973B}"/>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10678666" y="32662"/>
            <a:ext cx="1513334" cy="1513334"/>
          </a:xfrm>
          <a:prstGeom prst="rect">
            <a:avLst/>
          </a:prstGeom>
        </p:spPr>
      </p:pic>
    </p:spTree>
    <p:extLst>
      <p:ext uri="{BB962C8B-B14F-4D97-AF65-F5344CB8AC3E}">
        <p14:creationId xmlns:p14="http://schemas.microsoft.com/office/powerpoint/2010/main" val="3391010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6ED8-6A91-4770-B320-5D6C883673A0}"/>
              </a:ext>
            </a:extLst>
          </p:cNvPr>
          <p:cNvSpPr>
            <a:spLocks noGrp="1"/>
          </p:cNvSpPr>
          <p:nvPr>
            <p:ph type="title"/>
          </p:nvPr>
        </p:nvSpPr>
        <p:spPr/>
        <p:txBody>
          <a:bodyPr/>
          <a:lstStyle/>
          <a:p>
            <a:r>
              <a:rPr lang="en-US" dirty="0"/>
              <a:t>Turning Off Synchronization</a:t>
            </a:r>
          </a:p>
        </p:txBody>
      </p:sp>
      <p:sp>
        <p:nvSpPr>
          <p:cNvPr id="3" name="Content Placeholder 2">
            <a:extLst>
              <a:ext uri="{FF2B5EF4-FFF2-40B4-BE49-F238E27FC236}">
                <a16:creationId xmlns:a16="http://schemas.microsoft.com/office/drawing/2014/main" id="{CCD48B9C-6B27-4257-A8F6-79B3C372F9FC}"/>
              </a:ext>
            </a:extLst>
          </p:cNvPr>
          <p:cNvSpPr>
            <a:spLocks noGrp="1"/>
          </p:cNvSpPr>
          <p:nvPr>
            <p:ph idx="1"/>
          </p:nvPr>
        </p:nvSpPr>
        <p:spPr>
          <a:xfrm>
            <a:off x="2589212" y="2133600"/>
            <a:ext cx="8915400" cy="4427456"/>
          </a:xfrm>
        </p:spPr>
        <p:txBody>
          <a:bodyPr>
            <a:normAutofit fontScale="70000" lnSpcReduction="20000"/>
          </a:bodyPr>
          <a:lstStyle/>
          <a:p>
            <a:pPr marL="0" indent="0">
              <a:buNone/>
            </a:pPr>
            <a:r>
              <a:rPr lang="en-US" sz="2200" b="1" dirty="0">
                <a:latin typeface="Courier New" panose="02070309020205020404" pitchFamily="49" charset="0"/>
                <a:cs typeface="Courier New" panose="02070309020205020404" pitchFamily="49" charset="0"/>
              </a:rPr>
              <a:t>#include&lt;iostream&gt;</a:t>
            </a:r>
          </a:p>
          <a:p>
            <a:pPr marL="0" indent="0">
              <a:buNone/>
            </a:pPr>
            <a:r>
              <a:rPr lang="en-US" sz="2200" b="1" dirty="0">
                <a:latin typeface="Courier New" panose="02070309020205020404" pitchFamily="49" charset="0"/>
                <a:cs typeface="Courier New" panose="02070309020205020404" pitchFamily="49" charset="0"/>
              </a:rPr>
              <a:t>using namespace std;</a:t>
            </a:r>
          </a:p>
          <a:p>
            <a:pPr marL="0" indent="0">
              <a:buNone/>
            </a:pPr>
            <a:r>
              <a:rPr lang="en-US" sz="2200" b="1" dirty="0">
                <a:latin typeface="Courier New" panose="02070309020205020404" pitchFamily="49" charset="0"/>
                <a:cs typeface="Courier New" panose="02070309020205020404" pitchFamily="49" charset="0"/>
              </a:rPr>
              <a:t>int main()</a:t>
            </a:r>
          </a:p>
          <a:p>
            <a:pPr marL="0" indent="0">
              <a:buNone/>
            </a:pPr>
            <a:r>
              <a:rPr lang="en-US" sz="2200" b="1" dirty="0">
                <a:latin typeface="Courier New" panose="02070309020205020404" pitchFamily="49" charset="0"/>
                <a:cs typeface="Courier New" panose="02070309020205020404" pitchFamily="49" charset="0"/>
              </a:rPr>
              <a:t>{</a:t>
            </a:r>
          </a:p>
          <a:p>
            <a:pPr marL="0" indent="0">
              <a:buNone/>
            </a:pPr>
            <a:r>
              <a:rPr lang="en-US" sz="2200" b="1" dirty="0">
                <a:latin typeface="Courier New" panose="02070309020205020404" pitchFamily="49" charset="0"/>
                <a:cs typeface="Courier New" panose="02070309020205020404" pitchFamily="49" charset="0"/>
              </a:rPr>
              <a:t>    char buffer[256];</a:t>
            </a:r>
          </a:p>
          <a:p>
            <a:pPr marL="0" indent="0">
              <a:buNone/>
            </a:pPr>
            <a:r>
              <a:rPr lang="en-US" sz="2200" b="1" dirty="0">
                <a:latin typeface="Courier New" panose="02070309020205020404" pitchFamily="49" charset="0"/>
                <a:cs typeface="Courier New" panose="02070309020205020404" pitchFamily="49" charset="0"/>
              </a:rPr>
              <a:t>   </a:t>
            </a:r>
            <a:r>
              <a:rPr lang="en-US" sz="2200" b="1" dirty="0">
                <a:highlight>
                  <a:srgbClr val="FFFF00"/>
                </a:highlight>
                <a:latin typeface="Courier New" panose="02070309020205020404" pitchFamily="49" charset="0"/>
                <a:cs typeface="Courier New" panose="02070309020205020404" pitchFamily="49" charset="0"/>
              </a:rPr>
              <a:t> </a:t>
            </a:r>
            <a:r>
              <a:rPr lang="en-US" sz="2200" b="1" dirty="0" err="1">
                <a:highlight>
                  <a:srgbClr val="FFFF00"/>
                </a:highlight>
                <a:latin typeface="Courier New" panose="02070309020205020404" pitchFamily="49" charset="0"/>
                <a:cs typeface="Courier New" panose="02070309020205020404" pitchFamily="49" charset="0"/>
              </a:rPr>
              <a:t>ios_base</a:t>
            </a:r>
            <a:r>
              <a:rPr lang="en-US" sz="2200" b="1" dirty="0">
                <a:highlight>
                  <a:srgbClr val="FFFF00"/>
                </a:highlight>
                <a:latin typeface="Courier New" panose="02070309020205020404" pitchFamily="49" charset="0"/>
                <a:cs typeface="Courier New" panose="02070309020205020404" pitchFamily="49" charset="0"/>
              </a:rPr>
              <a:t>::</a:t>
            </a:r>
            <a:r>
              <a:rPr lang="en-US" sz="2200" b="1" dirty="0" err="1">
                <a:highlight>
                  <a:srgbClr val="FFFF00"/>
                </a:highlight>
                <a:latin typeface="Courier New" panose="02070309020205020404" pitchFamily="49" charset="0"/>
                <a:cs typeface="Courier New" panose="02070309020205020404" pitchFamily="49" charset="0"/>
              </a:rPr>
              <a:t>sync_with_stdio</a:t>
            </a:r>
            <a:r>
              <a:rPr lang="en-US" sz="2200" b="1" dirty="0">
                <a:highlight>
                  <a:srgbClr val="FFFF00"/>
                </a:highlight>
                <a:latin typeface="Courier New" panose="02070309020205020404" pitchFamily="49" charset="0"/>
                <a:cs typeface="Courier New" panose="02070309020205020404" pitchFamily="49" charset="0"/>
              </a:rPr>
              <a:t>(false);</a:t>
            </a:r>
          </a:p>
          <a:p>
            <a:pPr marL="0" indent="0">
              <a:buNone/>
            </a:pPr>
            <a:r>
              <a:rPr lang="en-US" sz="2200" b="1" dirty="0">
                <a:latin typeface="Courier New" panose="02070309020205020404" pitchFamily="49" charset="0"/>
                <a:cs typeface="Courier New" panose="02070309020205020404" pitchFamily="49" charset="0"/>
              </a:rPr>
              <a:t>    while (</a:t>
            </a:r>
            <a:r>
              <a:rPr lang="en-US" sz="2200" b="1" dirty="0" err="1">
                <a:latin typeface="Courier New" panose="02070309020205020404" pitchFamily="49" charset="0"/>
                <a:cs typeface="Courier New" panose="02070309020205020404" pitchFamily="49" charset="0"/>
              </a:rPr>
              <a:t>cin</a:t>
            </a:r>
            <a:r>
              <a:rPr lang="en-US" sz="2200" b="1" dirty="0">
                <a:latin typeface="Courier New" panose="02070309020205020404" pitchFamily="49" charset="0"/>
                <a:cs typeface="Courier New" panose="02070309020205020404" pitchFamily="49" charset="0"/>
              </a:rPr>
              <a:t> &gt;&gt; buffer)</a:t>
            </a:r>
          </a:p>
          <a:p>
            <a:pPr marL="0" indent="0">
              <a:buNone/>
            </a:pPr>
            <a:r>
              <a:rPr lang="en-US" sz="2200" b="1" dirty="0">
                <a:latin typeface="Courier New" panose="02070309020205020404" pitchFamily="49" charset="0"/>
                <a:cs typeface="Courier New" panose="02070309020205020404" pitchFamily="49" charset="0"/>
              </a:rPr>
              <a:t>    {</a:t>
            </a:r>
          </a:p>
          <a:p>
            <a:pPr marL="0" indent="0">
              <a:buNone/>
            </a:pPr>
            <a:r>
              <a:rPr lang="en-US" sz="2200" b="1" dirty="0">
                <a:latin typeface="Courier New" panose="02070309020205020404" pitchFamily="49" charset="0"/>
                <a:cs typeface="Courier New" panose="02070309020205020404" pitchFamily="49" charset="0"/>
              </a:rPr>
              <a:t>  </a:t>
            </a:r>
          </a:p>
          <a:p>
            <a:pPr marL="0" indent="0">
              <a:buNone/>
            </a:pPr>
            <a:r>
              <a:rPr lang="en-US" sz="2200" b="1" dirty="0">
                <a:latin typeface="Courier New" panose="02070309020205020404" pitchFamily="49" charset="0"/>
                <a:cs typeface="Courier New" panose="02070309020205020404" pitchFamily="49" charset="0"/>
              </a:rPr>
              <a:t>    }</a:t>
            </a:r>
          </a:p>
          <a:p>
            <a:pPr marL="0" indent="0">
              <a:buNone/>
            </a:pPr>
            <a:r>
              <a:rPr lang="en-US" sz="2200" b="1" dirty="0">
                <a:latin typeface="Courier New" panose="02070309020205020404" pitchFamily="49" charset="0"/>
                <a:cs typeface="Courier New" panose="02070309020205020404" pitchFamily="49" charset="0"/>
              </a:rPr>
              <a:t>    return 0;</a:t>
            </a:r>
          </a:p>
          <a:p>
            <a:pPr marL="0" indent="0">
              <a:buNone/>
            </a:pPr>
            <a:r>
              <a:rPr lang="en-US" sz="2200" b="1" dirty="0">
                <a:latin typeface="Courier New" panose="02070309020205020404" pitchFamily="49" charset="0"/>
                <a:cs typeface="Courier New" panose="02070309020205020404" pitchFamily="49" charset="0"/>
              </a:rPr>
              <a:t>}</a:t>
            </a:r>
          </a:p>
          <a:p>
            <a:pPr marL="0" indent="0">
              <a:buNone/>
            </a:pPr>
            <a:br>
              <a:rPr lang="en-US" dirty="0"/>
            </a:br>
            <a:endParaRPr lang="en-US" dirty="0"/>
          </a:p>
        </p:txBody>
      </p:sp>
      <p:pic>
        <p:nvPicPr>
          <p:cNvPr id="4" name="Picture 3">
            <a:extLst>
              <a:ext uri="{FF2B5EF4-FFF2-40B4-BE49-F238E27FC236}">
                <a16:creationId xmlns:a16="http://schemas.microsoft.com/office/drawing/2014/main" id="{1D50FE26-6203-49F2-B4C5-9BC20D02742D}"/>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10678666" y="32662"/>
            <a:ext cx="1513334" cy="1513334"/>
          </a:xfrm>
          <a:prstGeom prst="rect">
            <a:avLst/>
          </a:prstGeom>
        </p:spPr>
      </p:pic>
    </p:spTree>
    <p:extLst>
      <p:ext uri="{BB962C8B-B14F-4D97-AF65-F5344CB8AC3E}">
        <p14:creationId xmlns:p14="http://schemas.microsoft.com/office/powerpoint/2010/main" val="1042385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12848-1BAE-42BD-91CE-7C6FC95C3614}"/>
              </a:ext>
            </a:extLst>
          </p:cNvPr>
          <p:cNvSpPr>
            <a:spLocks noGrp="1"/>
          </p:cNvSpPr>
          <p:nvPr>
            <p:ph type="title"/>
          </p:nvPr>
        </p:nvSpPr>
        <p:spPr/>
        <p:txBody>
          <a:bodyPr/>
          <a:lstStyle/>
          <a:p>
            <a:r>
              <a:rPr lang="en-US" dirty="0"/>
              <a:t>STANDARD TEMPLATE LIBRARY (STL)</a:t>
            </a:r>
          </a:p>
        </p:txBody>
      </p:sp>
      <p:sp>
        <p:nvSpPr>
          <p:cNvPr id="3" name="Content Placeholder 2">
            <a:extLst>
              <a:ext uri="{FF2B5EF4-FFF2-40B4-BE49-F238E27FC236}">
                <a16:creationId xmlns:a16="http://schemas.microsoft.com/office/drawing/2014/main" id="{00406DDA-E3EF-49E4-9B51-B6BC5C968DD0}"/>
              </a:ext>
            </a:extLst>
          </p:cNvPr>
          <p:cNvSpPr>
            <a:spLocks noGrp="1"/>
          </p:cNvSpPr>
          <p:nvPr>
            <p:ph idx="1"/>
          </p:nvPr>
        </p:nvSpPr>
        <p:spPr>
          <a:xfrm>
            <a:off x="2589212" y="1743959"/>
            <a:ext cx="8915400" cy="4167263"/>
          </a:xfrm>
        </p:spPr>
        <p:txBody>
          <a:bodyPr>
            <a:normAutofit lnSpcReduction="10000"/>
          </a:bodyPr>
          <a:lstStyle/>
          <a:p>
            <a:pPr marL="0" indent="0" fontAlgn="base">
              <a:buNone/>
            </a:pPr>
            <a:r>
              <a:rPr lang="en-US" dirty="0"/>
              <a:t>	The Standard Template Library (STL) is a set of C++ template classes to provide common programming data structures and functions such as lists, stacks, arrays, etc.</a:t>
            </a:r>
          </a:p>
          <a:p>
            <a:pPr marL="0" indent="0" fontAlgn="base">
              <a:buNone/>
            </a:pPr>
            <a:r>
              <a:rPr lang="en-US" dirty="0"/>
              <a:t>	 It is a library of container classes, algorithms, and iterators. It is a generalized library and so, its components are parameterized. A working knowledge of template classes is a prerequisite for working with STL.</a:t>
            </a:r>
          </a:p>
          <a:p>
            <a:pPr marL="0" indent="0" fontAlgn="base">
              <a:buNone/>
            </a:pPr>
            <a:endParaRPr lang="en-US" b="1" dirty="0"/>
          </a:p>
          <a:p>
            <a:pPr marL="0" indent="0" fontAlgn="base">
              <a:buNone/>
            </a:pPr>
            <a:r>
              <a:rPr lang="en-US" b="1" dirty="0"/>
              <a:t>STL has four components</a:t>
            </a:r>
            <a:endParaRPr lang="en-US" dirty="0"/>
          </a:p>
          <a:p>
            <a:pPr fontAlgn="base"/>
            <a:r>
              <a:rPr lang="en-US" b="1" dirty="0">
                <a:solidFill>
                  <a:srgbClr val="002060"/>
                </a:solidFill>
              </a:rPr>
              <a:t>Algorithms</a:t>
            </a:r>
          </a:p>
          <a:p>
            <a:pPr fontAlgn="base"/>
            <a:r>
              <a:rPr lang="en-US" b="1" dirty="0">
                <a:solidFill>
                  <a:srgbClr val="002060"/>
                </a:solidFill>
              </a:rPr>
              <a:t>Containers</a:t>
            </a:r>
          </a:p>
          <a:p>
            <a:pPr fontAlgn="base"/>
            <a:r>
              <a:rPr lang="en-US" b="1" dirty="0">
                <a:solidFill>
                  <a:srgbClr val="002060"/>
                </a:solidFill>
              </a:rPr>
              <a:t>Functions</a:t>
            </a:r>
          </a:p>
          <a:p>
            <a:pPr fontAlgn="base"/>
            <a:r>
              <a:rPr lang="en-US" b="1" dirty="0">
                <a:solidFill>
                  <a:srgbClr val="002060"/>
                </a:solidFill>
              </a:rPr>
              <a:t>Iterators</a:t>
            </a:r>
          </a:p>
          <a:p>
            <a:endParaRPr lang="en-US" dirty="0"/>
          </a:p>
        </p:txBody>
      </p:sp>
      <p:pic>
        <p:nvPicPr>
          <p:cNvPr id="4" name="Picture 3">
            <a:extLst>
              <a:ext uri="{FF2B5EF4-FFF2-40B4-BE49-F238E27FC236}">
                <a16:creationId xmlns:a16="http://schemas.microsoft.com/office/drawing/2014/main" id="{C4043AFA-CBA1-4A60-A596-8FBEA051554B}"/>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10678666" y="32662"/>
            <a:ext cx="1513334" cy="1513334"/>
          </a:xfrm>
          <a:prstGeom prst="rect">
            <a:avLst/>
          </a:prstGeom>
        </p:spPr>
      </p:pic>
    </p:spTree>
    <p:extLst>
      <p:ext uri="{BB962C8B-B14F-4D97-AF65-F5344CB8AC3E}">
        <p14:creationId xmlns:p14="http://schemas.microsoft.com/office/powerpoint/2010/main" val="21452515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E075A-976C-4328-86D1-EBC125C5A530}"/>
              </a:ext>
            </a:extLst>
          </p:cNvPr>
          <p:cNvSpPr>
            <a:spLocks noGrp="1"/>
          </p:cNvSpPr>
          <p:nvPr>
            <p:ph type="title"/>
          </p:nvPr>
        </p:nvSpPr>
        <p:spPr/>
        <p:txBody>
          <a:bodyPr/>
          <a:lstStyle/>
          <a:p>
            <a:r>
              <a:rPr lang="en-US" dirty="0"/>
              <a:t>CONTAINERS</a:t>
            </a:r>
          </a:p>
        </p:txBody>
      </p:sp>
      <p:sp>
        <p:nvSpPr>
          <p:cNvPr id="3" name="Content Placeholder 2">
            <a:extLst>
              <a:ext uri="{FF2B5EF4-FFF2-40B4-BE49-F238E27FC236}">
                <a16:creationId xmlns:a16="http://schemas.microsoft.com/office/drawing/2014/main" id="{83A05B31-69E0-4569-83B7-48AED32774DD}"/>
              </a:ext>
            </a:extLst>
          </p:cNvPr>
          <p:cNvSpPr>
            <a:spLocks noGrp="1"/>
          </p:cNvSpPr>
          <p:nvPr>
            <p:ph idx="1"/>
          </p:nvPr>
        </p:nvSpPr>
        <p:spPr/>
        <p:txBody>
          <a:bodyPr/>
          <a:lstStyle/>
          <a:p>
            <a:r>
              <a:rPr lang="en-US" dirty="0"/>
              <a:t>Containers or container classes store objects and data. There are in total seven standard “first-class” container classes and three container adaptor classes and only seven header files that provide access to these containers or container adaptors.</a:t>
            </a:r>
          </a:p>
          <a:p>
            <a:pPr marL="0" indent="0">
              <a:buNone/>
            </a:pPr>
            <a:endParaRPr lang="en-US" dirty="0"/>
          </a:p>
          <a:p>
            <a:pPr marL="0" indent="0">
              <a:buNone/>
            </a:pPr>
            <a:r>
              <a:rPr lang="en-US" sz="2000" b="1" dirty="0"/>
              <a:t>CONTAINERS: VECTOR</a:t>
            </a:r>
          </a:p>
          <a:p>
            <a:pPr fontAlgn="base"/>
            <a:r>
              <a:rPr lang="en-US" dirty="0"/>
              <a:t>Sequence</a:t>
            </a:r>
          </a:p>
          <a:p>
            <a:pPr fontAlgn="base"/>
            <a:r>
              <a:rPr lang="en-US" dirty="0"/>
              <a:t>Dynamic Array</a:t>
            </a:r>
          </a:p>
          <a:p>
            <a:pPr marL="0" indent="0">
              <a:buNone/>
            </a:pPr>
            <a:endParaRPr lang="en-US" dirty="0"/>
          </a:p>
        </p:txBody>
      </p:sp>
      <p:pic>
        <p:nvPicPr>
          <p:cNvPr id="4" name="Picture 3">
            <a:extLst>
              <a:ext uri="{FF2B5EF4-FFF2-40B4-BE49-F238E27FC236}">
                <a16:creationId xmlns:a16="http://schemas.microsoft.com/office/drawing/2014/main" id="{EB31FBCC-34F2-4F67-8E66-36EDBE1C0759}"/>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10678666" y="32662"/>
            <a:ext cx="1513334" cy="1513334"/>
          </a:xfrm>
          <a:prstGeom prst="rect">
            <a:avLst/>
          </a:prstGeom>
        </p:spPr>
      </p:pic>
    </p:spTree>
    <p:extLst>
      <p:ext uri="{BB962C8B-B14F-4D97-AF65-F5344CB8AC3E}">
        <p14:creationId xmlns:p14="http://schemas.microsoft.com/office/powerpoint/2010/main" val="41476519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FF696-0D69-49F7-B35D-A5FDAC190837}"/>
              </a:ext>
            </a:extLst>
          </p:cNvPr>
          <p:cNvSpPr>
            <a:spLocks noGrp="1"/>
          </p:cNvSpPr>
          <p:nvPr>
            <p:ph type="title"/>
          </p:nvPr>
        </p:nvSpPr>
        <p:spPr/>
        <p:txBody>
          <a:bodyPr/>
          <a:lstStyle/>
          <a:p>
            <a:r>
              <a:rPr lang="en-US" dirty="0"/>
              <a:t>CONTAINERS: VECTOR</a:t>
            </a:r>
          </a:p>
        </p:txBody>
      </p:sp>
      <p:sp>
        <p:nvSpPr>
          <p:cNvPr id="3" name="Content Placeholder 2">
            <a:extLst>
              <a:ext uri="{FF2B5EF4-FFF2-40B4-BE49-F238E27FC236}">
                <a16:creationId xmlns:a16="http://schemas.microsoft.com/office/drawing/2014/main" id="{DED6EB06-B170-437E-8F02-4F00EE8C182A}"/>
              </a:ext>
            </a:extLst>
          </p:cNvPr>
          <p:cNvSpPr>
            <a:spLocks noGrp="1"/>
          </p:cNvSpPr>
          <p:nvPr>
            <p:ph idx="1"/>
          </p:nvPr>
        </p:nvSpPr>
        <p:spPr/>
        <p:txBody>
          <a:bodyPr/>
          <a:lstStyle/>
          <a:p>
            <a:pPr fontAlgn="base"/>
            <a:r>
              <a:rPr lang="en-US" dirty="0"/>
              <a:t>Sequence container that can change size</a:t>
            </a:r>
          </a:p>
          <a:p>
            <a:pPr fontAlgn="base"/>
            <a:r>
              <a:rPr lang="en-US" dirty="0"/>
              <a:t>As a side note - containers are objects that hold data of the same type.</a:t>
            </a:r>
          </a:p>
          <a:p>
            <a:pPr fontAlgn="base"/>
            <a:r>
              <a:rPr lang="en-US" dirty="0"/>
              <a:t>Sequence means they’re stored in a linear sequence (continuous memory locations).</a:t>
            </a:r>
          </a:p>
          <a:p>
            <a:pPr marL="0" indent="0">
              <a:buNone/>
            </a:pPr>
            <a:endParaRPr lang="en-US" dirty="0"/>
          </a:p>
          <a:p>
            <a:pPr marL="0" indent="0">
              <a:buNone/>
            </a:pPr>
            <a:r>
              <a:rPr lang="en-US" b="1" dirty="0">
                <a:highlight>
                  <a:srgbClr val="FFFF00"/>
                </a:highlight>
                <a:latin typeface="Courier New" panose="02070309020205020404" pitchFamily="49" charset="0"/>
                <a:cs typeface="Courier New" panose="02070309020205020404" pitchFamily="49" charset="0"/>
              </a:rPr>
              <a:t>#include &lt;vector&gt;</a:t>
            </a:r>
          </a:p>
          <a:p>
            <a:pPr marL="0" indent="0">
              <a:buNone/>
            </a:pPr>
            <a:r>
              <a:rPr lang="en-US" b="1" dirty="0">
                <a:highlight>
                  <a:srgbClr val="FFFF00"/>
                </a:highlight>
                <a:latin typeface="Courier New" panose="02070309020205020404" pitchFamily="49" charset="0"/>
                <a:cs typeface="Courier New" panose="02070309020205020404" pitchFamily="49" charset="0"/>
              </a:rPr>
              <a:t>using namespace std;</a:t>
            </a:r>
          </a:p>
          <a:p>
            <a:pPr marL="0" indent="0">
              <a:buNone/>
            </a:pPr>
            <a:r>
              <a:rPr lang="en-US" b="1" dirty="0">
                <a:highlight>
                  <a:srgbClr val="FFFF00"/>
                </a:highlight>
                <a:latin typeface="Courier New" panose="02070309020205020404" pitchFamily="49" charset="0"/>
                <a:cs typeface="Courier New" panose="02070309020205020404" pitchFamily="49" charset="0"/>
              </a:rPr>
              <a:t>vector&lt;int&gt; v; </a:t>
            </a:r>
          </a:p>
        </p:txBody>
      </p:sp>
      <p:pic>
        <p:nvPicPr>
          <p:cNvPr id="4" name="Picture 3">
            <a:extLst>
              <a:ext uri="{FF2B5EF4-FFF2-40B4-BE49-F238E27FC236}">
                <a16:creationId xmlns:a16="http://schemas.microsoft.com/office/drawing/2014/main" id="{16A4F9E9-EAF2-451F-9CC1-C8FFDCB8F327}"/>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10678666" y="32662"/>
            <a:ext cx="1513334" cy="1513334"/>
          </a:xfrm>
          <a:prstGeom prst="rect">
            <a:avLst/>
          </a:prstGeom>
        </p:spPr>
      </p:pic>
    </p:spTree>
    <p:extLst>
      <p:ext uri="{BB962C8B-B14F-4D97-AF65-F5344CB8AC3E}">
        <p14:creationId xmlns:p14="http://schemas.microsoft.com/office/powerpoint/2010/main" val="19442319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1571F-7AA1-4CDD-9DE1-FADF4785F7BF}"/>
              </a:ext>
            </a:extLst>
          </p:cNvPr>
          <p:cNvSpPr>
            <a:spLocks noGrp="1"/>
          </p:cNvSpPr>
          <p:nvPr>
            <p:ph type="title"/>
          </p:nvPr>
        </p:nvSpPr>
        <p:spPr/>
        <p:txBody>
          <a:bodyPr/>
          <a:lstStyle/>
          <a:p>
            <a:r>
              <a:rPr lang="en-US" dirty="0"/>
              <a:t>CONTAINERS: VECTOR</a:t>
            </a:r>
          </a:p>
        </p:txBody>
      </p:sp>
      <p:sp>
        <p:nvSpPr>
          <p:cNvPr id="3" name="Content Placeholder 2">
            <a:extLst>
              <a:ext uri="{FF2B5EF4-FFF2-40B4-BE49-F238E27FC236}">
                <a16:creationId xmlns:a16="http://schemas.microsoft.com/office/drawing/2014/main" id="{C8549249-3475-4A54-849D-A5AA22E31900}"/>
              </a:ext>
            </a:extLst>
          </p:cNvPr>
          <p:cNvSpPr>
            <a:spLocks noGrp="1"/>
          </p:cNvSpPr>
          <p:nvPr>
            <p:ph idx="1"/>
          </p:nvPr>
        </p:nvSpPr>
        <p:spPr/>
        <p:txBody>
          <a:bodyPr>
            <a:normAutofit fontScale="55000" lnSpcReduction="20000"/>
          </a:bodyPr>
          <a:lstStyle/>
          <a:p>
            <a:pPr marL="0" indent="0">
              <a:lnSpc>
                <a:spcPct val="120000"/>
              </a:lnSpc>
              <a:buNone/>
            </a:pPr>
            <a:r>
              <a:rPr lang="en-US" sz="2900" b="1" dirty="0">
                <a:latin typeface="Courier New" panose="02070309020205020404" pitchFamily="49" charset="0"/>
                <a:cs typeface="Courier New" panose="02070309020205020404" pitchFamily="49" charset="0"/>
              </a:rPr>
              <a:t>#include &lt;vector&gt;</a:t>
            </a:r>
          </a:p>
          <a:p>
            <a:pPr marL="0" indent="0">
              <a:lnSpc>
                <a:spcPct val="120000"/>
              </a:lnSpc>
              <a:buNone/>
            </a:pPr>
            <a:r>
              <a:rPr lang="en-US" sz="2900" b="1" dirty="0">
                <a:solidFill>
                  <a:srgbClr val="0070C0"/>
                </a:solidFill>
                <a:latin typeface="Courier New" panose="02070309020205020404" pitchFamily="49" charset="0"/>
                <a:cs typeface="Courier New" panose="02070309020205020404" pitchFamily="49" charset="0"/>
              </a:rPr>
              <a:t>//...</a:t>
            </a:r>
          </a:p>
          <a:p>
            <a:pPr marL="0" indent="0">
              <a:lnSpc>
                <a:spcPct val="120000"/>
              </a:lnSpc>
              <a:buNone/>
            </a:pPr>
            <a:r>
              <a:rPr lang="en-US" sz="2900" b="1" dirty="0" err="1">
                <a:latin typeface="Courier New" panose="02070309020205020404" pitchFamily="49" charset="0"/>
                <a:cs typeface="Courier New" panose="02070309020205020404" pitchFamily="49" charset="0"/>
              </a:rPr>
              <a:t>size_t</a:t>
            </a:r>
            <a:r>
              <a:rPr lang="en-US" sz="2900" b="1" dirty="0">
                <a:latin typeface="Courier New" panose="02070309020205020404" pitchFamily="49" charset="0"/>
                <a:cs typeface="Courier New" panose="02070309020205020404" pitchFamily="49" charset="0"/>
              </a:rPr>
              <a:t> size = 10;</a:t>
            </a:r>
          </a:p>
          <a:p>
            <a:pPr marL="0" indent="0">
              <a:lnSpc>
                <a:spcPct val="120000"/>
              </a:lnSpc>
              <a:buNone/>
            </a:pPr>
            <a:r>
              <a:rPr lang="en-US" sz="2900" b="1" dirty="0">
                <a:latin typeface="Courier New" panose="02070309020205020404" pitchFamily="49" charset="0"/>
                <a:cs typeface="Courier New" panose="02070309020205020404" pitchFamily="49" charset="0"/>
              </a:rPr>
              <a:t>std::vector&lt;int&gt; array(size);    </a:t>
            </a:r>
            <a:r>
              <a:rPr lang="en-US" sz="2900" b="1" dirty="0">
                <a:solidFill>
                  <a:srgbClr val="0070C0"/>
                </a:solidFill>
                <a:latin typeface="Courier New" panose="02070309020205020404" pitchFamily="49" charset="0"/>
                <a:cs typeface="Courier New" panose="02070309020205020404" pitchFamily="49" charset="0"/>
              </a:rPr>
              <a:t>// make room for 10 integers,</a:t>
            </a:r>
          </a:p>
          <a:p>
            <a:pPr marL="0" indent="0">
              <a:lnSpc>
                <a:spcPct val="120000"/>
              </a:lnSpc>
              <a:buNone/>
            </a:pPr>
            <a:r>
              <a:rPr lang="en-US" sz="2900" b="1" dirty="0">
                <a:solidFill>
                  <a:srgbClr val="0070C0"/>
                </a:solidFill>
                <a:latin typeface="Courier New" panose="02070309020205020404" pitchFamily="49" charset="0"/>
                <a:cs typeface="Courier New" panose="02070309020205020404" pitchFamily="49" charset="0"/>
              </a:rPr>
              <a:t>                                // and initialize them to 0</a:t>
            </a:r>
          </a:p>
          <a:p>
            <a:pPr marL="0" indent="0">
              <a:lnSpc>
                <a:spcPct val="120000"/>
              </a:lnSpc>
              <a:buNone/>
            </a:pPr>
            <a:r>
              <a:rPr lang="en-US" sz="2900" b="1" dirty="0">
                <a:solidFill>
                  <a:srgbClr val="0070C0"/>
                </a:solidFill>
                <a:latin typeface="Courier New" panose="02070309020205020404" pitchFamily="49" charset="0"/>
                <a:cs typeface="Courier New" panose="02070309020205020404" pitchFamily="49" charset="0"/>
              </a:rPr>
              <a:t>// do something with them:</a:t>
            </a:r>
          </a:p>
          <a:p>
            <a:pPr marL="0" indent="0">
              <a:lnSpc>
                <a:spcPct val="120000"/>
              </a:lnSpc>
              <a:buNone/>
            </a:pPr>
            <a:r>
              <a:rPr lang="en-US" sz="2900" b="1" dirty="0">
                <a:latin typeface="Courier New" panose="02070309020205020404" pitchFamily="49" charset="0"/>
                <a:cs typeface="Courier New" panose="02070309020205020404" pitchFamily="49" charset="0"/>
              </a:rPr>
              <a:t>for(int </a:t>
            </a:r>
            <a:r>
              <a:rPr lang="en-US" sz="2900" b="1" dirty="0" err="1">
                <a:latin typeface="Courier New" panose="02070309020205020404" pitchFamily="49" charset="0"/>
                <a:cs typeface="Courier New" panose="02070309020205020404" pitchFamily="49" charset="0"/>
              </a:rPr>
              <a:t>i</a:t>
            </a:r>
            <a:r>
              <a:rPr lang="en-US" sz="2900" b="1" dirty="0">
                <a:latin typeface="Courier New" panose="02070309020205020404" pitchFamily="49" charset="0"/>
                <a:cs typeface="Courier New" panose="02070309020205020404" pitchFamily="49" charset="0"/>
              </a:rPr>
              <a:t>=0; </a:t>
            </a:r>
            <a:r>
              <a:rPr lang="en-US" sz="2900" b="1" dirty="0" err="1">
                <a:latin typeface="Courier New" panose="02070309020205020404" pitchFamily="49" charset="0"/>
                <a:cs typeface="Courier New" panose="02070309020205020404" pitchFamily="49" charset="0"/>
              </a:rPr>
              <a:t>i</a:t>
            </a:r>
            <a:r>
              <a:rPr lang="en-US" sz="2900" b="1" dirty="0">
                <a:latin typeface="Courier New" panose="02070309020205020404" pitchFamily="49" charset="0"/>
                <a:cs typeface="Courier New" panose="02070309020205020404" pitchFamily="49" charset="0"/>
              </a:rPr>
              <a:t>&lt;size; ++</a:t>
            </a:r>
            <a:r>
              <a:rPr lang="en-US" sz="2900" b="1" dirty="0" err="1">
                <a:latin typeface="Courier New" panose="02070309020205020404" pitchFamily="49" charset="0"/>
                <a:cs typeface="Courier New" panose="02070309020205020404" pitchFamily="49" charset="0"/>
              </a:rPr>
              <a:t>i</a:t>
            </a:r>
            <a:r>
              <a:rPr lang="en-US" sz="2900" b="1" dirty="0">
                <a:latin typeface="Courier New" panose="02070309020205020404" pitchFamily="49" charset="0"/>
                <a:cs typeface="Courier New" panose="02070309020205020404" pitchFamily="49" charset="0"/>
              </a:rPr>
              <a:t>){</a:t>
            </a:r>
          </a:p>
          <a:p>
            <a:pPr marL="0" indent="0">
              <a:lnSpc>
                <a:spcPct val="120000"/>
              </a:lnSpc>
              <a:buNone/>
            </a:pPr>
            <a:r>
              <a:rPr lang="en-US" sz="2900" b="1" dirty="0">
                <a:latin typeface="Courier New" panose="02070309020205020404" pitchFamily="49" charset="0"/>
                <a:cs typeface="Courier New" panose="02070309020205020404" pitchFamily="49" charset="0"/>
              </a:rPr>
              <a:t>   array[</a:t>
            </a:r>
            <a:r>
              <a:rPr lang="en-US" sz="2900" b="1" dirty="0" err="1">
                <a:latin typeface="Courier New" panose="02070309020205020404" pitchFamily="49" charset="0"/>
                <a:cs typeface="Courier New" panose="02070309020205020404" pitchFamily="49" charset="0"/>
              </a:rPr>
              <a:t>i</a:t>
            </a:r>
            <a:r>
              <a:rPr lang="en-US" sz="2900" b="1" dirty="0">
                <a:latin typeface="Courier New" panose="02070309020205020404" pitchFamily="49" charset="0"/>
                <a:cs typeface="Courier New" panose="02070309020205020404" pitchFamily="49" charset="0"/>
              </a:rPr>
              <a:t>] = </a:t>
            </a:r>
            <a:r>
              <a:rPr lang="en-US" sz="2900" b="1" dirty="0" err="1">
                <a:latin typeface="Courier New" panose="02070309020205020404" pitchFamily="49" charset="0"/>
                <a:cs typeface="Courier New" panose="02070309020205020404" pitchFamily="49" charset="0"/>
              </a:rPr>
              <a:t>i</a:t>
            </a:r>
            <a:r>
              <a:rPr lang="en-US" sz="2900" b="1" dirty="0">
                <a:latin typeface="Courier New" panose="02070309020205020404" pitchFamily="49" charset="0"/>
                <a:cs typeface="Courier New" panose="02070309020205020404" pitchFamily="49" charset="0"/>
              </a:rPr>
              <a:t>;</a:t>
            </a:r>
          </a:p>
          <a:p>
            <a:pPr marL="0" indent="0">
              <a:lnSpc>
                <a:spcPct val="120000"/>
              </a:lnSpc>
              <a:buNone/>
            </a:pPr>
            <a:r>
              <a:rPr lang="en-US" sz="2900" b="1" dirty="0">
                <a:latin typeface="Courier New" panose="02070309020205020404" pitchFamily="49" charset="0"/>
                <a:cs typeface="Courier New" panose="02070309020205020404" pitchFamily="49" charset="0"/>
              </a:rPr>
              <a:t>}</a:t>
            </a:r>
          </a:p>
          <a:p>
            <a:pPr marL="0" indent="0">
              <a:buNone/>
            </a:pPr>
            <a:br>
              <a:rPr lang="en-US" dirty="0"/>
            </a:br>
            <a:endParaRPr lang="en-US" dirty="0"/>
          </a:p>
        </p:txBody>
      </p:sp>
      <p:pic>
        <p:nvPicPr>
          <p:cNvPr id="4" name="Picture 3">
            <a:extLst>
              <a:ext uri="{FF2B5EF4-FFF2-40B4-BE49-F238E27FC236}">
                <a16:creationId xmlns:a16="http://schemas.microsoft.com/office/drawing/2014/main" id="{E35E7D7A-EDEC-4443-B498-979B6F43F284}"/>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10678666" y="32662"/>
            <a:ext cx="1513334" cy="1513334"/>
          </a:xfrm>
          <a:prstGeom prst="rect">
            <a:avLst/>
          </a:prstGeom>
        </p:spPr>
      </p:pic>
    </p:spTree>
    <p:extLst>
      <p:ext uri="{BB962C8B-B14F-4D97-AF65-F5344CB8AC3E}">
        <p14:creationId xmlns:p14="http://schemas.microsoft.com/office/powerpoint/2010/main" val="30462565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1571F-7AA1-4CDD-9DE1-FADF4785F7BF}"/>
              </a:ext>
            </a:extLst>
          </p:cNvPr>
          <p:cNvSpPr>
            <a:spLocks noGrp="1"/>
          </p:cNvSpPr>
          <p:nvPr>
            <p:ph type="title"/>
          </p:nvPr>
        </p:nvSpPr>
        <p:spPr/>
        <p:txBody>
          <a:bodyPr/>
          <a:lstStyle/>
          <a:p>
            <a:r>
              <a:rPr lang="en-US" dirty="0"/>
              <a:t>CONTAINERS: VECTOR</a:t>
            </a:r>
          </a:p>
        </p:txBody>
      </p:sp>
      <p:sp>
        <p:nvSpPr>
          <p:cNvPr id="3" name="Content Placeholder 2">
            <a:extLst>
              <a:ext uri="{FF2B5EF4-FFF2-40B4-BE49-F238E27FC236}">
                <a16:creationId xmlns:a16="http://schemas.microsoft.com/office/drawing/2014/main" id="{C8549249-3475-4A54-849D-A5AA22E31900}"/>
              </a:ext>
            </a:extLst>
          </p:cNvPr>
          <p:cNvSpPr>
            <a:spLocks noGrp="1"/>
          </p:cNvSpPr>
          <p:nvPr>
            <p:ph idx="1"/>
          </p:nvPr>
        </p:nvSpPr>
        <p:spPr/>
        <p:txBody>
          <a:bodyPr>
            <a:normAutofit fontScale="92500" lnSpcReduction="10000"/>
          </a:bodyPr>
          <a:lstStyle/>
          <a:p>
            <a:pPr marL="0" indent="0">
              <a:buNone/>
            </a:pPr>
            <a:r>
              <a:rPr lang="en-US" sz="2400" b="1" dirty="0">
                <a:latin typeface="Courier New" panose="02070309020205020404" pitchFamily="49" charset="0"/>
                <a:cs typeface="Courier New" panose="02070309020205020404" pitchFamily="49" charset="0"/>
              </a:rPr>
              <a:t>std::vector&lt;int&gt; array;</a:t>
            </a:r>
            <a:endParaRPr lang="en-US" sz="4000" b="1" dirty="0">
              <a:latin typeface="Courier New" panose="02070309020205020404" pitchFamily="49" charset="0"/>
              <a:cs typeface="Courier New" panose="02070309020205020404" pitchFamily="49" charset="0"/>
            </a:endParaRPr>
          </a:p>
          <a:p>
            <a:pPr marL="0" indent="0">
              <a:buNone/>
            </a:pPr>
            <a:r>
              <a:rPr lang="en-US" sz="2400" b="1" dirty="0">
                <a:highlight>
                  <a:srgbClr val="FFFF00"/>
                </a:highlight>
                <a:latin typeface="Courier New" panose="02070309020205020404" pitchFamily="49" charset="0"/>
                <a:cs typeface="Courier New" panose="02070309020205020404" pitchFamily="49" charset="0"/>
              </a:rPr>
              <a:t>try{</a:t>
            </a:r>
            <a:endParaRPr lang="en-US" sz="4000" b="1" dirty="0">
              <a:highlight>
                <a:srgbClr val="FFFF00"/>
              </a:highlight>
              <a:latin typeface="Courier New" panose="02070309020205020404" pitchFamily="49" charset="0"/>
              <a:cs typeface="Courier New" panose="02070309020205020404" pitchFamily="49" charset="0"/>
            </a:endParaRPr>
          </a:p>
          <a:p>
            <a:pPr marL="0" indent="0">
              <a:buNone/>
            </a:pPr>
            <a:r>
              <a:rPr lang="en-US" sz="2400" b="1" dirty="0">
                <a:highlight>
                  <a:srgbClr val="FFFF00"/>
                </a:highlight>
                <a:latin typeface="Courier New" panose="02070309020205020404" pitchFamily="49" charset="0"/>
                <a:cs typeface="Courier New" panose="02070309020205020404" pitchFamily="49" charset="0"/>
              </a:rPr>
              <a:t>   array.at(1000) = 0;</a:t>
            </a:r>
            <a:endParaRPr lang="en-US" sz="4000" b="1" dirty="0">
              <a:highlight>
                <a:srgbClr val="FFFF00"/>
              </a:highlight>
              <a:latin typeface="Courier New" panose="02070309020205020404" pitchFamily="49" charset="0"/>
              <a:cs typeface="Courier New" panose="02070309020205020404" pitchFamily="49" charset="0"/>
            </a:endParaRPr>
          </a:p>
          <a:p>
            <a:pPr marL="0" indent="0">
              <a:buNone/>
            </a:pPr>
            <a:r>
              <a:rPr lang="en-US" sz="2400" b="1" dirty="0">
                <a:highlight>
                  <a:srgbClr val="FFFF00"/>
                </a:highlight>
                <a:latin typeface="Courier New" panose="02070309020205020404" pitchFamily="49" charset="0"/>
                <a:cs typeface="Courier New" panose="02070309020205020404" pitchFamily="49" charset="0"/>
              </a:rPr>
              <a:t>}</a:t>
            </a:r>
            <a:endParaRPr lang="en-US" sz="4000" b="1" dirty="0">
              <a:highlight>
                <a:srgbClr val="FFFF00"/>
              </a:highlight>
              <a:latin typeface="Courier New" panose="02070309020205020404" pitchFamily="49" charset="0"/>
              <a:cs typeface="Courier New" panose="02070309020205020404" pitchFamily="49" charset="0"/>
            </a:endParaRPr>
          </a:p>
          <a:p>
            <a:pPr marL="0" indent="0">
              <a:buNone/>
            </a:pPr>
            <a:r>
              <a:rPr lang="en-US" sz="2400" b="1" dirty="0">
                <a:highlight>
                  <a:srgbClr val="FFFF00"/>
                </a:highlight>
                <a:latin typeface="Courier New" panose="02070309020205020404" pitchFamily="49" charset="0"/>
                <a:cs typeface="Courier New" panose="02070309020205020404" pitchFamily="49" charset="0"/>
              </a:rPr>
              <a:t>catch(std::</a:t>
            </a:r>
            <a:r>
              <a:rPr lang="en-US" sz="2400" b="1" dirty="0" err="1">
                <a:highlight>
                  <a:srgbClr val="FFFF00"/>
                </a:highlight>
                <a:latin typeface="Courier New" panose="02070309020205020404" pitchFamily="49" charset="0"/>
                <a:cs typeface="Courier New" panose="02070309020205020404" pitchFamily="49" charset="0"/>
              </a:rPr>
              <a:t>out_of_range</a:t>
            </a:r>
            <a:r>
              <a:rPr lang="en-US" sz="2400" b="1" dirty="0">
                <a:highlight>
                  <a:srgbClr val="FFFF00"/>
                </a:highlight>
                <a:latin typeface="Courier New" panose="02070309020205020404" pitchFamily="49" charset="0"/>
                <a:cs typeface="Courier New" panose="02070309020205020404" pitchFamily="49" charset="0"/>
              </a:rPr>
              <a:t> o){</a:t>
            </a:r>
            <a:endParaRPr lang="en-US" sz="4000" b="1" dirty="0">
              <a:highlight>
                <a:srgbClr val="FFFF00"/>
              </a:highlight>
              <a:latin typeface="Courier New" panose="02070309020205020404" pitchFamily="49" charset="0"/>
              <a:cs typeface="Courier New" panose="02070309020205020404" pitchFamily="49" charset="0"/>
            </a:endParaRPr>
          </a:p>
          <a:p>
            <a:pPr marL="0" indent="0">
              <a:buNone/>
            </a:pPr>
            <a:r>
              <a:rPr lang="en-US" sz="2400" b="1" dirty="0">
                <a:highlight>
                  <a:srgbClr val="FFFF00"/>
                </a:highlight>
                <a:latin typeface="Courier New" panose="02070309020205020404" pitchFamily="49" charset="0"/>
                <a:cs typeface="Courier New" panose="02070309020205020404" pitchFamily="49" charset="0"/>
              </a:rPr>
              <a:t>   std::</a:t>
            </a:r>
            <a:r>
              <a:rPr lang="en-US" sz="2400" b="1" dirty="0" err="1">
                <a:highlight>
                  <a:srgbClr val="FFFF00"/>
                </a:highlight>
                <a:latin typeface="Courier New" panose="02070309020205020404" pitchFamily="49" charset="0"/>
                <a:cs typeface="Courier New" panose="02070309020205020404" pitchFamily="49" charset="0"/>
              </a:rPr>
              <a:t>cout</a:t>
            </a:r>
            <a:r>
              <a:rPr lang="en-US" sz="2400" b="1" dirty="0">
                <a:highlight>
                  <a:srgbClr val="FFFF00"/>
                </a:highlight>
                <a:latin typeface="Courier New" panose="02070309020205020404" pitchFamily="49" charset="0"/>
                <a:cs typeface="Courier New" panose="02070309020205020404" pitchFamily="49" charset="0"/>
              </a:rPr>
              <a:t>&lt;&lt;</a:t>
            </a:r>
            <a:r>
              <a:rPr lang="en-US" sz="2400" b="1" dirty="0" err="1">
                <a:highlight>
                  <a:srgbClr val="FFFF00"/>
                </a:highlight>
                <a:latin typeface="Courier New" panose="02070309020205020404" pitchFamily="49" charset="0"/>
                <a:cs typeface="Courier New" panose="02070309020205020404" pitchFamily="49" charset="0"/>
              </a:rPr>
              <a:t>o.what</a:t>
            </a:r>
            <a:r>
              <a:rPr lang="en-US" sz="2400" b="1" dirty="0">
                <a:highlight>
                  <a:srgbClr val="FFFF00"/>
                </a:highlight>
                <a:latin typeface="Courier New" panose="02070309020205020404" pitchFamily="49" charset="0"/>
                <a:cs typeface="Courier New" panose="02070309020205020404" pitchFamily="49" charset="0"/>
              </a:rPr>
              <a:t>()&lt;&lt;std::</a:t>
            </a:r>
            <a:r>
              <a:rPr lang="en-US" sz="2400" b="1" dirty="0" err="1">
                <a:highlight>
                  <a:srgbClr val="FFFF00"/>
                </a:highlight>
                <a:latin typeface="Courier New" panose="02070309020205020404" pitchFamily="49" charset="0"/>
                <a:cs typeface="Courier New" panose="02070309020205020404" pitchFamily="49" charset="0"/>
              </a:rPr>
              <a:t>endl</a:t>
            </a:r>
            <a:r>
              <a:rPr lang="en-US" sz="2400" b="1" dirty="0">
                <a:highlight>
                  <a:srgbClr val="FFFF00"/>
                </a:highlight>
                <a:latin typeface="Courier New" panose="02070309020205020404" pitchFamily="49" charset="0"/>
                <a:cs typeface="Courier New" panose="02070309020205020404" pitchFamily="49" charset="0"/>
              </a:rPr>
              <a:t>;</a:t>
            </a:r>
            <a:endParaRPr lang="en-US" sz="4000" b="1" dirty="0">
              <a:highlight>
                <a:srgbClr val="FFFF00"/>
              </a:highlight>
              <a:latin typeface="Courier New" panose="02070309020205020404" pitchFamily="49" charset="0"/>
              <a:cs typeface="Courier New" panose="02070309020205020404" pitchFamily="49" charset="0"/>
            </a:endParaRPr>
          </a:p>
          <a:p>
            <a:pPr marL="0" indent="0">
              <a:buNone/>
            </a:pPr>
            <a:r>
              <a:rPr lang="en-US" sz="2400" b="1" dirty="0">
                <a:highlight>
                  <a:srgbClr val="FFFF00"/>
                </a:highlight>
                <a:latin typeface="Courier New" panose="02070309020205020404" pitchFamily="49" charset="0"/>
                <a:cs typeface="Courier New" panose="02070309020205020404" pitchFamily="49" charset="0"/>
              </a:rPr>
              <a:t>}</a:t>
            </a:r>
            <a:endParaRPr lang="en-US" sz="4000" b="1" dirty="0">
              <a:highlight>
                <a:srgbClr val="FFFF00"/>
              </a:highlight>
              <a:latin typeface="Courier New" panose="02070309020205020404" pitchFamily="49" charset="0"/>
              <a:cs typeface="Courier New" panose="02070309020205020404" pitchFamily="49" charset="0"/>
            </a:endParaRPr>
          </a:p>
          <a:p>
            <a:pPr marL="0" indent="0">
              <a:buNone/>
            </a:pPr>
            <a:br>
              <a:rPr lang="en-US" dirty="0"/>
            </a:br>
            <a:endParaRPr lang="en-US" dirty="0"/>
          </a:p>
        </p:txBody>
      </p:sp>
      <p:pic>
        <p:nvPicPr>
          <p:cNvPr id="4" name="Picture 3">
            <a:extLst>
              <a:ext uri="{FF2B5EF4-FFF2-40B4-BE49-F238E27FC236}">
                <a16:creationId xmlns:a16="http://schemas.microsoft.com/office/drawing/2014/main" id="{A317D0B4-597D-4006-9031-9C86709B0E67}"/>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10678666" y="32662"/>
            <a:ext cx="1513334" cy="1513334"/>
          </a:xfrm>
          <a:prstGeom prst="rect">
            <a:avLst/>
          </a:prstGeom>
        </p:spPr>
      </p:pic>
    </p:spTree>
    <p:extLst>
      <p:ext uri="{BB962C8B-B14F-4D97-AF65-F5344CB8AC3E}">
        <p14:creationId xmlns:p14="http://schemas.microsoft.com/office/powerpoint/2010/main" val="24801816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1571F-7AA1-4CDD-9DE1-FADF4785F7BF}"/>
              </a:ext>
            </a:extLst>
          </p:cNvPr>
          <p:cNvSpPr>
            <a:spLocks noGrp="1"/>
          </p:cNvSpPr>
          <p:nvPr>
            <p:ph type="title"/>
          </p:nvPr>
        </p:nvSpPr>
        <p:spPr/>
        <p:txBody>
          <a:bodyPr/>
          <a:lstStyle/>
          <a:p>
            <a:r>
              <a:rPr lang="en-US" dirty="0"/>
              <a:t>CONTAINERS: VECTOR</a:t>
            </a:r>
          </a:p>
        </p:txBody>
      </p:sp>
      <p:sp>
        <p:nvSpPr>
          <p:cNvPr id="3" name="Content Placeholder 2">
            <a:extLst>
              <a:ext uri="{FF2B5EF4-FFF2-40B4-BE49-F238E27FC236}">
                <a16:creationId xmlns:a16="http://schemas.microsoft.com/office/drawing/2014/main" id="{C8549249-3475-4A54-849D-A5AA22E31900}"/>
              </a:ext>
            </a:extLst>
          </p:cNvPr>
          <p:cNvSpPr>
            <a:spLocks noGrp="1"/>
          </p:cNvSpPr>
          <p:nvPr>
            <p:ph idx="1"/>
          </p:nvPr>
        </p:nvSpPr>
        <p:spPr/>
        <p:txBody>
          <a:bodyPr>
            <a:normAutofit fontScale="70000" lnSpcReduction="20000"/>
          </a:bodyPr>
          <a:lstStyle/>
          <a:p>
            <a:pPr marL="0" indent="0">
              <a:buNone/>
            </a:pPr>
            <a:r>
              <a:rPr lang="en-US" sz="2600" b="1" dirty="0">
                <a:latin typeface="Courier New" panose="02070309020205020404" pitchFamily="49" charset="0"/>
                <a:cs typeface="Courier New" panose="02070309020205020404" pitchFamily="49" charset="0"/>
              </a:rPr>
              <a:t>#include &lt;vector&gt;</a:t>
            </a:r>
            <a:endParaRPr lang="en-US" sz="4000" b="1" dirty="0">
              <a:latin typeface="Courier New" panose="02070309020205020404" pitchFamily="49" charset="0"/>
              <a:cs typeface="Courier New" panose="02070309020205020404" pitchFamily="49" charset="0"/>
            </a:endParaRPr>
          </a:p>
          <a:p>
            <a:pPr marL="0" indent="0">
              <a:buNone/>
            </a:pPr>
            <a:r>
              <a:rPr lang="en-US" sz="2600" b="1" dirty="0">
                <a:latin typeface="Courier New" panose="02070309020205020404" pitchFamily="49" charset="0"/>
                <a:cs typeface="Courier New" panose="02070309020205020404" pitchFamily="49" charset="0"/>
              </a:rPr>
              <a:t>#include &lt;iostream&gt;</a:t>
            </a:r>
            <a:endParaRPr lang="en-US" sz="4000" b="1" dirty="0">
              <a:latin typeface="Courier New" panose="02070309020205020404" pitchFamily="49" charset="0"/>
              <a:cs typeface="Courier New" panose="02070309020205020404" pitchFamily="49" charset="0"/>
            </a:endParaRPr>
          </a:p>
          <a:p>
            <a:pPr marL="0" indent="0">
              <a:buNone/>
            </a:pPr>
            <a:r>
              <a:rPr lang="en-US" sz="2600" b="1" dirty="0">
                <a:latin typeface="Courier New" panose="02070309020205020404" pitchFamily="49" charset="0"/>
                <a:cs typeface="Courier New" panose="02070309020205020404" pitchFamily="49" charset="0"/>
              </a:rPr>
              <a:t>//...</a:t>
            </a:r>
            <a:endParaRPr lang="en-US" sz="4000" b="1" dirty="0">
              <a:latin typeface="Courier New" panose="02070309020205020404" pitchFamily="49" charset="0"/>
              <a:cs typeface="Courier New" panose="02070309020205020404" pitchFamily="49" charset="0"/>
            </a:endParaRPr>
          </a:p>
          <a:p>
            <a:pPr marL="0" indent="0">
              <a:buNone/>
            </a:pPr>
            <a:r>
              <a:rPr lang="en-US" sz="2600" b="1" dirty="0">
                <a:latin typeface="Courier New" panose="02070309020205020404" pitchFamily="49" charset="0"/>
                <a:cs typeface="Courier New" panose="02070309020205020404" pitchFamily="49" charset="0"/>
              </a:rPr>
              <a:t>std::vector&lt;char&gt; array;</a:t>
            </a:r>
            <a:endParaRPr lang="en-US" sz="4000" b="1" dirty="0">
              <a:latin typeface="Courier New" panose="02070309020205020404" pitchFamily="49" charset="0"/>
              <a:cs typeface="Courier New" panose="02070309020205020404" pitchFamily="49" charset="0"/>
            </a:endParaRPr>
          </a:p>
          <a:p>
            <a:pPr marL="0" indent="0">
              <a:buNone/>
            </a:pPr>
            <a:r>
              <a:rPr lang="en-US" sz="2600" b="1" dirty="0">
                <a:latin typeface="Courier New" panose="02070309020205020404" pitchFamily="49" charset="0"/>
                <a:cs typeface="Courier New" panose="02070309020205020404" pitchFamily="49" charset="0"/>
              </a:rPr>
              <a:t>char c = 0;</a:t>
            </a:r>
            <a:endParaRPr lang="en-US" sz="4000" b="1" dirty="0">
              <a:latin typeface="Courier New" panose="02070309020205020404" pitchFamily="49" charset="0"/>
              <a:cs typeface="Courier New" panose="02070309020205020404" pitchFamily="49" charset="0"/>
            </a:endParaRPr>
          </a:p>
          <a:p>
            <a:pPr marL="0" indent="0">
              <a:buNone/>
            </a:pPr>
            <a:r>
              <a:rPr lang="en-US" sz="2600" b="1" dirty="0">
                <a:latin typeface="Courier New" panose="02070309020205020404" pitchFamily="49" charset="0"/>
                <a:cs typeface="Courier New" panose="02070309020205020404" pitchFamily="49" charset="0"/>
              </a:rPr>
              <a:t>while(c != 'x'){</a:t>
            </a:r>
            <a:endParaRPr lang="en-US" sz="4000" b="1" dirty="0">
              <a:latin typeface="Courier New" panose="02070309020205020404" pitchFamily="49" charset="0"/>
              <a:cs typeface="Courier New" panose="02070309020205020404" pitchFamily="49" charset="0"/>
            </a:endParaRPr>
          </a:p>
          <a:p>
            <a:pPr marL="0" indent="0">
              <a:buNone/>
            </a:pPr>
            <a:r>
              <a:rPr lang="en-US" sz="2600" b="1" dirty="0">
                <a:latin typeface="Courier New" panose="02070309020205020404" pitchFamily="49" charset="0"/>
                <a:cs typeface="Courier New" panose="02070309020205020404" pitchFamily="49" charset="0"/>
              </a:rPr>
              <a:t> std::</a:t>
            </a:r>
            <a:r>
              <a:rPr lang="en-US" sz="2600" b="1" dirty="0" err="1">
                <a:latin typeface="Courier New" panose="02070309020205020404" pitchFamily="49" charset="0"/>
                <a:cs typeface="Courier New" panose="02070309020205020404" pitchFamily="49" charset="0"/>
              </a:rPr>
              <a:t>cin</a:t>
            </a:r>
            <a:r>
              <a:rPr lang="en-US" sz="2600" b="1" dirty="0">
                <a:latin typeface="Courier New" panose="02070309020205020404" pitchFamily="49" charset="0"/>
                <a:cs typeface="Courier New" panose="02070309020205020404" pitchFamily="49" charset="0"/>
              </a:rPr>
              <a:t>&gt;&gt;c;</a:t>
            </a:r>
            <a:endParaRPr lang="en-US" sz="4000" b="1" dirty="0">
              <a:latin typeface="Courier New" panose="02070309020205020404" pitchFamily="49" charset="0"/>
              <a:cs typeface="Courier New" panose="02070309020205020404" pitchFamily="49" charset="0"/>
            </a:endParaRPr>
          </a:p>
          <a:p>
            <a:pPr marL="0" indent="0">
              <a:buNone/>
            </a:pPr>
            <a:r>
              <a:rPr lang="en-US" sz="2600" b="1" dirty="0">
                <a:latin typeface="Courier New" panose="02070309020205020404" pitchFamily="49" charset="0"/>
                <a:cs typeface="Courier New" panose="02070309020205020404" pitchFamily="49" charset="0"/>
              </a:rPr>
              <a:t> </a:t>
            </a:r>
            <a:r>
              <a:rPr lang="en-US" sz="2600" b="1" dirty="0" err="1">
                <a:highlight>
                  <a:srgbClr val="FFFF00"/>
                </a:highlight>
                <a:latin typeface="Courier New" panose="02070309020205020404" pitchFamily="49" charset="0"/>
                <a:cs typeface="Courier New" panose="02070309020205020404" pitchFamily="49" charset="0"/>
              </a:rPr>
              <a:t>array.push_back</a:t>
            </a:r>
            <a:r>
              <a:rPr lang="en-US" sz="2600" b="1" dirty="0">
                <a:highlight>
                  <a:srgbClr val="FFFF00"/>
                </a:highlight>
                <a:latin typeface="Courier New" panose="02070309020205020404" pitchFamily="49" charset="0"/>
                <a:cs typeface="Courier New" panose="02070309020205020404" pitchFamily="49" charset="0"/>
              </a:rPr>
              <a:t>(c);</a:t>
            </a:r>
            <a:endParaRPr lang="en-US" sz="4000" b="1" dirty="0">
              <a:highlight>
                <a:srgbClr val="FFFF00"/>
              </a:highlight>
              <a:latin typeface="Courier New" panose="02070309020205020404" pitchFamily="49" charset="0"/>
              <a:cs typeface="Courier New" panose="02070309020205020404" pitchFamily="49" charset="0"/>
            </a:endParaRPr>
          </a:p>
          <a:p>
            <a:pPr marL="0" indent="0">
              <a:buNone/>
            </a:pPr>
            <a:r>
              <a:rPr lang="en-US" sz="2600" b="1" dirty="0">
                <a:latin typeface="Courier New" panose="02070309020205020404" pitchFamily="49" charset="0"/>
                <a:cs typeface="Courier New" panose="02070309020205020404" pitchFamily="49" charset="0"/>
              </a:rPr>
              <a:t>}</a:t>
            </a:r>
            <a:endParaRPr lang="en-US" sz="4000" b="1" dirty="0">
              <a:latin typeface="Courier New" panose="02070309020205020404" pitchFamily="49" charset="0"/>
              <a:cs typeface="Courier New" panose="02070309020205020404" pitchFamily="49" charset="0"/>
            </a:endParaRPr>
          </a:p>
          <a:p>
            <a:pPr marL="0" indent="0">
              <a:buNone/>
            </a:pPr>
            <a:br>
              <a:rPr lang="en-US" sz="2400" dirty="0"/>
            </a:br>
            <a:br>
              <a:rPr lang="en-US" dirty="0"/>
            </a:br>
            <a:endParaRPr lang="en-US" dirty="0"/>
          </a:p>
        </p:txBody>
      </p:sp>
      <p:pic>
        <p:nvPicPr>
          <p:cNvPr id="4" name="Picture 3">
            <a:extLst>
              <a:ext uri="{FF2B5EF4-FFF2-40B4-BE49-F238E27FC236}">
                <a16:creationId xmlns:a16="http://schemas.microsoft.com/office/drawing/2014/main" id="{A75CD667-7672-4FD5-AB58-E915B6EDD350}"/>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10678666" y="32662"/>
            <a:ext cx="1513334" cy="1513334"/>
          </a:xfrm>
          <a:prstGeom prst="rect">
            <a:avLst/>
          </a:prstGeom>
        </p:spPr>
      </p:pic>
    </p:spTree>
    <p:extLst>
      <p:ext uri="{BB962C8B-B14F-4D97-AF65-F5344CB8AC3E}">
        <p14:creationId xmlns:p14="http://schemas.microsoft.com/office/powerpoint/2010/main" val="35541293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DAAA4-FD0C-4942-B289-8D1454BCF6D5}"/>
              </a:ext>
            </a:extLst>
          </p:cNvPr>
          <p:cNvSpPr>
            <a:spLocks noGrp="1"/>
          </p:cNvSpPr>
          <p:nvPr>
            <p:ph type="title"/>
          </p:nvPr>
        </p:nvSpPr>
        <p:spPr/>
        <p:txBody>
          <a:bodyPr/>
          <a:lstStyle/>
          <a:p>
            <a:r>
              <a:rPr lang="en-US" dirty="0"/>
              <a:t>CONTAINERS: SETS</a:t>
            </a:r>
          </a:p>
        </p:txBody>
      </p:sp>
      <p:sp>
        <p:nvSpPr>
          <p:cNvPr id="3" name="Content Placeholder 2">
            <a:extLst>
              <a:ext uri="{FF2B5EF4-FFF2-40B4-BE49-F238E27FC236}">
                <a16:creationId xmlns:a16="http://schemas.microsoft.com/office/drawing/2014/main" id="{532CF926-A043-4759-8AF6-CCDE16D095E2}"/>
              </a:ext>
            </a:extLst>
          </p:cNvPr>
          <p:cNvSpPr>
            <a:spLocks noGrp="1"/>
          </p:cNvSpPr>
          <p:nvPr>
            <p:ph idx="1"/>
          </p:nvPr>
        </p:nvSpPr>
        <p:spPr>
          <a:xfrm>
            <a:off x="2146152" y="1905000"/>
            <a:ext cx="8915400" cy="3777622"/>
          </a:xfrm>
        </p:spPr>
        <p:txBody>
          <a:bodyPr>
            <a:normAutofit fontScale="92500" lnSpcReduction="10000"/>
          </a:bodyPr>
          <a:lstStyle/>
          <a:p>
            <a:pPr marL="0" indent="0" fontAlgn="base">
              <a:buNone/>
            </a:pPr>
            <a:r>
              <a:rPr lang="en-US" dirty="0"/>
              <a:t>	Sets are a type of </a:t>
            </a:r>
            <a:r>
              <a:rPr lang="en-US" b="1" dirty="0"/>
              <a:t>associative </a:t>
            </a:r>
            <a:r>
              <a:rPr lang="en-US" dirty="0"/>
              <a:t>containers in which each element has to be </a:t>
            </a:r>
            <a:r>
              <a:rPr lang="en-US" b="1" dirty="0"/>
              <a:t>unique</a:t>
            </a:r>
            <a:r>
              <a:rPr lang="en-US" dirty="0"/>
              <a:t>, because the value of the element identifies it. The value of the element cannot be modified once it is added to the set, though it is possible to remove and add the modified value of that element.</a:t>
            </a:r>
          </a:p>
          <a:p>
            <a:pPr marL="0" indent="0" fontAlgn="base">
              <a:buNone/>
            </a:pPr>
            <a:endParaRPr lang="en-US" dirty="0"/>
          </a:p>
          <a:p>
            <a:pPr fontAlgn="base"/>
            <a:r>
              <a:rPr lang="en-US" dirty="0"/>
              <a:t>Associative</a:t>
            </a:r>
          </a:p>
          <a:p>
            <a:pPr fontAlgn="base"/>
            <a:r>
              <a:rPr lang="en-US" dirty="0"/>
              <a:t>Ordered</a:t>
            </a:r>
          </a:p>
          <a:p>
            <a:pPr fontAlgn="base"/>
            <a:r>
              <a:rPr lang="en-US" dirty="0"/>
              <a:t>Set</a:t>
            </a:r>
          </a:p>
          <a:p>
            <a:pPr fontAlgn="base"/>
            <a:r>
              <a:rPr lang="en-US" dirty="0"/>
              <a:t>Unique Keys</a:t>
            </a:r>
          </a:p>
          <a:p>
            <a:pPr marL="0" indent="0" fontAlgn="base">
              <a:buNone/>
            </a:pPr>
            <a:br>
              <a:rPr lang="en-US" dirty="0"/>
            </a:br>
            <a:br>
              <a:rPr lang="en-US" b="1" dirty="0"/>
            </a:br>
            <a:endParaRPr lang="en-US" b="1" dirty="0"/>
          </a:p>
        </p:txBody>
      </p:sp>
      <p:pic>
        <p:nvPicPr>
          <p:cNvPr id="4" name="Picture 3">
            <a:extLst>
              <a:ext uri="{FF2B5EF4-FFF2-40B4-BE49-F238E27FC236}">
                <a16:creationId xmlns:a16="http://schemas.microsoft.com/office/drawing/2014/main" id="{3645C4BC-A397-401E-B899-6D0BAF20923F}"/>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10678666" y="32662"/>
            <a:ext cx="1513334" cy="1513334"/>
          </a:xfrm>
          <a:prstGeom prst="rect">
            <a:avLst/>
          </a:prstGeom>
        </p:spPr>
      </p:pic>
    </p:spTree>
    <p:extLst>
      <p:ext uri="{BB962C8B-B14F-4D97-AF65-F5344CB8AC3E}">
        <p14:creationId xmlns:p14="http://schemas.microsoft.com/office/powerpoint/2010/main" val="37686615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DAAA4-FD0C-4942-B289-8D1454BCF6D5}"/>
              </a:ext>
            </a:extLst>
          </p:cNvPr>
          <p:cNvSpPr>
            <a:spLocks noGrp="1"/>
          </p:cNvSpPr>
          <p:nvPr>
            <p:ph type="title"/>
          </p:nvPr>
        </p:nvSpPr>
        <p:spPr/>
        <p:txBody>
          <a:bodyPr/>
          <a:lstStyle/>
          <a:p>
            <a:r>
              <a:rPr lang="en-US" dirty="0"/>
              <a:t>CONTAINERS: SETS</a:t>
            </a:r>
          </a:p>
        </p:txBody>
      </p:sp>
      <p:sp>
        <p:nvSpPr>
          <p:cNvPr id="3" name="Content Placeholder 2">
            <a:extLst>
              <a:ext uri="{FF2B5EF4-FFF2-40B4-BE49-F238E27FC236}">
                <a16:creationId xmlns:a16="http://schemas.microsoft.com/office/drawing/2014/main" id="{532CF926-A043-4759-8AF6-CCDE16D095E2}"/>
              </a:ext>
            </a:extLst>
          </p:cNvPr>
          <p:cNvSpPr>
            <a:spLocks noGrp="1"/>
          </p:cNvSpPr>
          <p:nvPr>
            <p:ph idx="1"/>
          </p:nvPr>
        </p:nvSpPr>
        <p:spPr>
          <a:xfrm>
            <a:off x="1283886" y="1434237"/>
            <a:ext cx="6633345" cy="5147036"/>
          </a:xfrm>
        </p:spPr>
        <p:txBody>
          <a:bodyPr>
            <a:normAutofit fontScale="77500" lnSpcReduction="20000"/>
          </a:bodyPr>
          <a:lstStyle/>
          <a:p>
            <a:pPr marL="0" indent="0">
              <a:buNone/>
            </a:pPr>
            <a:r>
              <a:rPr lang="en-US" b="1" dirty="0">
                <a:latin typeface="Courier New" panose="02070309020205020404" pitchFamily="49" charset="0"/>
                <a:cs typeface="Courier New" panose="02070309020205020404" pitchFamily="49" charset="0"/>
              </a:rPr>
              <a:t>#include&lt;iostream&gt;</a:t>
            </a:r>
          </a:p>
          <a:p>
            <a:pPr marL="0" indent="0">
              <a:buNone/>
            </a:pPr>
            <a:r>
              <a:rPr lang="en-US" b="1" dirty="0">
                <a:latin typeface="Courier New" panose="02070309020205020404" pitchFamily="49" charset="0"/>
                <a:cs typeface="Courier New" panose="02070309020205020404" pitchFamily="49" charset="0"/>
              </a:rPr>
              <a:t>#include&lt;set&gt;</a:t>
            </a:r>
          </a:p>
          <a:p>
            <a:pPr marL="0" indent="0">
              <a:buNone/>
            </a:pPr>
            <a:r>
              <a:rPr lang="en-US" b="1" dirty="0">
                <a:latin typeface="Courier New" panose="02070309020205020404" pitchFamily="49" charset="0"/>
                <a:cs typeface="Courier New" panose="02070309020205020404" pitchFamily="49" charset="0"/>
              </a:rPr>
              <a:t>#include&lt;string&gt;</a:t>
            </a:r>
          </a:p>
          <a:p>
            <a:pPr marL="0" indent="0">
              <a:buNone/>
            </a:pPr>
            <a:r>
              <a:rPr lang="en-US" b="1" dirty="0">
                <a:latin typeface="Courier New" panose="02070309020205020404" pitchFamily="49" charset="0"/>
                <a:cs typeface="Courier New" panose="02070309020205020404" pitchFamily="49" charset="0"/>
              </a:rPr>
              <a:t>int main()</a:t>
            </a:r>
          </a:p>
          <a:p>
            <a:pPr marL="0" indent="0">
              <a:buNone/>
            </a:pPr>
            <a:r>
              <a:rPr lang="en-US" b="1" dirty="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	std::set&lt;std::string&gt; </a:t>
            </a:r>
            <a:r>
              <a:rPr lang="en-US" b="1" dirty="0" err="1">
                <a:latin typeface="Courier New" panose="02070309020205020404" pitchFamily="49" charset="0"/>
                <a:cs typeface="Courier New" panose="02070309020205020404" pitchFamily="49" charset="0"/>
              </a:rPr>
              <a:t>setOfNumbers</a:t>
            </a:r>
            <a:r>
              <a:rPr lang="en-US" b="1" dirty="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	</a:t>
            </a:r>
            <a:r>
              <a:rPr lang="en-US" b="1" dirty="0">
                <a:solidFill>
                  <a:srgbClr val="0070C0"/>
                </a:solidFill>
                <a:latin typeface="Courier New" panose="02070309020205020404" pitchFamily="49" charset="0"/>
                <a:cs typeface="Courier New" panose="02070309020205020404" pitchFamily="49" charset="0"/>
              </a:rPr>
              <a:t>// Lets insert four elements</a:t>
            </a:r>
          </a:p>
          <a:p>
            <a:pPr marL="0" indent="0">
              <a:buNone/>
            </a:pPr>
            <a:r>
              <a:rPr lang="en-US" b="1" dirty="0">
                <a:latin typeface="Courier New" panose="02070309020205020404" pitchFamily="49" charset="0"/>
                <a:cs typeface="Courier New" panose="02070309020205020404" pitchFamily="49" charset="0"/>
              </a:rPr>
              <a:t>	</a:t>
            </a:r>
            <a:r>
              <a:rPr lang="en-US" b="1" dirty="0" err="1">
                <a:highlight>
                  <a:srgbClr val="FFFF00"/>
                </a:highlight>
                <a:latin typeface="Courier New" panose="02070309020205020404" pitchFamily="49" charset="0"/>
                <a:cs typeface="Courier New" panose="02070309020205020404" pitchFamily="49" charset="0"/>
              </a:rPr>
              <a:t>setOfNumbers.insert</a:t>
            </a:r>
            <a:r>
              <a:rPr lang="en-US" b="1" dirty="0">
                <a:highlight>
                  <a:srgbClr val="FFFF00"/>
                </a:highlight>
                <a:latin typeface="Courier New" panose="02070309020205020404" pitchFamily="49" charset="0"/>
                <a:cs typeface="Courier New" panose="02070309020205020404" pitchFamily="49" charset="0"/>
              </a:rPr>
              <a:t>("first");</a:t>
            </a:r>
          </a:p>
          <a:p>
            <a:pPr marL="0" indent="0">
              <a:buNone/>
            </a:pPr>
            <a:r>
              <a:rPr lang="en-US" b="1" dirty="0">
                <a:latin typeface="Courier New" panose="02070309020205020404" pitchFamily="49" charset="0"/>
                <a:cs typeface="Courier New" panose="02070309020205020404" pitchFamily="49" charset="0"/>
              </a:rPr>
              <a:t>	</a:t>
            </a:r>
            <a:r>
              <a:rPr lang="en-US" b="1" dirty="0" err="1">
                <a:highlight>
                  <a:srgbClr val="FFFF00"/>
                </a:highlight>
                <a:latin typeface="Courier New" panose="02070309020205020404" pitchFamily="49" charset="0"/>
                <a:cs typeface="Courier New" panose="02070309020205020404" pitchFamily="49" charset="0"/>
              </a:rPr>
              <a:t>setOfNumbers.insert</a:t>
            </a:r>
            <a:r>
              <a:rPr lang="en-US" b="1" dirty="0">
                <a:highlight>
                  <a:srgbClr val="FFFF00"/>
                </a:highlight>
                <a:latin typeface="Courier New" panose="02070309020205020404" pitchFamily="49" charset="0"/>
                <a:cs typeface="Courier New" panose="02070309020205020404" pitchFamily="49" charset="0"/>
              </a:rPr>
              <a:t>("second");</a:t>
            </a:r>
          </a:p>
          <a:p>
            <a:pPr marL="0" indent="0">
              <a:buNone/>
            </a:pPr>
            <a:r>
              <a:rPr lang="en-US" b="1" dirty="0">
                <a:latin typeface="Courier New" panose="02070309020205020404" pitchFamily="49" charset="0"/>
                <a:cs typeface="Courier New" panose="02070309020205020404" pitchFamily="49" charset="0"/>
              </a:rPr>
              <a:t>	</a:t>
            </a:r>
            <a:r>
              <a:rPr lang="en-US" b="1" dirty="0" err="1">
                <a:highlight>
                  <a:srgbClr val="FFFF00"/>
                </a:highlight>
                <a:latin typeface="Courier New" panose="02070309020205020404" pitchFamily="49" charset="0"/>
                <a:cs typeface="Courier New" panose="02070309020205020404" pitchFamily="49" charset="0"/>
              </a:rPr>
              <a:t>setOfNumbers.insert</a:t>
            </a:r>
            <a:r>
              <a:rPr lang="en-US" b="1" dirty="0">
                <a:highlight>
                  <a:srgbClr val="FFFF00"/>
                </a:highlight>
                <a:latin typeface="Courier New" panose="02070309020205020404" pitchFamily="49" charset="0"/>
                <a:cs typeface="Courier New" panose="02070309020205020404" pitchFamily="49" charset="0"/>
              </a:rPr>
              <a:t>("third");</a:t>
            </a:r>
          </a:p>
          <a:p>
            <a:pPr marL="0" indent="0">
              <a:buNone/>
            </a:pPr>
            <a:r>
              <a:rPr lang="en-US" b="1" dirty="0">
                <a:latin typeface="Courier New" panose="02070309020205020404" pitchFamily="49" charset="0"/>
                <a:cs typeface="Courier New" panose="02070309020205020404" pitchFamily="49" charset="0"/>
              </a:rPr>
              <a:t>	</a:t>
            </a:r>
            <a:r>
              <a:rPr lang="en-US" b="1" dirty="0" err="1">
                <a:highlight>
                  <a:srgbClr val="FFFF00"/>
                </a:highlight>
                <a:latin typeface="Courier New" panose="02070309020205020404" pitchFamily="49" charset="0"/>
                <a:cs typeface="Courier New" panose="02070309020205020404" pitchFamily="49" charset="0"/>
              </a:rPr>
              <a:t>setOfNumbers.insert</a:t>
            </a:r>
            <a:r>
              <a:rPr lang="en-US" b="1" dirty="0">
                <a:highlight>
                  <a:srgbClr val="FFFF00"/>
                </a:highlight>
                <a:latin typeface="Courier New" panose="02070309020205020404" pitchFamily="49" charset="0"/>
                <a:cs typeface="Courier New" panose="02070309020205020404" pitchFamily="49" charset="0"/>
              </a:rPr>
              <a:t>("first");</a:t>
            </a:r>
          </a:p>
          <a:p>
            <a:pPr marL="0" indent="0">
              <a:buNone/>
            </a:pPr>
            <a:r>
              <a:rPr lang="en-US" b="1" dirty="0">
                <a:latin typeface="Courier New" panose="02070309020205020404" pitchFamily="49" charset="0"/>
                <a:cs typeface="Courier New" panose="02070309020205020404" pitchFamily="49" charset="0"/>
              </a:rPr>
              <a:t>	</a:t>
            </a:r>
            <a:r>
              <a:rPr lang="en-US" b="1" dirty="0">
                <a:solidFill>
                  <a:srgbClr val="0070C0"/>
                </a:solidFill>
                <a:latin typeface="Courier New" panose="02070309020205020404" pitchFamily="49" charset="0"/>
                <a:cs typeface="Courier New" panose="02070309020205020404" pitchFamily="49" charset="0"/>
              </a:rPr>
              <a:t>// Search for element in set using find member 	function</a:t>
            </a:r>
          </a:p>
          <a:p>
            <a:pPr marL="0" indent="0">
              <a:buNone/>
            </a:pPr>
            <a:r>
              <a:rPr lang="en-US" b="1" dirty="0">
                <a:latin typeface="Courier New" panose="02070309020205020404" pitchFamily="49" charset="0"/>
                <a:cs typeface="Courier New" panose="02070309020205020404" pitchFamily="49" charset="0"/>
              </a:rPr>
              <a:t>	</a:t>
            </a:r>
            <a:r>
              <a:rPr lang="en-US" b="1" dirty="0">
                <a:highlight>
                  <a:srgbClr val="FFFF00"/>
                </a:highlight>
                <a:latin typeface="Courier New" panose="02070309020205020404" pitchFamily="49" charset="0"/>
                <a:cs typeface="Courier New" panose="02070309020205020404" pitchFamily="49" charset="0"/>
              </a:rPr>
              <a:t>it = </a:t>
            </a:r>
            <a:r>
              <a:rPr lang="en-US" b="1" dirty="0" err="1">
                <a:highlight>
                  <a:srgbClr val="FFFF00"/>
                </a:highlight>
                <a:latin typeface="Courier New" panose="02070309020205020404" pitchFamily="49" charset="0"/>
                <a:cs typeface="Courier New" panose="02070309020205020404" pitchFamily="49" charset="0"/>
              </a:rPr>
              <a:t>setOfNumbers.find</a:t>
            </a:r>
            <a:r>
              <a:rPr lang="en-US" b="1" dirty="0">
                <a:highlight>
                  <a:srgbClr val="FFFF00"/>
                </a:highlight>
                <a:latin typeface="Courier New" panose="02070309020205020404" pitchFamily="49" charset="0"/>
                <a:cs typeface="Courier New" panose="02070309020205020404" pitchFamily="49" charset="0"/>
              </a:rPr>
              <a:t>("fourth");</a:t>
            </a:r>
          </a:p>
          <a:p>
            <a:pPr marL="0" indent="0">
              <a:buNone/>
            </a:pPr>
            <a:r>
              <a:rPr lang="en-US" b="1" dirty="0">
                <a:latin typeface="Courier New" panose="02070309020205020404" pitchFamily="49" charset="0"/>
                <a:cs typeface="Courier New" panose="02070309020205020404" pitchFamily="49" charset="0"/>
              </a:rPr>
              <a:t>	if(</a:t>
            </a:r>
            <a:r>
              <a:rPr lang="en-US" b="1" dirty="0">
                <a:highlight>
                  <a:srgbClr val="FFFF00"/>
                </a:highlight>
                <a:latin typeface="Courier New" panose="02070309020205020404" pitchFamily="49" charset="0"/>
                <a:cs typeface="Courier New" panose="02070309020205020404" pitchFamily="49" charset="0"/>
              </a:rPr>
              <a:t>it != </a:t>
            </a:r>
            <a:r>
              <a:rPr lang="en-US" b="1" dirty="0" err="1">
                <a:highlight>
                  <a:srgbClr val="FFFF00"/>
                </a:highlight>
                <a:latin typeface="Courier New" panose="02070309020205020404" pitchFamily="49" charset="0"/>
                <a:cs typeface="Courier New" panose="02070309020205020404" pitchFamily="49" charset="0"/>
              </a:rPr>
              <a:t>setOfNumbers.end</a:t>
            </a:r>
            <a:r>
              <a:rPr lang="en-US" b="1" dirty="0">
                <a:highlight>
                  <a:srgbClr val="FFFF00"/>
                </a:highlight>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std::</a:t>
            </a:r>
            <a:r>
              <a:rPr lang="en-US" b="1" dirty="0" err="1">
                <a:latin typeface="Courier New" panose="02070309020205020404" pitchFamily="49" charset="0"/>
                <a:cs typeface="Courier New" panose="02070309020205020404" pitchFamily="49" charset="0"/>
              </a:rPr>
              <a:t>cout</a:t>
            </a:r>
            <a:r>
              <a:rPr lang="en-US" b="1" dirty="0">
                <a:highlight>
                  <a:srgbClr val="FFFF00"/>
                </a:highlight>
                <a:latin typeface="Courier New" panose="02070309020205020404" pitchFamily="49" charset="0"/>
                <a:cs typeface="Courier New" panose="02070309020205020404" pitchFamily="49" charset="0"/>
              </a:rPr>
              <a:t>&lt;&lt;"'fourth'  found"</a:t>
            </a:r>
            <a:r>
              <a:rPr lang="en-US" b="1" dirty="0">
                <a:latin typeface="Courier New" panose="02070309020205020404" pitchFamily="49" charset="0"/>
                <a:cs typeface="Courier New" panose="02070309020205020404" pitchFamily="49" charset="0"/>
              </a:rPr>
              <a:t>&lt;&lt;std::</a:t>
            </a:r>
            <a:r>
              <a:rPr lang="en-US" b="1" dirty="0" err="1">
                <a:latin typeface="Courier New" panose="02070309020205020404" pitchFamily="49" charset="0"/>
                <a:cs typeface="Courier New" panose="02070309020205020404" pitchFamily="49" charset="0"/>
              </a:rPr>
              <a:t>endl</a:t>
            </a:r>
            <a:r>
              <a:rPr lang="en-US" b="1" dirty="0">
                <a:latin typeface="Courier New" panose="02070309020205020404" pitchFamily="49" charset="0"/>
                <a:cs typeface="Courier New" panose="02070309020205020404" pitchFamily="49" charset="0"/>
              </a:rPr>
              <a:t>;</a:t>
            </a:r>
          </a:p>
          <a:p>
            <a:pPr marL="0" indent="0">
              <a:buNone/>
            </a:pPr>
            <a:br>
              <a:rPr lang="en-US" dirty="0"/>
            </a:br>
            <a:endParaRPr lang="en-US" b="1" dirty="0"/>
          </a:p>
        </p:txBody>
      </p:sp>
      <p:sp>
        <p:nvSpPr>
          <p:cNvPr id="4" name="TextBox 3">
            <a:extLst>
              <a:ext uri="{FF2B5EF4-FFF2-40B4-BE49-F238E27FC236}">
                <a16:creationId xmlns:a16="http://schemas.microsoft.com/office/drawing/2014/main" id="{D34B0E97-56B5-4CE0-9FFE-D7DBC4DFE9FD}"/>
              </a:ext>
            </a:extLst>
          </p:cNvPr>
          <p:cNvSpPr txBox="1"/>
          <p:nvPr/>
        </p:nvSpPr>
        <p:spPr>
          <a:xfrm>
            <a:off x="6912436" y="1434237"/>
            <a:ext cx="5373278" cy="1723549"/>
          </a:xfrm>
          <a:prstGeom prst="rect">
            <a:avLst/>
          </a:prstGeom>
          <a:noFill/>
        </p:spPr>
        <p:txBody>
          <a:bodyPr wrap="square" rtlCol="0">
            <a:spAutoFit/>
          </a:bodyPr>
          <a:lstStyle/>
          <a:p>
            <a:pPr fontAlgn="base"/>
            <a:r>
              <a:rPr lang="en-US" sz="1400" b="1" dirty="0">
                <a:solidFill>
                  <a:schemeClr val="tx1">
                    <a:lumMod val="65000"/>
                    <a:lumOff val="35000"/>
                  </a:schemeClr>
                </a:solidFill>
                <a:latin typeface="Courier New" panose="02070309020205020404" pitchFamily="49" charset="0"/>
                <a:cs typeface="Courier New" panose="02070309020205020404" pitchFamily="49" charset="0"/>
              </a:rPr>
              <a:t>else</a:t>
            </a:r>
          </a:p>
          <a:p>
            <a:pPr fontAlgn="base"/>
            <a:endParaRPr lang="en-US" sz="1400" b="1" dirty="0">
              <a:solidFill>
                <a:schemeClr val="tx1">
                  <a:lumMod val="65000"/>
                  <a:lumOff val="35000"/>
                </a:schemeClr>
              </a:solidFill>
              <a:latin typeface="Courier New" panose="02070309020205020404" pitchFamily="49" charset="0"/>
              <a:cs typeface="Courier New" panose="02070309020205020404" pitchFamily="49" charset="0"/>
            </a:endParaRPr>
          </a:p>
          <a:p>
            <a:r>
              <a:rPr lang="en-US" sz="1400" b="1" dirty="0">
                <a:solidFill>
                  <a:schemeClr val="tx1">
                    <a:lumMod val="65000"/>
                    <a:lumOff val="35000"/>
                  </a:schemeClr>
                </a:solidFill>
                <a:latin typeface="Courier New" panose="02070309020205020404" pitchFamily="49" charset="0"/>
                <a:cs typeface="Courier New" panose="02070309020205020404" pitchFamily="49" charset="0"/>
              </a:rPr>
              <a:t>	std::</a:t>
            </a:r>
            <a:r>
              <a:rPr lang="en-US" sz="1400" b="1" dirty="0" err="1">
                <a:solidFill>
                  <a:schemeClr val="tx1">
                    <a:lumMod val="65000"/>
                    <a:lumOff val="35000"/>
                  </a:schemeClr>
                </a:solidFill>
                <a:latin typeface="Courier New" panose="02070309020205020404" pitchFamily="49" charset="0"/>
                <a:cs typeface="Courier New" panose="02070309020205020404" pitchFamily="49" charset="0"/>
              </a:rPr>
              <a:t>cout</a:t>
            </a:r>
            <a:r>
              <a:rPr lang="en-US" sz="1400" b="1" dirty="0">
                <a:solidFill>
                  <a:schemeClr val="tx1">
                    <a:lumMod val="65000"/>
                    <a:lumOff val="35000"/>
                  </a:schemeClr>
                </a:solidFill>
                <a:latin typeface="Courier New" panose="02070309020205020404" pitchFamily="49" charset="0"/>
                <a:cs typeface="Courier New" panose="02070309020205020404" pitchFamily="49" charset="0"/>
              </a:rPr>
              <a:t>&lt;&lt;</a:t>
            </a:r>
            <a:r>
              <a:rPr lang="en-US" sz="1400" b="1" dirty="0">
                <a:solidFill>
                  <a:schemeClr val="tx1">
                    <a:lumMod val="65000"/>
                    <a:lumOff val="35000"/>
                  </a:schemeClr>
                </a:solidFill>
                <a:highlight>
                  <a:srgbClr val="FFFF00"/>
                </a:highlight>
                <a:latin typeface="Courier New" panose="02070309020205020404" pitchFamily="49" charset="0"/>
                <a:cs typeface="Courier New" panose="02070309020205020404" pitchFamily="49" charset="0"/>
              </a:rPr>
              <a:t>"'fourth' not found"</a:t>
            </a:r>
            <a:r>
              <a:rPr lang="en-US" sz="1400" b="1" dirty="0">
                <a:solidFill>
                  <a:schemeClr val="tx1">
                    <a:lumMod val="65000"/>
                    <a:lumOff val="35000"/>
                  </a:schemeClr>
                </a:solidFill>
                <a:latin typeface="Courier New" panose="02070309020205020404" pitchFamily="49" charset="0"/>
                <a:cs typeface="Courier New" panose="02070309020205020404" pitchFamily="49" charset="0"/>
              </a:rPr>
              <a:t>&lt;&lt;std::</a:t>
            </a:r>
            <a:r>
              <a:rPr lang="en-US" sz="1400" b="1" dirty="0" err="1">
                <a:solidFill>
                  <a:schemeClr val="tx1">
                    <a:lumMod val="65000"/>
                    <a:lumOff val="35000"/>
                  </a:schemeClr>
                </a:solidFill>
                <a:latin typeface="Courier New" panose="02070309020205020404" pitchFamily="49" charset="0"/>
                <a:cs typeface="Courier New" panose="02070309020205020404" pitchFamily="49" charset="0"/>
              </a:rPr>
              <a:t>endl</a:t>
            </a:r>
            <a:r>
              <a:rPr lang="en-US" sz="1400" b="1" dirty="0">
                <a:solidFill>
                  <a:schemeClr val="tx1">
                    <a:lumMod val="65000"/>
                    <a:lumOff val="35000"/>
                  </a:schemeClr>
                </a:solidFill>
                <a:latin typeface="Courier New" panose="02070309020205020404" pitchFamily="49" charset="0"/>
                <a:cs typeface="Courier New" panose="02070309020205020404" pitchFamily="49" charset="0"/>
              </a:rPr>
              <a:t>;</a:t>
            </a:r>
          </a:p>
          <a:p>
            <a:r>
              <a:rPr lang="en-US" sz="1400" b="1" dirty="0">
                <a:solidFill>
                  <a:schemeClr val="tx1">
                    <a:lumMod val="65000"/>
                    <a:lumOff val="35000"/>
                  </a:schemeClr>
                </a:solidFill>
                <a:latin typeface="Courier New" panose="02070309020205020404" pitchFamily="49" charset="0"/>
                <a:cs typeface="Courier New" panose="02070309020205020404" pitchFamily="49" charset="0"/>
              </a:rPr>
              <a:t>return 0;</a:t>
            </a:r>
          </a:p>
          <a:p>
            <a:r>
              <a:rPr lang="en-US" sz="1400" b="1" dirty="0">
                <a:solidFill>
                  <a:schemeClr val="tx1">
                    <a:lumMod val="65000"/>
                    <a:lumOff val="35000"/>
                  </a:schemeClr>
                </a:solidFill>
                <a:latin typeface="Courier New" panose="02070309020205020404" pitchFamily="49" charset="0"/>
                <a:cs typeface="Courier New" panose="02070309020205020404" pitchFamily="49" charset="0"/>
              </a:rPr>
              <a:t>}</a:t>
            </a:r>
          </a:p>
          <a:p>
            <a:br>
              <a:rPr lang="en-US" dirty="0"/>
            </a:br>
            <a:endParaRPr lang="en-US" dirty="0"/>
          </a:p>
        </p:txBody>
      </p:sp>
      <p:pic>
        <p:nvPicPr>
          <p:cNvPr id="5" name="Picture 4">
            <a:extLst>
              <a:ext uri="{FF2B5EF4-FFF2-40B4-BE49-F238E27FC236}">
                <a16:creationId xmlns:a16="http://schemas.microsoft.com/office/drawing/2014/main" id="{7E36DCC4-0E34-4E6B-9311-AAFC06441095}"/>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10678666" y="32662"/>
            <a:ext cx="1513334" cy="1513334"/>
          </a:xfrm>
          <a:prstGeom prst="rect">
            <a:avLst/>
          </a:prstGeom>
        </p:spPr>
      </p:pic>
    </p:spTree>
    <p:extLst>
      <p:ext uri="{BB962C8B-B14F-4D97-AF65-F5344CB8AC3E}">
        <p14:creationId xmlns:p14="http://schemas.microsoft.com/office/powerpoint/2010/main" val="2285507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5647C-EB4D-480A-8D90-645899651201}"/>
              </a:ext>
            </a:extLst>
          </p:cNvPr>
          <p:cNvSpPr>
            <a:spLocks noGrp="1"/>
          </p:cNvSpPr>
          <p:nvPr>
            <p:ph type="title"/>
          </p:nvPr>
        </p:nvSpPr>
        <p:spPr>
          <a:xfrm>
            <a:off x="2253560" y="624110"/>
            <a:ext cx="8911687" cy="1280890"/>
          </a:xfrm>
        </p:spPr>
        <p:txBody>
          <a:bodyPr>
            <a:normAutofit/>
          </a:bodyPr>
          <a:lstStyle/>
          <a:p>
            <a:pPr algn="ctr"/>
            <a:r>
              <a:rPr lang="en-US" sz="4000" dirty="0"/>
              <a:t>STRUCTURE OF C++</a:t>
            </a:r>
          </a:p>
        </p:txBody>
      </p:sp>
      <p:pic>
        <p:nvPicPr>
          <p:cNvPr id="5" name="Content Placeholder 4">
            <a:extLst>
              <a:ext uri="{FF2B5EF4-FFF2-40B4-BE49-F238E27FC236}">
                <a16:creationId xmlns:a16="http://schemas.microsoft.com/office/drawing/2014/main" id="{822A2E38-8C77-4843-97A1-EAA3A6B64917}"/>
              </a:ext>
            </a:extLst>
          </p:cNvPr>
          <p:cNvPicPr>
            <a:picLocks noGrp="1" noChangeAspect="1"/>
          </p:cNvPicPr>
          <p:nvPr>
            <p:ph idx="1"/>
          </p:nvPr>
        </p:nvPicPr>
        <p:blipFill>
          <a:blip r:embed="rId2"/>
          <a:stretch>
            <a:fillRect/>
          </a:stretch>
        </p:blipFill>
        <p:spPr>
          <a:xfrm>
            <a:off x="4394220" y="1264555"/>
            <a:ext cx="4630366" cy="5428476"/>
          </a:xfrm>
          <a:prstGeom prst="rect">
            <a:avLst/>
          </a:prstGeom>
        </p:spPr>
      </p:pic>
      <p:pic>
        <p:nvPicPr>
          <p:cNvPr id="6" name="Picture 5">
            <a:extLst>
              <a:ext uri="{FF2B5EF4-FFF2-40B4-BE49-F238E27FC236}">
                <a16:creationId xmlns:a16="http://schemas.microsoft.com/office/drawing/2014/main" id="{8C646DE1-995C-4DC9-8DEF-08C5E950E22B}"/>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10678666" y="32662"/>
            <a:ext cx="1513334" cy="1513334"/>
          </a:xfrm>
          <a:prstGeom prst="rect">
            <a:avLst/>
          </a:prstGeom>
        </p:spPr>
      </p:pic>
    </p:spTree>
    <p:extLst>
      <p:ext uri="{BB962C8B-B14F-4D97-AF65-F5344CB8AC3E}">
        <p14:creationId xmlns:p14="http://schemas.microsoft.com/office/powerpoint/2010/main" val="41885432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DAAA4-FD0C-4942-B289-8D1454BCF6D5}"/>
              </a:ext>
            </a:extLst>
          </p:cNvPr>
          <p:cNvSpPr>
            <a:spLocks noGrp="1"/>
          </p:cNvSpPr>
          <p:nvPr>
            <p:ph type="title"/>
          </p:nvPr>
        </p:nvSpPr>
        <p:spPr/>
        <p:txBody>
          <a:bodyPr/>
          <a:lstStyle/>
          <a:p>
            <a:r>
              <a:rPr lang="en-US" dirty="0"/>
              <a:t>CONTAINERS: SETS</a:t>
            </a:r>
          </a:p>
        </p:txBody>
      </p:sp>
      <p:sp>
        <p:nvSpPr>
          <p:cNvPr id="3" name="Content Placeholder 2">
            <a:extLst>
              <a:ext uri="{FF2B5EF4-FFF2-40B4-BE49-F238E27FC236}">
                <a16:creationId xmlns:a16="http://schemas.microsoft.com/office/drawing/2014/main" id="{532CF926-A043-4759-8AF6-CCDE16D095E2}"/>
              </a:ext>
            </a:extLst>
          </p:cNvPr>
          <p:cNvSpPr>
            <a:spLocks noGrp="1"/>
          </p:cNvSpPr>
          <p:nvPr>
            <p:ph idx="1"/>
          </p:nvPr>
        </p:nvSpPr>
        <p:spPr>
          <a:xfrm>
            <a:off x="2495336" y="1264555"/>
            <a:ext cx="7201328" cy="5404909"/>
          </a:xfrm>
          <a:ln>
            <a:solidFill>
              <a:srgbClr val="0070C0"/>
            </a:solidFill>
          </a:ln>
        </p:spPr>
        <p:txBody>
          <a:bodyPr>
            <a:noAutofit/>
          </a:bodyPr>
          <a:lstStyle/>
          <a:p>
            <a:pPr marL="0" indent="0">
              <a:buNone/>
            </a:pPr>
            <a:r>
              <a:rPr lang="en-US" sz="1100" b="1" dirty="0">
                <a:latin typeface="Courier New" panose="02070309020205020404" pitchFamily="49" charset="0"/>
                <a:cs typeface="Courier New" panose="02070309020205020404" pitchFamily="49" charset="0"/>
              </a:rPr>
              <a:t>#include &lt;iostream&gt;</a:t>
            </a:r>
          </a:p>
          <a:p>
            <a:pPr marL="0" indent="0">
              <a:buNone/>
            </a:pPr>
            <a:r>
              <a:rPr lang="en-US" sz="1100" b="1" dirty="0">
                <a:latin typeface="Courier New" panose="02070309020205020404" pitchFamily="49" charset="0"/>
                <a:cs typeface="Courier New" panose="02070309020205020404" pitchFamily="49" charset="0"/>
              </a:rPr>
              <a:t>#include &lt;map&gt;</a:t>
            </a:r>
          </a:p>
          <a:p>
            <a:pPr marL="0" indent="0">
              <a:buNone/>
            </a:pPr>
            <a:r>
              <a:rPr lang="en-US" sz="1100" b="1" dirty="0">
                <a:latin typeface="Courier New" panose="02070309020205020404" pitchFamily="49" charset="0"/>
                <a:cs typeface="Courier New" panose="02070309020205020404" pitchFamily="49" charset="0"/>
              </a:rPr>
              <a:t>#include &lt;iterator&gt; </a:t>
            </a:r>
          </a:p>
          <a:p>
            <a:pPr marL="0" indent="0">
              <a:buNone/>
            </a:pPr>
            <a:r>
              <a:rPr lang="en-US" sz="1100" b="1" dirty="0">
                <a:latin typeface="Courier New" panose="02070309020205020404" pitchFamily="49" charset="0"/>
                <a:cs typeface="Courier New" panose="02070309020205020404" pitchFamily="49" charset="0"/>
              </a:rPr>
              <a:t>using namespace std;</a:t>
            </a:r>
          </a:p>
          <a:p>
            <a:pPr marL="0" indent="0">
              <a:buNone/>
            </a:pPr>
            <a:br>
              <a:rPr lang="en-US" sz="1100" b="1" dirty="0">
                <a:latin typeface="Courier New" panose="02070309020205020404" pitchFamily="49" charset="0"/>
                <a:cs typeface="Courier New" panose="02070309020205020404" pitchFamily="49" charset="0"/>
              </a:rPr>
            </a:br>
            <a:r>
              <a:rPr lang="en-US" sz="1100" b="1" dirty="0">
                <a:latin typeface="Courier New" panose="02070309020205020404" pitchFamily="49" charset="0"/>
                <a:cs typeface="Courier New" panose="02070309020205020404" pitchFamily="49" charset="0"/>
              </a:rPr>
              <a:t>int main()</a:t>
            </a:r>
          </a:p>
          <a:p>
            <a:pPr marL="0" indent="0">
              <a:buNone/>
            </a:pPr>
            <a:r>
              <a:rPr lang="en-US" sz="1100" b="1" dirty="0">
                <a:latin typeface="Courier New" panose="02070309020205020404" pitchFamily="49" charset="0"/>
                <a:cs typeface="Courier New" panose="02070309020205020404" pitchFamily="49" charset="0"/>
              </a:rPr>
              <a:t>{ </a:t>
            </a:r>
          </a:p>
          <a:p>
            <a:pPr marL="400050" lvl="1" indent="0">
              <a:buNone/>
            </a:pPr>
            <a:r>
              <a:rPr lang="en-US" sz="1100" b="1" dirty="0">
                <a:latin typeface="Courier New" panose="02070309020205020404" pitchFamily="49" charset="0"/>
                <a:cs typeface="Courier New" panose="02070309020205020404" pitchFamily="49" charset="0"/>
              </a:rPr>
              <a:t>std::set&lt;std::string&gt; </a:t>
            </a:r>
            <a:r>
              <a:rPr lang="en-US" sz="1100" b="1" dirty="0" err="1">
                <a:latin typeface="Courier New" panose="02070309020205020404" pitchFamily="49" charset="0"/>
                <a:cs typeface="Courier New" panose="02070309020205020404" pitchFamily="49" charset="0"/>
              </a:rPr>
              <a:t>setOfNumbers</a:t>
            </a:r>
            <a:r>
              <a:rPr lang="en-US" sz="1100" b="1" dirty="0">
                <a:latin typeface="Courier New" panose="02070309020205020404" pitchFamily="49" charset="0"/>
                <a:cs typeface="Courier New" panose="02070309020205020404" pitchFamily="49" charset="0"/>
              </a:rPr>
              <a:t>;</a:t>
            </a:r>
          </a:p>
          <a:p>
            <a:pPr marL="400050" lvl="1" indent="0">
              <a:buNone/>
            </a:pPr>
            <a:r>
              <a:rPr lang="en-US" sz="1100" b="1" dirty="0">
                <a:latin typeface="Courier New" panose="02070309020205020404" pitchFamily="49" charset="0"/>
                <a:cs typeface="Courier New" panose="02070309020205020404" pitchFamily="49" charset="0"/>
              </a:rPr>
              <a:t> </a:t>
            </a:r>
          </a:p>
          <a:p>
            <a:pPr marL="400050" lvl="1" indent="0">
              <a:buNone/>
            </a:pPr>
            <a:r>
              <a:rPr lang="en-US" sz="1100" b="1" dirty="0">
                <a:solidFill>
                  <a:srgbClr val="0070C0"/>
                </a:solidFill>
                <a:latin typeface="Courier New" panose="02070309020205020404" pitchFamily="49" charset="0"/>
                <a:cs typeface="Courier New" panose="02070309020205020404" pitchFamily="49" charset="0"/>
              </a:rPr>
              <a:t>// Lets insert four elements</a:t>
            </a:r>
          </a:p>
          <a:p>
            <a:pPr marL="400050" lvl="1" indent="0">
              <a:buNone/>
            </a:pPr>
            <a:r>
              <a:rPr lang="en-US" sz="1100" b="1" dirty="0" err="1">
                <a:latin typeface="Courier New" panose="02070309020205020404" pitchFamily="49" charset="0"/>
                <a:cs typeface="Courier New" panose="02070309020205020404" pitchFamily="49" charset="0"/>
              </a:rPr>
              <a:t>setOfNumbers.insert</a:t>
            </a:r>
            <a:r>
              <a:rPr lang="en-US" sz="1100" b="1" dirty="0">
                <a:latin typeface="Courier New" panose="02070309020205020404" pitchFamily="49" charset="0"/>
                <a:cs typeface="Courier New" panose="02070309020205020404" pitchFamily="49" charset="0"/>
              </a:rPr>
              <a:t>("first");</a:t>
            </a:r>
          </a:p>
          <a:p>
            <a:pPr marL="400050" lvl="1" indent="0">
              <a:buNone/>
            </a:pPr>
            <a:r>
              <a:rPr lang="en-US" sz="1100" b="1" dirty="0" err="1">
                <a:latin typeface="Courier New" panose="02070309020205020404" pitchFamily="49" charset="0"/>
                <a:cs typeface="Courier New" panose="02070309020205020404" pitchFamily="49" charset="0"/>
              </a:rPr>
              <a:t>setOfNumbers.insert</a:t>
            </a:r>
            <a:r>
              <a:rPr lang="en-US" sz="1100" b="1" dirty="0">
                <a:latin typeface="Courier New" panose="02070309020205020404" pitchFamily="49" charset="0"/>
                <a:cs typeface="Courier New" panose="02070309020205020404" pitchFamily="49" charset="0"/>
              </a:rPr>
              <a:t>("second");</a:t>
            </a:r>
          </a:p>
          <a:p>
            <a:pPr marL="400050" lvl="1" indent="0">
              <a:buNone/>
            </a:pPr>
            <a:r>
              <a:rPr lang="en-US" sz="1100" b="1" dirty="0" err="1">
                <a:latin typeface="Courier New" panose="02070309020205020404" pitchFamily="49" charset="0"/>
                <a:cs typeface="Courier New" panose="02070309020205020404" pitchFamily="49" charset="0"/>
              </a:rPr>
              <a:t>setOfNumbers.insert</a:t>
            </a:r>
            <a:r>
              <a:rPr lang="en-US" sz="1100" b="1" dirty="0">
                <a:latin typeface="Courier New" panose="02070309020205020404" pitchFamily="49" charset="0"/>
                <a:cs typeface="Courier New" panose="02070309020205020404" pitchFamily="49" charset="0"/>
              </a:rPr>
              <a:t>("third");</a:t>
            </a:r>
          </a:p>
          <a:p>
            <a:pPr marL="400050" lvl="1" indent="0">
              <a:buNone/>
            </a:pPr>
            <a:r>
              <a:rPr lang="en-US" sz="1100" b="1" dirty="0" err="1">
                <a:latin typeface="Courier New" panose="02070309020205020404" pitchFamily="49" charset="0"/>
                <a:cs typeface="Courier New" panose="02070309020205020404" pitchFamily="49" charset="0"/>
              </a:rPr>
              <a:t>setOfNumbers.insert</a:t>
            </a:r>
            <a:r>
              <a:rPr lang="en-US" sz="1100" b="1" dirty="0">
                <a:latin typeface="Courier New" panose="02070309020205020404" pitchFamily="49" charset="0"/>
                <a:cs typeface="Courier New" panose="02070309020205020404" pitchFamily="49" charset="0"/>
              </a:rPr>
              <a:t>("first");</a:t>
            </a:r>
          </a:p>
          <a:p>
            <a:pPr marL="0" indent="0">
              <a:buNone/>
            </a:pPr>
            <a:r>
              <a:rPr lang="en-US" sz="1100" b="1" dirty="0">
                <a:latin typeface="Courier New" panose="02070309020205020404" pitchFamily="49" charset="0"/>
                <a:cs typeface="Courier New" panose="02070309020205020404" pitchFamily="49" charset="0"/>
              </a:rPr>
              <a:t> </a:t>
            </a:r>
          </a:p>
          <a:p>
            <a:pPr marL="400050" lvl="1" indent="0">
              <a:buNone/>
            </a:pPr>
            <a:r>
              <a:rPr lang="en-US" sz="1100" b="1" dirty="0" err="1">
                <a:highlight>
                  <a:srgbClr val="FFFF00"/>
                </a:highlight>
                <a:latin typeface="Courier New" panose="02070309020205020404" pitchFamily="49" charset="0"/>
                <a:cs typeface="Courier New" panose="02070309020205020404" pitchFamily="49" charset="0"/>
              </a:rPr>
              <a:t>setOfNumbers.erase</a:t>
            </a:r>
            <a:r>
              <a:rPr lang="en-US" sz="1100" b="1" dirty="0">
                <a:highlight>
                  <a:srgbClr val="FFFF00"/>
                </a:highlight>
                <a:latin typeface="Courier New" panose="02070309020205020404" pitchFamily="49" charset="0"/>
                <a:cs typeface="Courier New" panose="02070309020205020404" pitchFamily="49" charset="0"/>
              </a:rPr>
              <a:t>("third");</a:t>
            </a:r>
          </a:p>
          <a:p>
            <a:pPr marL="0" indent="0">
              <a:buNone/>
            </a:pPr>
            <a:r>
              <a:rPr lang="en-US" sz="1100" b="1" dirty="0">
                <a:latin typeface="Courier New" panose="02070309020205020404" pitchFamily="49" charset="0"/>
                <a:cs typeface="Courier New" panose="02070309020205020404" pitchFamily="49" charset="0"/>
              </a:rPr>
              <a:t> </a:t>
            </a:r>
          </a:p>
          <a:p>
            <a:pPr marL="400050" lvl="1" indent="0">
              <a:buNone/>
            </a:pPr>
            <a:r>
              <a:rPr lang="en-US" sz="1100" b="1" dirty="0">
                <a:latin typeface="Courier New" panose="02070309020205020404" pitchFamily="49" charset="0"/>
                <a:cs typeface="Courier New" panose="02070309020205020404" pitchFamily="49" charset="0"/>
              </a:rPr>
              <a:t>return 0;</a:t>
            </a:r>
          </a:p>
          <a:p>
            <a:pPr marL="0" indent="0">
              <a:buNone/>
            </a:pPr>
            <a:r>
              <a:rPr lang="en-US" sz="1100" b="1" dirty="0">
                <a:latin typeface="Courier New" panose="02070309020205020404" pitchFamily="49" charset="0"/>
                <a:cs typeface="Courier New" panose="02070309020205020404" pitchFamily="49" charset="0"/>
              </a:rPr>
              <a:t>}</a:t>
            </a:r>
          </a:p>
          <a:p>
            <a:pPr marL="0" indent="0">
              <a:buNone/>
            </a:pPr>
            <a:br>
              <a:rPr lang="en-US" sz="400" dirty="0"/>
            </a:br>
            <a:endParaRPr lang="en-US" sz="400" b="1" dirty="0"/>
          </a:p>
        </p:txBody>
      </p:sp>
      <p:pic>
        <p:nvPicPr>
          <p:cNvPr id="4" name="Picture 3">
            <a:extLst>
              <a:ext uri="{FF2B5EF4-FFF2-40B4-BE49-F238E27FC236}">
                <a16:creationId xmlns:a16="http://schemas.microsoft.com/office/drawing/2014/main" id="{8A5E93DE-B121-4FA3-92C8-8DEAFCFDFEBA}"/>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10678666" y="32662"/>
            <a:ext cx="1513334" cy="1513334"/>
          </a:xfrm>
          <a:prstGeom prst="rect">
            <a:avLst/>
          </a:prstGeom>
        </p:spPr>
      </p:pic>
    </p:spTree>
    <p:extLst>
      <p:ext uri="{BB962C8B-B14F-4D97-AF65-F5344CB8AC3E}">
        <p14:creationId xmlns:p14="http://schemas.microsoft.com/office/powerpoint/2010/main" val="26872009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DAAA4-FD0C-4942-B289-8D1454BCF6D5}"/>
              </a:ext>
            </a:extLst>
          </p:cNvPr>
          <p:cNvSpPr>
            <a:spLocks noGrp="1"/>
          </p:cNvSpPr>
          <p:nvPr>
            <p:ph type="title"/>
          </p:nvPr>
        </p:nvSpPr>
        <p:spPr/>
        <p:txBody>
          <a:bodyPr/>
          <a:lstStyle/>
          <a:p>
            <a:r>
              <a:rPr lang="en-US" dirty="0"/>
              <a:t>CONTAINERS: MAPS</a:t>
            </a:r>
          </a:p>
        </p:txBody>
      </p:sp>
      <p:sp>
        <p:nvSpPr>
          <p:cNvPr id="3" name="Content Placeholder 2">
            <a:extLst>
              <a:ext uri="{FF2B5EF4-FFF2-40B4-BE49-F238E27FC236}">
                <a16:creationId xmlns:a16="http://schemas.microsoft.com/office/drawing/2014/main" id="{532CF926-A043-4759-8AF6-CCDE16D095E2}"/>
              </a:ext>
            </a:extLst>
          </p:cNvPr>
          <p:cNvSpPr>
            <a:spLocks noGrp="1"/>
          </p:cNvSpPr>
          <p:nvPr>
            <p:ph idx="1"/>
          </p:nvPr>
        </p:nvSpPr>
        <p:spPr>
          <a:xfrm>
            <a:off x="2504370" y="1690540"/>
            <a:ext cx="8915400" cy="3777622"/>
          </a:xfrm>
        </p:spPr>
        <p:txBody>
          <a:bodyPr>
            <a:normAutofit/>
          </a:bodyPr>
          <a:lstStyle/>
          <a:p>
            <a:pPr marL="0" indent="0">
              <a:buNone/>
            </a:pPr>
            <a:r>
              <a:rPr lang="en-US" dirty="0"/>
              <a:t>	Maps are </a:t>
            </a:r>
            <a:r>
              <a:rPr lang="en-US" b="1" dirty="0"/>
              <a:t>associative</a:t>
            </a:r>
            <a:r>
              <a:rPr lang="en-US" dirty="0"/>
              <a:t> containers that store elements in a </a:t>
            </a:r>
            <a:r>
              <a:rPr lang="en-US" b="1" dirty="0"/>
              <a:t>mapped</a:t>
            </a:r>
            <a:r>
              <a:rPr lang="en-US" dirty="0"/>
              <a:t> fashion. Each element has a key value and a mapped value. No two mapped values can have same key values.</a:t>
            </a:r>
          </a:p>
          <a:p>
            <a:pPr marL="0" indent="0">
              <a:buNone/>
            </a:pPr>
            <a:endParaRPr lang="en-US" b="1" dirty="0"/>
          </a:p>
          <a:p>
            <a:pPr fontAlgn="base"/>
            <a:r>
              <a:rPr lang="en-US" b="1" dirty="0"/>
              <a:t>Associative</a:t>
            </a:r>
          </a:p>
          <a:p>
            <a:pPr fontAlgn="base"/>
            <a:r>
              <a:rPr lang="en-US" b="1" dirty="0"/>
              <a:t>Ordered</a:t>
            </a:r>
          </a:p>
          <a:p>
            <a:pPr fontAlgn="base"/>
            <a:r>
              <a:rPr lang="en-US" b="1" dirty="0"/>
              <a:t>Map</a:t>
            </a:r>
          </a:p>
          <a:p>
            <a:pPr fontAlgn="base"/>
            <a:r>
              <a:rPr lang="en-US" b="1" dirty="0"/>
              <a:t>Unique Keys</a:t>
            </a:r>
          </a:p>
          <a:p>
            <a:pPr marL="0" indent="0">
              <a:buNone/>
            </a:pPr>
            <a:endParaRPr lang="en-US" b="1" dirty="0"/>
          </a:p>
        </p:txBody>
      </p:sp>
      <p:pic>
        <p:nvPicPr>
          <p:cNvPr id="4" name="Picture 3">
            <a:extLst>
              <a:ext uri="{FF2B5EF4-FFF2-40B4-BE49-F238E27FC236}">
                <a16:creationId xmlns:a16="http://schemas.microsoft.com/office/drawing/2014/main" id="{74A8E8A9-CEB8-43CB-B77D-3736504D6E19}"/>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10678666" y="32662"/>
            <a:ext cx="1513334" cy="1513334"/>
          </a:xfrm>
          <a:prstGeom prst="rect">
            <a:avLst/>
          </a:prstGeom>
        </p:spPr>
      </p:pic>
    </p:spTree>
    <p:extLst>
      <p:ext uri="{BB962C8B-B14F-4D97-AF65-F5344CB8AC3E}">
        <p14:creationId xmlns:p14="http://schemas.microsoft.com/office/powerpoint/2010/main" val="9670717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DAAA4-FD0C-4942-B289-8D1454BCF6D5}"/>
              </a:ext>
            </a:extLst>
          </p:cNvPr>
          <p:cNvSpPr>
            <a:spLocks noGrp="1"/>
          </p:cNvSpPr>
          <p:nvPr>
            <p:ph type="title"/>
          </p:nvPr>
        </p:nvSpPr>
        <p:spPr/>
        <p:txBody>
          <a:bodyPr/>
          <a:lstStyle/>
          <a:p>
            <a:r>
              <a:rPr lang="en-US" dirty="0"/>
              <a:t>CONTAINERS: MAPS</a:t>
            </a:r>
          </a:p>
        </p:txBody>
      </p:sp>
      <p:sp>
        <p:nvSpPr>
          <p:cNvPr id="3" name="Content Placeholder 2">
            <a:extLst>
              <a:ext uri="{FF2B5EF4-FFF2-40B4-BE49-F238E27FC236}">
                <a16:creationId xmlns:a16="http://schemas.microsoft.com/office/drawing/2014/main" id="{532CF926-A043-4759-8AF6-CCDE16D095E2}"/>
              </a:ext>
            </a:extLst>
          </p:cNvPr>
          <p:cNvSpPr>
            <a:spLocks noGrp="1"/>
          </p:cNvSpPr>
          <p:nvPr>
            <p:ph idx="1"/>
          </p:nvPr>
        </p:nvSpPr>
        <p:spPr>
          <a:xfrm>
            <a:off x="3234044" y="1556787"/>
            <a:ext cx="7629447" cy="4969335"/>
          </a:xfrm>
        </p:spPr>
        <p:txBody>
          <a:bodyPr>
            <a:normAutofit fontScale="32500" lnSpcReduction="20000"/>
          </a:bodyPr>
          <a:lstStyle/>
          <a:p>
            <a:pPr marL="0" indent="0">
              <a:buNone/>
            </a:pPr>
            <a:r>
              <a:rPr lang="en-US" sz="4800" b="1" dirty="0">
                <a:latin typeface="Courier New" panose="02070309020205020404" pitchFamily="49" charset="0"/>
                <a:cs typeface="Courier New" panose="02070309020205020404" pitchFamily="49" charset="0"/>
              </a:rPr>
              <a:t>int main()</a:t>
            </a:r>
          </a:p>
          <a:p>
            <a:pPr marL="0" indent="0">
              <a:buNone/>
            </a:pPr>
            <a:r>
              <a:rPr lang="en-US" sz="4800" b="1" dirty="0">
                <a:latin typeface="Courier New" panose="02070309020205020404" pitchFamily="49" charset="0"/>
                <a:cs typeface="Courier New" panose="02070309020205020404" pitchFamily="49" charset="0"/>
              </a:rPr>
              <a:t>{</a:t>
            </a:r>
          </a:p>
          <a:p>
            <a:pPr marL="0" indent="0">
              <a:buNone/>
            </a:pPr>
            <a:r>
              <a:rPr lang="en-US" sz="4800" b="1" dirty="0">
                <a:latin typeface="Courier New" panose="02070309020205020404" pitchFamily="49" charset="0"/>
                <a:cs typeface="Courier New" panose="02070309020205020404" pitchFamily="49" charset="0"/>
              </a:rPr>
              <a:t>    map &lt;int, int&gt; gquiz1; </a:t>
            </a:r>
          </a:p>
          <a:p>
            <a:pPr marL="0" indent="0">
              <a:buNone/>
            </a:pPr>
            <a:r>
              <a:rPr lang="en-US" sz="4800" b="1" dirty="0">
                <a:latin typeface="Courier New" panose="02070309020205020404" pitchFamily="49" charset="0"/>
                <a:cs typeface="Courier New" panose="02070309020205020404" pitchFamily="49" charset="0"/>
              </a:rPr>
              <a:t>   </a:t>
            </a:r>
          </a:p>
          <a:p>
            <a:pPr marL="0" indent="0">
              <a:buNone/>
            </a:pPr>
            <a:r>
              <a:rPr lang="en-US" sz="4800" b="1" dirty="0">
                <a:latin typeface="Courier New" panose="02070309020205020404" pitchFamily="49" charset="0"/>
                <a:cs typeface="Courier New" panose="02070309020205020404" pitchFamily="49" charset="0"/>
              </a:rPr>
              <a:t>  	// empty map container</a:t>
            </a:r>
          </a:p>
          <a:p>
            <a:pPr marL="0" indent="0">
              <a:buNone/>
            </a:pPr>
            <a:r>
              <a:rPr lang="en-US" sz="4800" b="1" dirty="0">
                <a:latin typeface="Courier New" panose="02070309020205020404" pitchFamily="49" charset="0"/>
                <a:cs typeface="Courier New" panose="02070309020205020404" pitchFamily="49" charset="0"/>
              </a:rPr>
              <a:t>  	// insert elements in random order</a:t>
            </a:r>
          </a:p>
          <a:p>
            <a:pPr marL="0" indent="0">
              <a:buNone/>
            </a:pPr>
            <a:r>
              <a:rPr lang="en-US" sz="4800" b="1" dirty="0">
                <a:latin typeface="Courier New" panose="02070309020205020404" pitchFamily="49" charset="0"/>
                <a:cs typeface="Courier New" panose="02070309020205020404" pitchFamily="49" charset="0"/>
              </a:rPr>
              <a:t>    </a:t>
            </a:r>
            <a:r>
              <a:rPr lang="en-US" sz="4800" b="1" dirty="0">
                <a:highlight>
                  <a:srgbClr val="FFFF00"/>
                </a:highlight>
                <a:latin typeface="Courier New" panose="02070309020205020404" pitchFamily="49" charset="0"/>
                <a:cs typeface="Courier New" panose="02070309020205020404" pitchFamily="49" charset="0"/>
              </a:rPr>
              <a:t>gquiz1.insert(pair &lt;int, int&gt; (1, 40));</a:t>
            </a:r>
          </a:p>
          <a:p>
            <a:pPr marL="0" indent="0">
              <a:buNone/>
            </a:pPr>
            <a:r>
              <a:rPr lang="en-US" sz="4800" b="1" dirty="0">
                <a:latin typeface="Courier New" panose="02070309020205020404" pitchFamily="49" charset="0"/>
                <a:cs typeface="Courier New" panose="02070309020205020404" pitchFamily="49" charset="0"/>
              </a:rPr>
              <a:t>    </a:t>
            </a:r>
            <a:r>
              <a:rPr lang="en-US" sz="4800" b="1" dirty="0">
                <a:highlight>
                  <a:srgbClr val="FFFF00"/>
                </a:highlight>
                <a:latin typeface="Courier New" panose="02070309020205020404" pitchFamily="49" charset="0"/>
                <a:cs typeface="Courier New" panose="02070309020205020404" pitchFamily="49" charset="0"/>
              </a:rPr>
              <a:t>gquiz1.insert(pair &lt;int, int&gt; (2, 30));</a:t>
            </a:r>
          </a:p>
          <a:p>
            <a:pPr marL="0" indent="0">
              <a:buNone/>
            </a:pPr>
            <a:r>
              <a:rPr lang="en-US" sz="4800" b="1" dirty="0">
                <a:latin typeface="Courier New" panose="02070309020205020404" pitchFamily="49" charset="0"/>
                <a:cs typeface="Courier New" panose="02070309020205020404" pitchFamily="49" charset="0"/>
              </a:rPr>
              <a:t>    </a:t>
            </a:r>
            <a:r>
              <a:rPr lang="en-US" sz="4800" b="1" dirty="0">
                <a:highlight>
                  <a:srgbClr val="FFFF00"/>
                </a:highlight>
                <a:latin typeface="Courier New" panose="02070309020205020404" pitchFamily="49" charset="0"/>
                <a:cs typeface="Courier New" panose="02070309020205020404" pitchFamily="49" charset="0"/>
              </a:rPr>
              <a:t>gquiz1.insert(pair &lt;int, int&gt; (3, 60));</a:t>
            </a:r>
          </a:p>
          <a:p>
            <a:pPr marL="0" indent="0">
              <a:buNone/>
            </a:pPr>
            <a:r>
              <a:rPr lang="en-US" sz="4800" b="1" dirty="0">
                <a:latin typeface="Courier New" panose="02070309020205020404" pitchFamily="49" charset="0"/>
                <a:cs typeface="Courier New" panose="02070309020205020404" pitchFamily="49" charset="0"/>
              </a:rPr>
              <a:t>    </a:t>
            </a:r>
            <a:r>
              <a:rPr lang="en-US" sz="4800" b="1" dirty="0">
                <a:highlight>
                  <a:srgbClr val="FFFF00"/>
                </a:highlight>
                <a:latin typeface="Courier New" panose="02070309020205020404" pitchFamily="49" charset="0"/>
                <a:cs typeface="Courier New" panose="02070309020205020404" pitchFamily="49" charset="0"/>
              </a:rPr>
              <a:t>gquiz1.insert(pair &lt;int, int&gt; (4, 20));</a:t>
            </a:r>
          </a:p>
          <a:p>
            <a:pPr marL="0" indent="0">
              <a:buNone/>
            </a:pPr>
            <a:r>
              <a:rPr lang="en-US" sz="4800" b="1" dirty="0">
                <a:latin typeface="Courier New" panose="02070309020205020404" pitchFamily="49" charset="0"/>
                <a:cs typeface="Courier New" panose="02070309020205020404" pitchFamily="49" charset="0"/>
              </a:rPr>
              <a:t>    </a:t>
            </a:r>
            <a:r>
              <a:rPr lang="en-US" sz="4800" b="1" dirty="0">
                <a:highlight>
                  <a:srgbClr val="FFFF00"/>
                </a:highlight>
                <a:latin typeface="Courier New" panose="02070309020205020404" pitchFamily="49" charset="0"/>
                <a:cs typeface="Courier New" panose="02070309020205020404" pitchFamily="49" charset="0"/>
              </a:rPr>
              <a:t>gquiz1.insert(pair &lt;int, int&gt; (5, 50));</a:t>
            </a:r>
          </a:p>
          <a:p>
            <a:pPr marL="0" indent="0">
              <a:buNone/>
            </a:pPr>
            <a:r>
              <a:rPr lang="en-US" sz="4800" b="1" dirty="0">
                <a:latin typeface="Courier New" panose="02070309020205020404" pitchFamily="49" charset="0"/>
                <a:cs typeface="Courier New" panose="02070309020205020404" pitchFamily="49" charset="0"/>
              </a:rPr>
              <a:t>    </a:t>
            </a:r>
            <a:r>
              <a:rPr lang="en-US" sz="4800" b="1" dirty="0">
                <a:highlight>
                  <a:srgbClr val="FFFF00"/>
                </a:highlight>
                <a:latin typeface="Courier New" panose="02070309020205020404" pitchFamily="49" charset="0"/>
                <a:cs typeface="Courier New" panose="02070309020205020404" pitchFamily="49" charset="0"/>
              </a:rPr>
              <a:t>gquiz1.insert(pair &lt;int, int&gt; (6, 50)); </a:t>
            </a:r>
          </a:p>
          <a:p>
            <a:pPr marL="0" indent="0">
              <a:buNone/>
            </a:pPr>
            <a:r>
              <a:rPr lang="en-US" sz="4800" b="1" dirty="0">
                <a:latin typeface="Courier New" panose="02070309020205020404" pitchFamily="49" charset="0"/>
                <a:cs typeface="Courier New" panose="02070309020205020404" pitchFamily="49" charset="0"/>
              </a:rPr>
              <a:t>    </a:t>
            </a:r>
            <a:r>
              <a:rPr lang="en-US" sz="4800" b="1" dirty="0">
                <a:highlight>
                  <a:srgbClr val="FFFF00"/>
                </a:highlight>
                <a:latin typeface="Courier New" panose="02070309020205020404" pitchFamily="49" charset="0"/>
                <a:cs typeface="Courier New" panose="02070309020205020404" pitchFamily="49" charset="0"/>
              </a:rPr>
              <a:t>gquiz1.insert(pair &lt;int, int&gt; (7, 10));</a:t>
            </a:r>
          </a:p>
          <a:p>
            <a:pPr marL="0" indent="0">
              <a:buNone/>
            </a:pPr>
            <a:r>
              <a:rPr lang="en-US" sz="4800" b="1" dirty="0">
                <a:highlight>
                  <a:srgbClr val="FFFF00"/>
                </a:highlight>
                <a:latin typeface="Courier New" panose="02070309020205020404" pitchFamily="49" charset="0"/>
                <a:cs typeface="Courier New" panose="02070309020205020404" pitchFamily="49" charset="0"/>
              </a:rPr>
              <a:t> </a:t>
            </a:r>
          </a:p>
          <a:p>
            <a:pPr marL="0" indent="0">
              <a:buNone/>
            </a:pPr>
            <a:r>
              <a:rPr lang="en-US" sz="4800" b="1" dirty="0">
                <a:latin typeface="Courier New" panose="02070309020205020404" pitchFamily="49" charset="0"/>
                <a:cs typeface="Courier New" panose="02070309020205020404" pitchFamily="49" charset="0"/>
              </a:rPr>
              <a:t>}</a:t>
            </a:r>
          </a:p>
          <a:p>
            <a:pPr marL="0" indent="0">
              <a:buNone/>
            </a:pPr>
            <a:endParaRPr lang="en-US" b="1" dirty="0">
              <a:latin typeface="Courier New" panose="02070309020205020404" pitchFamily="49" charset="0"/>
              <a:cs typeface="Courier New" panose="02070309020205020404" pitchFamily="49" charset="0"/>
            </a:endParaRPr>
          </a:p>
        </p:txBody>
      </p:sp>
      <p:pic>
        <p:nvPicPr>
          <p:cNvPr id="5" name="Picture 4">
            <a:extLst>
              <a:ext uri="{FF2B5EF4-FFF2-40B4-BE49-F238E27FC236}">
                <a16:creationId xmlns:a16="http://schemas.microsoft.com/office/drawing/2014/main" id="{75BBB3A7-451A-431A-8FDE-BFB22C608711}"/>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10678666" y="32662"/>
            <a:ext cx="1513334" cy="1513334"/>
          </a:xfrm>
          <a:prstGeom prst="rect">
            <a:avLst/>
          </a:prstGeom>
        </p:spPr>
      </p:pic>
    </p:spTree>
    <p:extLst>
      <p:ext uri="{BB962C8B-B14F-4D97-AF65-F5344CB8AC3E}">
        <p14:creationId xmlns:p14="http://schemas.microsoft.com/office/powerpoint/2010/main" val="2456035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DAAA4-FD0C-4942-B289-8D1454BCF6D5}"/>
              </a:ext>
            </a:extLst>
          </p:cNvPr>
          <p:cNvSpPr>
            <a:spLocks noGrp="1"/>
          </p:cNvSpPr>
          <p:nvPr>
            <p:ph type="title"/>
          </p:nvPr>
        </p:nvSpPr>
        <p:spPr/>
        <p:txBody>
          <a:bodyPr/>
          <a:lstStyle/>
          <a:p>
            <a:r>
              <a:rPr lang="en-US" dirty="0"/>
              <a:t>CONTAINERS: MAPS</a:t>
            </a:r>
          </a:p>
        </p:txBody>
      </p:sp>
      <p:sp>
        <p:nvSpPr>
          <p:cNvPr id="3" name="Content Placeholder 2">
            <a:extLst>
              <a:ext uri="{FF2B5EF4-FFF2-40B4-BE49-F238E27FC236}">
                <a16:creationId xmlns:a16="http://schemas.microsoft.com/office/drawing/2014/main" id="{532CF926-A043-4759-8AF6-CCDE16D095E2}"/>
              </a:ext>
            </a:extLst>
          </p:cNvPr>
          <p:cNvSpPr>
            <a:spLocks noGrp="1"/>
          </p:cNvSpPr>
          <p:nvPr>
            <p:ph idx="1"/>
          </p:nvPr>
        </p:nvSpPr>
        <p:spPr>
          <a:xfrm>
            <a:off x="2504370" y="1690540"/>
            <a:ext cx="8915400" cy="4172932"/>
          </a:xfrm>
        </p:spPr>
        <p:txBody>
          <a:bodyPr>
            <a:normAutofit lnSpcReduction="10000"/>
          </a:bodyPr>
          <a:lstStyle/>
          <a:p>
            <a:pPr marL="0" indent="0">
              <a:buNone/>
            </a:pPr>
            <a:r>
              <a:rPr lang="en-US" b="1" dirty="0">
                <a:solidFill>
                  <a:srgbClr val="0070C0"/>
                </a:solidFill>
                <a:latin typeface="Courier New" panose="02070309020205020404" pitchFamily="49" charset="0"/>
                <a:cs typeface="Courier New" panose="02070309020205020404" pitchFamily="49" charset="0"/>
              </a:rPr>
              <a:t>// assigning the elements from gquiz1 to gquiz2</a:t>
            </a:r>
          </a:p>
          <a:p>
            <a:pPr marL="0" indent="0">
              <a:buNone/>
            </a:pPr>
            <a:r>
              <a:rPr lang="en-US" b="1" dirty="0">
                <a:latin typeface="Courier New" panose="02070309020205020404" pitchFamily="49" charset="0"/>
                <a:cs typeface="Courier New" panose="02070309020205020404" pitchFamily="49" charset="0"/>
              </a:rPr>
              <a:t>map &lt;int, int&gt; gquiz2(gquiz1.begin(), gquiz1.end());</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a:solidFill>
                  <a:srgbClr val="0070C0"/>
                </a:solidFill>
                <a:latin typeface="Courier New" panose="02070309020205020404" pitchFamily="49" charset="0"/>
                <a:cs typeface="Courier New" panose="02070309020205020404" pitchFamily="49" charset="0"/>
              </a:rPr>
              <a:t>// remove all elements up to element with key=3 in gquiz2</a:t>
            </a:r>
          </a:p>
          <a:p>
            <a:pPr marL="0" indent="0">
              <a:buNone/>
            </a:pPr>
            <a:r>
              <a:rPr lang="en-US" b="1" dirty="0">
                <a:latin typeface="Courier New" panose="02070309020205020404" pitchFamily="49" charset="0"/>
                <a:cs typeface="Courier New" panose="02070309020205020404" pitchFamily="49" charset="0"/>
              </a:rPr>
              <a:t>gquiz2.erase(gquiz2.begin(), gquiz2.find(3));</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a:solidFill>
                  <a:srgbClr val="0070C0"/>
                </a:solidFill>
                <a:latin typeface="Courier New" panose="02070309020205020404" pitchFamily="49" charset="0"/>
                <a:cs typeface="Courier New" panose="02070309020205020404" pitchFamily="49" charset="0"/>
              </a:rPr>
              <a:t>// remove all elements with key = 4</a:t>
            </a:r>
          </a:p>
          <a:p>
            <a:pPr marL="0" indent="0">
              <a:buNone/>
            </a:pPr>
            <a:r>
              <a:rPr lang="en-US" b="1" dirty="0">
                <a:latin typeface="Courier New" panose="02070309020205020404" pitchFamily="49" charset="0"/>
                <a:cs typeface="Courier New" panose="02070309020205020404" pitchFamily="49" charset="0"/>
              </a:rPr>
              <a:t>int num;</a:t>
            </a:r>
          </a:p>
          <a:p>
            <a:pPr marL="0" indent="0">
              <a:buNone/>
            </a:pPr>
            <a:r>
              <a:rPr lang="en-US" b="1" dirty="0">
                <a:latin typeface="Courier New" panose="02070309020205020404" pitchFamily="49" charset="0"/>
                <a:cs typeface="Courier New" panose="02070309020205020404" pitchFamily="49" charset="0"/>
              </a:rPr>
              <a:t>num = gquiz2.erase (4);</a:t>
            </a:r>
          </a:p>
          <a:p>
            <a:pPr marL="0" indent="0">
              <a:buNone/>
            </a:pPr>
            <a:br>
              <a:rPr lang="en-US" dirty="0"/>
            </a:br>
            <a:endParaRPr lang="en-US" b="1" dirty="0"/>
          </a:p>
        </p:txBody>
      </p:sp>
      <p:pic>
        <p:nvPicPr>
          <p:cNvPr id="4" name="Picture 3">
            <a:extLst>
              <a:ext uri="{FF2B5EF4-FFF2-40B4-BE49-F238E27FC236}">
                <a16:creationId xmlns:a16="http://schemas.microsoft.com/office/drawing/2014/main" id="{A308BAAB-F92C-4AA3-8CA9-7B47F31164A4}"/>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10678666" y="32662"/>
            <a:ext cx="1513334" cy="1513334"/>
          </a:xfrm>
          <a:prstGeom prst="rect">
            <a:avLst/>
          </a:prstGeom>
        </p:spPr>
      </p:pic>
    </p:spTree>
    <p:extLst>
      <p:ext uri="{BB962C8B-B14F-4D97-AF65-F5344CB8AC3E}">
        <p14:creationId xmlns:p14="http://schemas.microsoft.com/office/powerpoint/2010/main" val="10775551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EDCC7-AD53-4220-A0C5-C483E91DA55F}"/>
              </a:ext>
            </a:extLst>
          </p:cNvPr>
          <p:cNvSpPr>
            <a:spLocks noGrp="1"/>
          </p:cNvSpPr>
          <p:nvPr>
            <p:ph type="title"/>
          </p:nvPr>
        </p:nvSpPr>
        <p:spPr/>
        <p:txBody>
          <a:bodyPr/>
          <a:lstStyle/>
          <a:p>
            <a:r>
              <a:rPr lang="en-US" dirty="0"/>
              <a:t>ITERATORS</a:t>
            </a:r>
          </a:p>
        </p:txBody>
      </p:sp>
      <p:sp>
        <p:nvSpPr>
          <p:cNvPr id="3" name="Content Placeholder 2">
            <a:extLst>
              <a:ext uri="{FF2B5EF4-FFF2-40B4-BE49-F238E27FC236}">
                <a16:creationId xmlns:a16="http://schemas.microsoft.com/office/drawing/2014/main" id="{58BBC4C1-F9EC-4BE7-9E50-9FB0C55E83EB}"/>
              </a:ext>
            </a:extLst>
          </p:cNvPr>
          <p:cNvSpPr>
            <a:spLocks noGrp="1"/>
          </p:cNvSpPr>
          <p:nvPr>
            <p:ph idx="1"/>
          </p:nvPr>
        </p:nvSpPr>
        <p:spPr>
          <a:xfrm>
            <a:off x="687388" y="1370979"/>
            <a:ext cx="8201320" cy="5087332"/>
          </a:xfrm>
          <a:solidFill>
            <a:schemeClr val="bg1"/>
          </a:solidFill>
        </p:spPr>
        <p:txBody>
          <a:bodyPr>
            <a:normAutofit lnSpcReduction="10000"/>
          </a:bodyPr>
          <a:lstStyle/>
          <a:p>
            <a:pPr marL="0" indent="0">
              <a:buNone/>
            </a:pPr>
            <a:r>
              <a:rPr lang="en-US" sz="1200" b="1" dirty="0">
                <a:latin typeface="Courier New" panose="02070309020205020404" pitchFamily="49" charset="0"/>
                <a:cs typeface="Courier New" panose="02070309020205020404" pitchFamily="49" charset="0"/>
              </a:rPr>
              <a:t>#include&lt;iostream&gt;</a:t>
            </a:r>
          </a:p>
          <a:p>
            <a:pPr marL="0" indent="0">
              <a:buNone/>
            </a:pPr>
            <a:r>
              <a:rPr lang="en-US" sz="1200" b="1" dirty="0">
                <a:latin typeface="Courier New" panose="02070309020205020404" pitchFamily="49" charset="0"/>
                <a:cs typeface="Courier New" panose="02070309020205020404" pitchFamily="49" charset="0"/>
              </a:rPr>
              <a:t>#include&lt;set&gt;</a:t>
            </a:r>
          </a:p>
          <a:p>
            <a:pPr marL="0" indent="0">
              <a:buNone/>
            </a:pPr>
            <a:r>
              <a:rPr lang="en-US" sz="1200" b="1" dirty="0">
                <a:latin typeface="Courier New" panose="02070309020205020404" pitchFamily="49" charset="0"/>
                <a:cs typeface="Courier New" panose="02070309020205020404" pitchFamily="49" charset="0"/>
              </a:rPr>
              <a:t>#include&lt;string&gt;</a:t>
            </a:r>
          </a:p>
          <a:p>
            <a:pPr marL="0" indent="0">
              <a:buNone/>
            </a:pPr>
            <a:r>
              <a:rPr lang="en-US" sz="1200" b="1" dirty="0">
                <a:latin typeface="Courier New" panose="02070309020205020404" pitchFamily="49" charset="0"/>
                <a:cs typeface="Courier New" panose="02070309020205020404" pitchFamily="49" charset="0"/>
              </a:rPr>
              <a:t>int main()</a:t>
            </a:r>
          </a:p>
          <a:p>
            <a:pPr marL="0" indent="0">
              <a:buNone/>
            </a:pPr>
            <a:r>
              <a:rPr lang="en-US" sz="1200" b="1" dirty="0">
                <a:latin typeface="Courier New" panose="02070309020205020404" pitchFamily="49" charset="0"/>
                <a:cs typeface="Courier New" panose="02070309020205020404" pitchFamily="49" charset="0"/>
              </a:rPr>
              <a:t>{</a:t>
            </a:r>
          </a:p>
          <a:p>
            <a:pPr marL="400050" lvl="1" indent="0">
              <a:buNone/>
            </a:pPr>
            <a:r>
              <a:rPr lang="en-US" sz="1100" b="1" dirty="0">
                <a:latin typeface="Courier New" panose="02070309020205020404" pitchFamily="49" charset="0"/>
                <a:cs typeface="Courier New" panose="02070309020205020404" pitchFamily="49" charset="0"/>
              </a:rPr>
              <a:t>std::set&lt;std::string&gt; </a:t>
            </a:r>
            <a:r>
              <a:rPr lang="en-US" sz="1100" b="1" dirty="0" err="1">
                <a:latin typeface="Courier New" panose="02070309020205020404" pitchFamily="49" charset="0"/>
                <a:cs typeface="Courier New" panose="02070309020205020404" pitchFamily="49" charset="0"/>
              </a:rPr>
              <a:t>setOfNumbers</a:t>
            </a:r>
            <a:r>
              <a:rPr lang="en-US" sz="1100" b="1" dirty="0">
                <a:latin typeface="Courier New" panose="02070309020205020404" pitchFamily="49" charset="0"/>
                <a:cs typeface="Courier New" panose="02070309020205020404" pitchFamily="49" charset="0"/>
              </a:rPr>
              <a:t>;</a:t>
            </a:r>
          </a:p>
          <a:p>
            <a:pPr marL="400050" lvl="1" indent="0">
              <a:buNone/>
            </a:pPr>
            <a:r>
              <a:rPr lang="en-US" sz="1100" b="1" dirty="0">
                <a:latin typeface="Courier New" panose="02070309020205020404" pitchFamily="49" charset="0"/>
                <a:cs typeface="Courier New" panose="02070309020205020404" pitchFamily="49" charset="0"/>
              </a:rPr>
              <a:t> </a:t>
            </a:r>
          </a:p>
          <a:p>
            <a:pPr marL="400050" lvl="1" indent="0">
              <a:buNone/>
            </a:pPr>
            <a:r>
              <a:rPr lang="en-US" sz="1100" b="1" dirty="0">
                <a:solidFill>
                  <a:srgbClr val="0070C0"/>
                </a:solidFill>
                <a:latin typeface="Courier New" panose="02070309020205020404" pitchFamily="49" charset="0"/>
                <a:cs typeface="Courier New" panose="02070309020205020404" pitchFamily="49" charset="0"/>
              </a:rPr>
              <a:t>// Lets insert four elements</a:t>
            </a:r>
          </a:p>
          <a:p>
            <a:pPr marL="400050" lvl="1" indent="0">
              <a:buNone/>
            </a:pPr>
            <a:r>
              <a:rPr lang="en-US" sz="1100" b="1" dirty="0" err="1">
                <a:latin typeface="Courier New" panose="02070309020205020404" pitchFamily="49" charset="0"/>
                <a:cs typeface="Courier New" panose="02070309020205020404" pitchFamily="49" charset="0"/>
              </a:rPr>
              <a:t>setOfNumbers.insert</a:t>
            </a:r>
            <a:r>
              <a:rPr lang="en-US" sz="1100" b="1" dirty="0">
                <a:latin typeface="Courier New" panose="02070309020205020404" pitchFamily="49" charset="0"/>
                <a:cs typeface="Courier New" panose="02070309020205020404" pitchFamily="49" charset="0"/>
              </a:rPr>
              <a:t>("first");</a:t>
            </a:r>
          </a:p>
          <a:p>
            <a:pPr marL="400050" lvl="1" indent="0">
              <a:buNone/>
            </a:pPr>
            <a:r>
              <a:rPr lang="en-US" sz="1100" b="1" dirty="0" err="1">
                <a:latin typeface="Courier New" panose="02070309020205020404" pitchFamily="49" charset="0"/>
                <a:cs typeface="Courier New" panose="02070309020205020404" pitchFamily="49" charset="0"/>
              </a:rPr>
              <a:t>setOfNumbers.insert</a:t>
            </a:r>
            <a:r>
              <a:rPr lang="en-US" sz="1100" b="1" dirty="0">
                <a:latin typeface="Courier New" panose="02070309020205020404" pitchFamily="49" charset="0"/>
                <a:cs typeface="Courier New" panose="02070309020205020404" pitchFamily="49" charset="0"/>
              </a:rPr>
              <a:t>("second");</a:t>
            </a:r>
          </a:p>
          <a:p>
            <a:pPr marL="400050" lvl="1" indent="0">
              <a:buNone/>
            </a:pPr>
            <a:r>
              <a:rPr lang="en-US" sz="1100" b="1" dirty="0" err="1">
                <a:latin typeface="Courier New" panose="02070309020205020404" pitchFamily="49" charset="0"/>
                <a:cs typeface="Courier New" panose="02070309020205020404" pitchFamily="49" charset="0"/>
              </a:rPr>
              <a:t>setOfNumbers.insert</a:t>
            </a:r>
            <a:r>
              <a:rPr lang="en-US" sz="1100" b="1" dirty="0">
                <a:latin typeface="Courier New" panose="02070309020205020404" pitchFamily="49" charset="0"/>
                <a:cs typeface="Courier New" panose="02070309020205020404" pitchFamily="49" charset="0"/>
              </a:rPr>
              <a:t>("third");</a:t>
            </a:r>
          </a:p>
          <a:p>
            <a:pPr marL="400050" lvl="1" indent="0">
              <a:buNone/>
            </a:pPr>
            <a:r>
              <a:rPr lang="en-US" sz="1100" b="1" dirty="0" err="1">
                <a:latin typeface="Courier New" panose="02070309020205020404" pitchFamily="49" charset="0"/>
                <a:cs typeface="Courier New" panose="02070309020205020404" pitchFamily="49" charset="0"/>
              </a:rPr>
              <a:t>setOfNumbers.insert</a:t>
            </a:r>
            <a:r>
              <a:rPr lang="en-US" sz="1100" b="1" dirty="0">
                <a:latin typeface="Courier New" panose="02070309020205020404" pitchFamily="49" charset="0"/>
                <a:cs typeface="Courier New" panose="02070309020205020404" pitchFamily="49" charset="0"/>
              </a:rPr>
              <a:t>("first");</a:t>
            </a:r>
          </a:p>
          <a:p>
            <a:pPr marL="400050" lvl="1" indent="0">
              <a:buNone/>
            </a:pPr>
            <a:r>
              <a:rPr lang="en-US" sz="1100" b="1" dirty="0">
                <a:latin typeface="Courier New" panose="02070309020205020404" pitchFamily="49" charset="0"/>
                <a:cs typeface="Courier New" panose="02070309020205020404" pitchFamily="49" charset="0"/>
              </a:rPr>
              <a:t>// Only 3 elements will be inserted</a:t>
            </a:r>
          </a:p>
          <a:p>
            <a:pPr marL="400050" lvl="1" indent="0">
              <a:buNone/>
            </a:pPr>
            <a:r>
              <a:rPr lang="en-US" sz="1100" b="1" dirty="0">
                <a:latin typeface="Courier New" panose="02070309020205020404" pitchFamily="49" charset="0"/>
                <a:cs typeface="Courier New" panose="02070309020205020404" pitchFamily="49" charset="0"/>
              </a:rPr>
              <a:t>std::</a:t>
            </a:r>
            <a:r>
              <a:rPr lang="en-US" sz="1100" b="1" dirty="0" err="1">
                <a:latin typeface="Courier New" panose="02070309020205020404" pitchFamily="49" charset="0"/>
                <a:cs typeface="Courier New" panose="02070309020205020404" pitchFamily="49" charset="0"/>
              </a:rPr>
              <a:t>cout</a:t>
            </a:r>
            <a:r>
              <a:rPr lang="en-US" sz="1100" b="1" dirty="0">
                <a:latin typeface="Courier New" panose="02070309020205020404" pitchFamily="49" charset="0"/>
                <a:cs typeface="Courier New" panose="02070309020205020404" pitchFamily="49" charset="0"/>
              </a:rPr>
              <a:t>&lt;&lt;"Set Size = "&lt;&lt;</a:t>
            </a:r>
            <a:r>
              <a:rPr lang="en-US" sz="1100" b="1" dirty="0" err="1">
                <a:latin typeface="Courier New" panose="02070309020205020404" pitchFamily="49" charset="0"/>
                <a:cs typeface="Courier New" panose="02070309020205020404" pitchFamily="49" charset="0"/>
              </a:rPr>
              <a:t>setOfNumbers.size</a:t>
            </a:r>
            <a:r>
              <a:rPr lang="en-US" sz="1100" b="1" dirty="0">
                <a:latin typeface="Courier New" panose="02070309020205020404" pitchFamily="49" charset="0"/>
                <a:cs typeface="Courier New" panose="02070309020205020404" pitchFamily="49" charset="0"/>
              </a:rPr>
              <a:t>()&lt;&lt;std::</a:t>
            </a:r>
            <a:r>
              <a:rPr lang="en-US" sz="1100" b="1" dirty="0" err="1">
                <a:latin typeface="Courier New" panose="02070309020205020404" pitchFamily="49" charset="0"/>
                <a:cs typeface="Courier New" panose="02070309020205020404" pitchFamily="49" charset="0"/>
              </a:rPr>
              <a:t>endl</a:t>
            </a:r>
            <a:r>
              <a:rPr lang="en-US" sz="1100" b="1" dirty="0">
                <a:latin typeface="Courier New" panose="02070309020205020404" pitchFamily="49" charset="0"/>
                <a:cs typeface="Courier New" panose="02070309020205020404" pitchFamily="49" charset="0"/>
              </a:rPr>
              <a:t>;</a:t>
            </a:r>
          </a:p>
          <a:p>
            <a:pPr marL="0" indent="0">
              <a:buNone/>
            </a:pPr>
            <a:r>
              <a:rPr lang="en-US" sz="1200" b="1" dirty="0">
                <a:latin typeface="Courier New" panose="02070309020205020404" pitchFamily="49" charset="0"/>
                <a:cs typeface="Courier New" panose="02070309020205020404" pitchFamily="49" charset="0"/>
              </a:rPr>
              <a:t> </a:t>
            </a:r>
            <a:endParaRPr lang="en-US" sz="1200" b="1" dirty="0">
              <a:solidFill>
                <a:srgbClr val="0070C0"/>
              </a:solidFill>
              <a:latin typeface="Courier New" panose="02070309020205020404" pitchFamily="49" charset="0"/>
              <a:cs typeface="Courier New" panose="02070309020205020404" pitchFamily="49" charset="0"/>
            </a:endParaRPr>
          </a:p>
          <a:p>
            <a:pPr marL="400050" lvl="1" indent="0">
              <a:buNone/>
            </a:pPr>
            <a:r>
              <a:rPr lang="en-US" sz="1100" b="1" dirty="0">
                <a:solidFill>
                  <a:srgbClr val="0070C0"/>
                </a:solidFill>
                <a:latin typeface="Courier New" panose="02070309020205020404" pitchFamily="49" charset="0"/>
                <a:cs typeface="Courier New" panose="02070309020205020404" pitchFamily="49" charset="0"/>
              </a:rPr>
              <a:t>// Iterate through all the elements in a set and display the value.</a:t>
            </a:r>
          </a:p>
          <a:p>
            <a:pPr marL="400050" lvl="1" indent="0">
              <a:buNone/>
            </a:pPr>
            <a:r>
              <a:rPr lang="en-US" sz="1100" b="1" dirty="0">
                <a:latin typeface="Courier New" panose="02070309020205020404" pitchFamily="49" charset="0"/>
                <a:cs typeface="Courier New" panose="02070309020205020404" pitchFamily="49" charset="0"/>
              </a:rPr>
              <a:t>for (std::set&lt;std::string&gt;::iterator it=</a:t>
            </a:r>
            <a:r>
              <a:rPr lang="en-US" sz="1100" b="1" dirty="0" err="1">
                <a:latin typeface="Courier New" panose="02070309020205020404" pitchFamily="49" charset="0"/>
                <a:cs typeface="Courier New" panose="02070309020205020404" pitchFamily="49" charset="0"/>
              </a:rPr>
              <a:t>setOfNumbers.begin</a:t>
            </a:r>
            <a:r>
              <a:rPr lang="en-US" sz="1100" b="1" dirty="0">
                <a:latin typeface="Courier New" panose="02070309020205020404" pitchFamily="49" charset="0"/>
                <a:cs typeface="Courier New" panose="02070309020205020404" pitchFamily="49" charset="0"/>
              </a:rPr>
              <a:t>(); it!=</a:t>
            </a:r>
            <a:r>
              <a:rPr lang="en-US" sz="1100" b="1" dirty="0" err="1">
                <a:latin typeface="Courier New" panose="02070309020205020404" pitchFamily="49" charset="0"/>
                <a:cs typeface="Courier New" panose="02070309020205020404" pitchFamily="49" charset="0"/>
              </a:rPr>
              <a:t>setOfNumbers.end</a:t>
            </a:r>
            <a:r>
              <a:rPr lang="en-US" sz="1100" b="1" dirty="0">
                <a:latin typeface="Courier New" panose="02070309020205020404" pitchFamily="49" charset="0"/>
                <a:cs typeface="Courier New" panose="02070309020205020404" pitchFamily="49" charset="0"/>
              </a:rPr>
              <a:t>(); ++it)</a:t>
            </a:r>
          </a:p>
        </p:txBody>
      </p:sp>
      <p:sp>
        <p:nvSpPr>
          <p:cNvPr id="4" name="TextBox 3">
            <a:extLst>
              <a:ext uri="{FF2B5EF4-FFF2-40B4-BE49-F238E27FC236}">
                <a16:creationId xmlns:a16="http://schemas.microsoft.com/office/drawing/2014/main" id="{6147185F-7E65-4F41-9886-3BEE869971B7}"/>
              </a:ext>
            </a:extLst>
          </p:cNvPr>
          <p:cNvSpPr txBox="1"/>
          <p:nvPr/>
        </p:nvSpPr>
        <p:spPr>
          <a:xfrm>
            <a:off x="8039728" y="1370979"/>
            <a:ext cx="3487918" cy="1737399"/>
          </a:xfrm>
          <a:prstGeom prst="rect">
            <a:avLst/>
          </a:prstGeom>
          <a:noFill/>
        </p:spPr>
        <p:txBody>
          <a:bodyPr wrap="square" rtlCol="0">
            <a:spAutoFit/>
          </a:bodyPr>
          <a:lstStyle/>
          <a:p>
            <a:pPr fontAlgn="base">
              <a:lnSpc>
                <a:spcPct val="90000"/>
              </a:lnSpc>
              <a:spcBef>
                <a:spcPts val="1000"/>
              </a:spcBef>
              <a:buClr>
                <a:schemeClr val="accent1"/>
              </a:buClr>
            </a:pPr>
            <a:r>
              <a:rPr lang="en-US" dirty="0"/>
              <a:t>   </a:t>
            </a:r>
            <a:r>
              <a:rPr lang="en-US" sz="1100" b="1" dirty="0">
                <a:solidFill>
                  <a:schemeClr val="tx1">
                    <a:lumMod val="75000"/>
                    <a:lumOff val="25000"/>
                  </a:schemeClr>
                </a:solidFill>
                <a:latin typeface="Courier New" panose="02070309020205020404" pitchFamily="49" charset="0"/>
                <a:cs typeface="Courier New" panose="02070309020205020404" pitchFamily="49" charset="0"/>
              </a:rPr>
              <a:t> std::</a:t>
            </a:r>
            <a:r>
              <a:rPr lang="en-US" sz="1100" b="1" dirty="0" err="1">
                <a:solidFill>
                  <a:schemeClr val="tx1">
                    <a:lumMod val="75000"/>
                    <a:lumOff val="25000"/>
                  </a:schemeClr>
                </a:solidFill>
                <a:latin typeface="Courier New" panose="02070309020205020404" pitchFamily="49" charset="0"/>
                <a:cs typeface="Courier New" panose="02070309020205020404" pitchFamily="49" charset="0"/>
              </a:rPr>
              <a:t>cout</a:t>
            </a:r>
            <a:r>
              <a:rPr lang="en-US" sz="1100" b="1" dirty="0">
                <a:solidFill>
                  <a:schemeClr val="tx1">
                    <a:lumMod val="75000"/>
                    <a:lumOff val="25000"/>
                  </a:schemeClr>
                </a:solidFill>
                <a:latin typeface="Courier New" panose="02070309020205020404" pitchFamily="49" charset="0"/>
                <a:cs typeface="Courier New" panose="02070309020205020404" pitchFamily="49" charset="0"/>
              </a:rPr>
              <a:t> &lt;&lt; ' ' &lt;&lt; *it;</a:t>
            </a:r>
          </a:p>
          <a:p>
            <a:pPr>
              <a:lnSpc>
                <a:spcPct val="90000"/>
              </a:lnSpc>
              <a:spcBef>
                <a:spcPts val="1000"/>
              </a:spcBef>
              <a:buClr>
                <a:schemeClr val="accent1"/>
              </a:buClr>
            </a:pPr>
            <a:r>
              <a:rPr lang="en-US" sz="1100" b="1" dirty="0">
                <a:solidFill>
                  <a:schemeClr val="tx1">
                    <a:lumMod val="75000"/>
                    <a:lumOff val="25000"/>
                  </a:schemeClr>
                </a:solidFill>
                <a:latin typeface="Courier New" panose="02070309020205020404" pitchFamily="49" charset="0"/>
                <a:cs typeface="Courier New" panose="02070309020205020404" pitchFamily="49" charset="0"/>
              </a:rPr>
              <a:t>std::</a:t>
            </a:r>
            <a:r>
              <a:rPr lang="en-US" sz="1100" b="1" dirty="0" err="1">
                <a:solidFill>
                  <a:schemeClr val="tx1">
                    <a:lumMod val="75000"/>
                    <a:lumOff val="25000"/>
                  </a:schemeClr>
                </a:solidFill>
                <a:latin typeface="Courier New" panose="02070309020205020404" pitchFamily="49" charset="0"/>
                <a:cs typeface="Courier New" panose="02070309020205020404" pitchFamily="49" charset="0"/>
              </a:rPr>
              <a:t>cout</a:t>
            </a:r>
            <a:r>
              <a:rPr lang="en-US" sz="1100" b="1" dirty="0">
                <a:solidFill>
                  <a:schemeClr val="tx1">
                    <a:lumMod val="75000"/>
                    <a:lumOff val="25000"/>
                  </a:schemeClr>
                </a:solidFill>
                <a:latin typeface="Courier New" panose="02070309020205020404" pitchFamily="49" charset="0"/>
                <a:cs typeface="Courier New" panose="02070309020205020404" pitchFamily="49" charset="0"/>
              </a:rPr>
              <a:t>&lt;&lt;"\n";</a:t>
            </a:r>
          </a:p>
          <a:p>
            <a:pPr>
              <a:lnSpc>
                <a:spcPct val="90000"/>
              </a:lnSpc>
              <a:spcBef>
                <a:spcPts val="1000"/>
              </a:spcBef>
              <a:buClr>
                <a:schemeClr val="accent1"/>
              </a:buClr>
            </a:pPr>
            <a:r>
              <a:rPr lang="en-US" sz="1100" b="1" dirty="0">
                <a:solidFill>
                  <a:schemeClr val="tx1">
                    <a:lumMod val="75000"/>
                    <a:lumOff val="25000"/>
                  </a:schemeClr>
                </a:solidFill>
                <a:latin typeface="Courier New" panose="02070309020205020404" pitchFamily="49" charset="0"/>
                <a:cs typeface="Courier New" panose="02070309020205020404" pitchFamily="49" charset="0"/>
              </a:rPr>
              <a:t>return 0;</a:t>
            </a:r>
          </a:p>
          <a:p>
            <a:pPr>
              <a:lnSpc>
                <a:spcPct val="90000"/>
              </a:lnSpc>
              <a:spcBef>
                <a:spcPts val="1000"/>
              </a:spcBef>
              <a:buClr>
                <a:schemeClr val="accent1"/>
              </a:buClr>
            </a:pPr>
            <a:r>
              <a:rPr lang="en-US" sz="1100" b="1" dirty="0">
                <a:solidFill>
                  <a:schemeClr val="tx1">
                    <a:lumMod val="75000"/>
                    <a:lumOff val="25000"/>
                  </a:schemeClr>
                </a:solidFill>
                <a:latin typeface="Courier New" panose="02070309020205020404" pitchFamily="49" charset="0"/>
                <a:cs typeface="Courier New" panose="02070309020205020404" pitchFamily="49" charset="0"/>
              </a:rPr>
              <a:t>}</a:t>
            </a:r>
          </a:p>
          <a:p>
            <a:br>
              <a:rPr lang="en-US" dirty="0"/>
            </a:br>
            <a:endParaRPr lang="en-US" dirty="0"/>
          </a:p>
        </p:txBody>
      </p:sp>
      <p:pic>
        <p:nvPicPr>
          <p:cNvPr id="5" name="Picture 4">
            <a:extLst>
              <a:ext uri="{FF2B5EF4-FFF2-40B4-BE49-F238E27FC236}">
                <a16:creationId xmlns:a16="http://schemas.microsoft.com/office/drawing/2014/main" id="{4009EA2E-BAC7-4CE3-B78F-77EB176412B0}"/>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10678666" y="32662"/>
            <a:ext cx="1513334" cy="1513334"/>
          </a:xfrm>
          <a:prstGeom prst="rect">
            <a:avLst/>
          </a:prstGeom>
        </p:spPr>
      </p:pic>
    </p:spTree>
    <p:extLst>
      <p:ext uri="{BB962C8B-B14F-4D97-AF65-F5344CB8AC3E}">
        <p14:creationId xmlns:p14="http://schemas.microsoft.com/office/powerpoint/2010/main" val="30296209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2BA8A-B2BE-4B20-B3D4-81A45C41BFD5}"/>
              </a:ext>
            </a:extLst>
          </p:cNvPr>
          <p:cNvSpPr>
            <a:spLocks noGrp="1"/>
          </p:cNvSpPr>
          <p:nvPr>
            <p:ph type="title"/>
          </p:nvPr>
        </p:nvSpPr>
        <p:spPr>
          <a:xfrm>
            <a:off x="1640156" y="162196"/>
            <a:ext cx="8911687" cy="1280890"/>
          </a:xfrm>
        </p:spPr>
        <p:txBody>
          <a:bodyPr/>
          <a:lstStyle/>
          <a:p>
            <a:r>
              <a:rPr lang="en-US" dirty="0"/>
              <a:t>ITERATORS</a:t>
            </a:r>
          </a:p>
        </p:txBody>
      </p:sp>
      <p:sp>
        <p:nvSpPr>
          <p:cNvPr id="3" name="Content Placeholder 2">
            <a:extLst>
              <a:ext uri="{FF2B5EF4-FFF2-40B4-BE49-F238E27FC236}">
                <a16:creationId xmlns:a16="http://schemas.microsoft.com/office/drawing/2014/main" id="{9C54C074-BA0C-4965-88D4-5D2D8C542812}"/>
              </a:ext>
            </a:extLst>
          </p:cNvPr>
          <p:cNvSpPr>
            <a:spLocks noGrp="1"/>
          </p:cNvSpPr>
          <p:nvPr>
            <p:ph idx="1"/>
          </p:nvPr>
        </p:nvSpPr>
        <p:spPr>
          <a:xfrm>
            <a:off x="1640156" y="802641"/>
            <a:ext cx="5198431" cy="5720707"/>
          </a:xfrm>
          <a:solidFill>
            <a:schemeClr val="bg1"/>
          </a:solidFill>
        </p:spPr>
        <p:txBody>
          <a:bodyPr>
            <a:noAutofit/>
          </a:bodyPr>
          <a:lstStyle/>
          <a:p>
            <a:pPr marL="0" indent="0">
              <a:buNone/>
            </a:pPr>
            <a:r>
              <a:rPr lang="en-US" sz="1200" b="1" dirty="0">
                <a:latin typeface="Courier New" panose="02070309020205020404" pitchFamily="49" charset="0"/>
                <a:cs typeface="Courier New" panose="02070309020205020404" pitchFamily="49" charset="0"/>
              </a:rPr>
              <a:t>#include&lt;set&gt;</a:t>
            </a:r>
          </a:p>
          <a:p>
            <a:pPr marL="0" indent="0">
              <a:buNone/>
            </a:pPr>
            <a:r>
              <a:rPr lang="en-US" sz="1200" b="1" dirty="0">
                <a:latin typeface="Courier New" panose="02070309020205020404" pitchFamily="49" charset="0"/>
                <a:cs typeface="Courier New" panose="02070309020205020404" pitchFamily="49" charset="0"/>
              </a:rPr>
              <a:t>#include&lt;string&gt;</a:t>
            </a:r>
          </a:p>
          <a:p>
            <a:pPr marL="0" indent="0">
              <a:buNone/>
            </a:pPr>
            <a:r>
              <a:rPr lang="en-US" sz="1200" b="1" dirty="0">
                <a:latin typeface="Courier New" panose="02070309020205020404" pitchFamily="49" charset="0"/>
                <a:cs typeface="Courier New" panose="02070309020205020404" pitchFamily="49" charset="0"/>
              </a:rPr>
              <a:t>int main()</a:t>
            </a:r>
          </a:p>
          <a:p>
            <a:pPr marL="0" indent="0">
              <a:buNone/>
            </a:pPr>
            <a:r>
              <a:rPr lang="en-US" sz="1200" b="1" dirty="0">
                <a:latin typeface="Courier New" panose="02070309020205020404" pitchFamily="49" charset="0"/>
                <a:cs typeface="Courier New" panose="02070309020205020404" pitchFamily="49" charset="0"/>
              </a:rPr>
              <a:t>{</a:t>
            </a:r>
          </a:p>
          <a:p>
            <a:pPr marL="400050" lvl="1" indent="0">
              <a:buNone/>
            </a:pPr>
            <a:r>
              <a:rPr lang="en-US" sz="1200" b="1" dirty="0">
                <a:latin typeface="Courier New" panose="02070309020205020404" pitchFamily="49" charset="0"/>
                <a:cs typeface="Courier New" panose="02070309020205020404" pitchFamily="49" charset="0"/>
              </a:rPr>
              <a:t>std::set&lt;std::string&gt; </a:t>
            </a:r>
            <a:r>
              <a:rPr lang="en-US" sz="1200" b="1" dirty="0" err="1">
                <a:latin typeface="Courier New" panose="02070309020205020404" pitchFamily="49" charset="0"/>
                <a:cs typeface="Courier New" panose="02070309020205020404" pitchFamily="49" charset="0"/>
              </a:rPr>
              <a:t>setOfNumbers</a:t>
            </a:r>
            <a:r>
              <a:rPr lang="en-US" sz="1200" b="1" dirty="0">
                <a:latin typeface="Courier New" panose="02070309020205020404" pitchFamily="49" charset="0"/>
                <a:cs typeface="Courier New" panose="02070309020205020404" pitchFamily="49" charset="0"/>
              </a:rPr>
              <a:t>;</a:t>
            </a:r>
          </a:p>
          <a:p>
            <a:pPr marL="400050" lvl="1" indent="0">
              <a:buNone/>
            </a:pPr>
            <a:r>
              <a:rPr lang="en-US" sz="1200" b="1" dirty="0">
                <a:latin typeface="Courier New" panose="02070309020205020404" pitchFamily="49" charset="0"/>
                <a:cs typeface="Courier New" panose="02070309020205020404" pitchFamily="49" charset="0"/>
              </a:rPr>
              <a:t> </a:t>
            </a:r>
          </a:p>
          <a:p>
            <a:pPr marL="400050" lvl="1" indent="0">
              <a:buNone/>
            </a:pPr>
            <a:r>
              <a:rPr lang="en-US" sz="1200" b="1" dirty="0">
                <a:solidFill>
                  <a:srgbClr val="0070C0"/>
                </a:solidFill>
                <a:latin typeface="Courier New" panose="02070309020205020404" pitchFamily="49" charset="0"/>
                <a:cs typeface="Courier New" panose="02070309020205020404" pitchFamily="49" charset="0"/>
              </a:rPr>
              <a:t>// Lets insert four elements</a:t>
            </a:r>
          </a:p>
          <a:p>
            <a:pPr marL="400050" lvl="1" indent="0">
              <a:buNone/>
            </a:pPr>
            <a:r>
              <a:rPr lang="en-US" sz="1200" b="1" dirty="0" err="1">
                <a:latin typeface="Courier New" panose="02070309020205020404" pitchFamily="49" charset="0"/>
                <a:cs typeface="Courier New" panose="02070309020205020404" pitchFamily="49" charset="0"/>
              </a:rPr>
              <a:t>setOfNumbers.insert</a:t>
            </a:r>
            <a:r>
              <a:rPr lang="en-US" sz="1200" b="1" dirty="0">
                <a:latin typeface="Courier New" panose="02070309020205020404" pitchFamily="49" charset="0"/>
                <a:cs typeface="Courier New" panose="02070309020205020404" pitchFamily="49" charset="0"/>
              </a:rPr>
              <a:t>("first");</a:t>
            </a:r>
          </a:p>
          <a:p>
            <a:pPr marL="400050" lvl="1" indent="0">
              <a:buNone/>
            </a:pPr>
            <a:r>
              <a:rPr lang="en-US" sz="1200" b="1" dirty="0" err="1">
                <a:latin typeface="Courier New" panose="02070309020205020404" pitchFamily="49" charset="0"/>
                <a:cs typeface="Courier New" panose="02070309020205020404" pitchFamily="49" charset="0"/>
              </a:rPr>
              <a:t>setOfNumbers.insert</a:t>
            </a:r>
            <a:r>
              <a:rPr lang="en-US" sz="1200" b="1" dirty="0">
                <a:latin typeface="Courier New" panose="02070309020205020404" pitchFamily="49" charset="0"/>
                <a:cs typeface="Courier New" panose="02070309020205020404" pitchFamily="49" charset="0"/>
              </a:rPr>
              <a:t>("second");</a:t>
            </a:r>
          </a:p>
          <a:p>
            <a:pPr marL="400050" lvl="1" indent="0">
              <a:buNone/>
            </a:pPr>
            <a:r>
              <a:rPr lang="en-US" sz="1200" b="1" dirty="0" err="1">
                <a:latin typeface="Courier New" panose="02070309020205020404" pitchFamily="49" charset="0"/>
                <a:cs typeface="Courier New" panose="02070309020205020404" pitchFamily="49" charset="0"/>
              </a:rPr>
              <a:t>setOfNumbers.insert</a:t>
            </a:r>
            <a:r>
              <a:rPr lang="en-US" sz="1200" b="1" dirty="0">
                <a:latin typeface="Courier New" panose="02070309020205020404" pitchFamily="49" charset="0"/>
                <a:cs typeface="Courier New" panose="02070309020205020404" pitchFamily="49" charset="0"/>
              </a:rPr>
              <a:t>("third");</a:t>
            </a:r>
          </a:p>
          <a:p>
            <a:pPr marL="400050" lvl="1" indent="0">
              <a:buNone/>
            </a:pPr>
            <a:r>
              <a:rPr lang="en-US" sz="1200" b="1" dirty="0" err="1">
                <a:latin typeface="Courier New" panose="02070309020205020404" pitchFamily="49" charset="0"/>
                <a:cs typeface="Courier New" panose="02070309020205020404" pitchFamily="49" charset="0"/>
              </a:rPr>
              <a:t>setOfNumbers.insert</a:t>
            </a:r>
            <a:r>
              <a:rPr lang="en-US" sz="1200" b="1" dirty="0">
                <a:latin typeface="Courier New" panose="02070309020205020404" pitchFamily="49" charset="0"/>
                <a:cs typeface="Courier New" panose="02070309020205020404" pitchFamily="49" charset="0"/>
              </a:rPr>
              <a:t>("first");</a:t>
            </a:r>
          </a:p>
          <a:p>
            <a:pPr marL="400050" lvl="1" indent="0">
              <a:buNone/>
            </a:pPr>
            <a:br>
              <a:rPr lang="en-US" sz="1200" b="1" dirty="0">
                <a:latin typeface="Courier New" panose="02070309020205020404" pitchFamily="49" charset="0"/>
                <a:cs typeface="Courier New" panose="02070309020205020404" pitchFamily="49" charset="0"/>
              </a:rPr>
            </a:br>
            <a:r>
              <a:rPr lang="en-US" sz="1200" b="1" dirty="0">
                <a:solidFill>
                  <a:srgbClr val="0070C0"/>
                </a:solidFill>
                <a:latin typeface="Courier New" panose="02070309020205020404" pitchFamily="49" charset="0"/>
                <a:cs typeface="Courier New" panose="02070309020205020404" pitchFamily="49" charset="0"/>
              </a:rPr>
              <a:t>// Search for element in set using find member function</a:t>
            </a:r>
          </a:p>
          <a:p>
            <a:pPr marL="400050" lvl="1" indent="0">
              <a:buNone/>
            </a:pPr>
            <a:r>
              <a:rPr lang="en-US" sz="1200" b="1" dirty="0">
                <a:latin typeface="Courier New" panose="02070309020205020404" pitchFamily="49" charset="0"/>
                <a:cs typeface="Courier New" panose="02070309020205020404" pitchFamily="49" charset="0"/>
              </a:rPr>
              <a:t>std::set&lt;std::string&gt;::iterator it = </a:t>
            </a:r>
            <a:r>
              <a:rPr lang="en-US" sz="1200" b="1" dirty="0" err="1">
                <a:highlight>
                  <a:srgbClr val="FFFF00"/>
                </a:highlight>
                <a:latin typeface="Courier New" panose="02070309020205020404" pitchFamily="49" charset="0"/>
                <a:cs typeface="Courier New" panose="02070309020205020404" pitchFamily="49" charset="0"/>
              </a:rPr>
              <a:t>setOfNumbers.find</a:t>
            </a:r>
            <a:r>
              <a:rPr lang="en-US" sz="1200" b="1" dirty="0">
                <a:highlight>
                  <a:srgbClr val="FFFF00"/>
                </a:highlight>
                <a:latin typeface="Courier New" panose="02070309020205020404" pitchFamily="49" charset="0"/>
                <a:cs typeface="Courier New" panose="02070309020205020404" pitchFamily="49" charset="0"/>
              </a:rPr>
              <a:t>("second")</a:t>
            </a:r>
            <a:r>
              <a:rPr lang="en-US" sz="1200" b="1" dirty="0">
                <a:latin typeface="Courier New" panose="02070309020205020404" pitchFamily="49" charset="0"/>
                <a:cs typeface="Courier New" panose="02070309020205020404" pitchFamily="49" charset="0"/>
              </a:rPr>
              <a:t>;</a:t>
            </a:r>
          </a:p>
          <a:p>
            <a:pPr marL="400050" lvl="1" indent="0">
              <a:buNone/>
            </a:pPr>
            <a:r>
              <a:rPr lang="en-US" sz="1200" b="1" dirty="0">
                <a:latin typeface="Courier New" panose="02070309020205020404" pitchFamily="49" charset="0"/>
                <a:cs typeface="Courier New" panose="02070309020205020404" pitchFamily="49" charset="0"/>
              </a:rPr>
              <a:t>if(</a:t>
            </a:r>
            <a:r>
              <a:rPr lang="en-US" sz="1200" b="1" dirty="0">
                <a:highlight>
                  <a:srgbClr val="FFFF00"/>
                </a:highlight>
                <a:latin typeface="Courier New" panose="02070309020205020404" pitchFamily="49" charset="0"/>
                <a:cs typeface="Courier New" panose="02070309020205020404" pitchFamily="49" charset="0"/>
              </a:rPr>
              <a:t>it != </a:t>
            </a:r>
            <a:r>
              <a:rPr lang="en-US" sz="1200" b="1" dirty="0" err="1">
                <a:highlight>
                  <a:srgbClr val="FFFF00"/>
                </a:highlight>
                <a:latin typeface="Courier New" panose="02070309020205020404" pitchFamily="49" charset="0"/>
                <a:cs typeface="Courier New" panose="02070309020205020404" pitchFamily="49" charset="0"/>
              </a:rPr>
              <a:t>setOfNumbers.end</a:t>
            </a:r>
            <a:r>
              <a:rPr lang="en-US" sz="1200" b="1" dirty="0">
                <a:highlight>
                  <a:srgbClr val="FFFF00"/>
                </a:highlight>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a:t>
            </a:r>
          </a:p>
          <a:p>
            <a:pPr marL="0" indent="0">
              <a:buNone/>
            </a:pPr>
            <a:r>
              <a:rPr lang="en-US" sz="1200" b="1" dirty="0">
                <a:latin typeface="Courier New" panose="02070309020205020404" pitchFamily="49" charset="0"/>
                <a:cs typeface="Courier New" panose="02070309020205020404" pitchFamily="49" charset="0"/>
              </a:rPr>
              <a:t>		std::</a:t>
            </a:r>
            <a:r>
              <a:rPr lang="en-US" sz="1200" b="1" dirty="0" err="1">
                <a:latin typeface="Courier New" panose="02070309020205020404" pitchFamily="49" charset="0"/>
                <a:cs typeface="Courier New" panose="02070309020205020404" pitchFamily="49" charset="0"/>
              </a:rPr>
              <a:t>cout</a:t>
            </a:r>
            <a:r>
              <a:rPr lang="en-US" sz="1200" b="1" dirty="0">
                <a:latin typeface="Courier New" panose="02070309020205020404" pitchFamily="49" charset="0"/>
                <a:cs typeface="Courier New" panose="02070309020205020404" pitchFamily="49" charset="0"/>
              </a:rPr>
              <a:t>&lt;&lt;</a:t>
            </a:r>
            <a:r>
              <a:rPr lang="en-US" sz="1200" b="1" dirty="0">
                <a:highlight>
                  <a:srgbClr val="FFFF00"/>
                </a:highlight>
                <a:latin typeface="Courier New" panose="02070309020205020404" pitchFamily="49" charset="0"/>
                <a:cs typeface="Courier New" panose="02070309020205020404" pitchFamily="49" charset="0"/>
              </a:rPr>
              <a:t>"'second'  found"</a:t>
            </a:r>
            <a:r>
              <a:rPr lang="en-US" sz="1200" b="1" dirty="0">
                <a:latin typeface="Courier New" panose="02070309020205020404" pitchFamily="49" charset="0"/>
                <a:cs typeface="Courier New" panose="02070309020205020404" pitchFamily="49" charset="0"/>
              </a:rPr>
              <a:t>&lt;&lt;std::</a:t>
            </a:r>
            <a:r>
              <a:rPr lang="en-US" sz="1200" b="1" dirty="0" err="1">
                <a:latin typeface="Courier New" panose="02070309020205020404" pitchFamily="49" charset="0"/>
                <a:cs typeface="Courier New" panose="02070309020205020404" pitchFamily="49" charset="0"/>
              </a:rPr>
              <a:t>endl</a:t>
            </a:r>
            <a:r>
              <a:rPr lang="en-US" sz="1200" b="1" dirty="0">
                <a:latin typeface="Courier New" panose="02070309020205020404" pitchFamily="49" charset="0"/>
                <a:cs typeface="Courier New" panose="02070309020205020404" pitchFamily="49" charset="0"/>
              </a:rPr>
              <a:t>;</a:t>
            </a:r>
          </a:p>
          <a:p>
            <a:pPr marL="0" indent="0">
              <a:buNone/>
            </a:pPr>
            <a:r>
              <a:rPr lang="en-US" sz="1200" b="1" dirty="0">
                <a:latin typeface="Courier New" panose="02070309020205020404" pitchFamily="49" charset="0"/>
                <a:cs typeface="Courier New" panose="02070309020205020404" pitchFamily="49" charset="0"/>
              </a:rPr>
              <a:t>	else</a:t>
            </a:r>
          </a:p>
          <a:p>
            <a:pPr marL="0" indent="0">
              <a:buNone/>
            </a:pPr>
            <a:r>
              <a:rPr lang="en-US" sz="1200" b="1" dirty="0">
                <a:latin typeface="Courier New" panose="02070309020205020404" pitchFamily="49" charset="0"/>
                <a:cs typeface="Courier New" panose="02070309020205020404" pitchFamily="49" charset="0"/>
              </a:rPr>
              <a:t>		std::</a:t>
            </a:r>
            <a:r>
              <a:rPr lang="en-US" sz="1200" b="1" dirty="0" err="1">
                <a:latin typeface="Courier New" panose="02070309020205020404" pitchFamily="49" charset="0"/>
                <a:cs typeface="Courier New" panose="02070309020205020404" pitchFamily="49" charset="0"/>
              </a:rPr>
              <a:t>cout</a:t>
            </a:r>
            <a:r>
              <a:rPr lang="en-US" sz="1200" b="1" dirty="0">
                <a:latin typeface="Courier New" panose="02070309020205020404" pitchFamily="49" charset="0"/>
                <a:cs typeface="Courier New" panose="02070309020205020404" pitchFamily="49" charset="0"/>
              </a:rPr>
              <a:t>&lt;&lt;</a:t>
            </a:r>
            <a:r>
              <a:rPr lang="en-US" sz="1200" b="1" dirty="0">
                <a:highlight>
                  <a:srgbClr val="FFFF00"/>
                </a:highlight>
                <a:latin typeface="Courier New" panose="02070309020205020404" pitchFamily="49" charset="0"/>
                <a:cs typeface="Courier New" panose="02070309020205020404" pitchFamily="49" charset="0"/>
              </a:rPr>
              <a:t>"'second' not found"</a:t>
            </a:r>
            <a:r>
              <a:rPr lang="en-US" sz="1200" b="1" dirty="0">
                <a:latin typeface="Courier New" panose="02070309020205020404" pitchFamily="49" charset="0"/>
                <a:cs typeface="Courier New" panose="02070309020205020404" pitchFamily="49" charset="0"/>
              </a:rPr>
              <a:t>&lt;&lt;std::</a:t>
            </a:r>
            <a:r>
              <a:rPr lang="en-US" sz="1200" b="1" dirty="0" err="1">
                <a:latin typeface="Courier New" panose="02070309020205020404" pitchFamily="49" charset="0"/>
                <a:cs typeface="Courier New" panose="02070309020205020404" pitchFamily="49" charset="0"/>
              </a:rPr>
              <a:t>endl</a:t>
            </a:r>
            <a:r>
              <a:rPr lang="en-US" sz="1200" b="1"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7844E74E-D377-4895-AB24-78642E13F6AB}"/>
              </a:ext>
            </a:extLst>
          </p:cNvPr>
          <p:cNvSpPr txBox="1"/>
          <p:nvPr/>
        </p:nvSpPr>
        <p:spPr>
          <a:xfrm>
            <a:off x="6912117" y="802641"/>
            <a:ext cx="5643777" cy="3518912"/>
          </a:xfrm>
          <a:prstGeom prst="rect">
            <a:avLst/>
          </a:prstGeom>
          <a:noFill/>
        </p:spPr>
        <p:txBody>
          <a:bodyPr wrap="square" rtlCol="0">
            <a:spAutoFit/>
          </a:bodyPr>
          <a:lstStyle/>
          <a:p>
            <a:pPr fontAlgn="base">
              <a:spcBef>
                <a:spcPts val="1000"/>
              </a:spcBef>
              <a:buClr>
                <a:schemeClr val="accent1"/>
              </a:buClr>
            </a:pPr>
            <a:r>
              <a:rPr lang="en-US" sz="1200" b="1" dirty="0">
                <a:solidFill>
                  <a:srgbClr val="0070C0"/>
                </a:solidFill>
                <a:latin typeface="Courier New" panose="02070309020205020404" pitchFamily="49" charset="0"/>
                <a:cs typeface="Courier New" panose="02070309020205020404" pitchFamily="49" charset="0"/>
              </a:rPr>
              <a:t>	// Search for element in set using find member function</a:t>
            </a:r>
          </a:p>
          <a:p>
            <a:pPr>
              <a:spcBef>
                <a:spcPts val="1000"/>
              </a:spcBef>
              <a:buClr>
                <a:schemeClr val="accent1"/>
              </a:buClr>
            </a:pPr>
            <a:r>
              <a:rPr lang="en-US" sz="1200" b="1" dirty="0">
                <a:solidFill>
                  <a:schemeClr val="tx1">
                    <a:lumMod val="75000"/>
                    <a:lumOff val="25000"/>
                  </a:schemeClr>
                </a:solidFill>
                <a:latin typeface="Courier New" panose="02070309020205020404" pitchFamily="49" charset="0"/>
                <a:cs typeface="Courier New" panose="02070309020205020404" pitchFamily="49" charset="0"/>
              </a:rPr>
              <a:t>	</a:t>
            </a:r>
            <a:r>
              <a:rPr lang="en-US" sz="1200" b="1" dirty="0">
                <a:solidFill>
                  <a:schemeClr val="tx1">
                    <a:lumMod val="75000"/>
                    <a:lumOff val="25000"/>
                  </a:schemeClr>
                </a:solidFill>
                <a:highlight>
                  <a:srgbClr val="FFFF00"/>
                </a:highlight>
                <a:latin typeface="Courier New" panose="02070309020205020404" pitchFamily="49" charset="0"/>
                <a:cs typeface="Courier New" panose="02070309020205020404" pitchFamily="49" charset="0"/>
              </a:rPr>
              <a:t>it = </a:t>
            </a:r>
            <a:r>
              <a:rPr lang="en-US" sz="1200" b="1" dirty="0" err="1">
                <a:solidFill>
                  <a:schemeClr val="tx1">
                    <a:lumMod val="75000"/>
                    <a:lumOff val="25000"/>
                  </a:schemeClr>
                </a:solidFill>
                <a:highlight>
                  <a:srgbClr val="FFFF00"/>
                </a:highlight>
                <a:latin typeface="Courier New" panose="02070309020205020404" pitchFamily="49" charset="0"/>
                <a:cs typeface="Courier New" panose="02070309020205020404" pitchFamily="49" charset="0"/>
              </a:rPr>
              <a:t>setOfNumbers.find</a:t>
            </a:r>
            <a:r>
              <a:rPr lang="en-US" sz="1200" b="1" dirty="0">
                <a:solidFill>
                  <a:schemeClr val="tx1">
                    <a:lumMod val="75000"/>
                    <a:lumOff val="25000"/>
                  </a:schemeClr>
                </a:solidFill>
                <a:highlight>
                  <a:srgbClr val="FFFF00"/>
                </a:highlight>
                <a:latin typeface="Courier New" panose="02070309020205020404" pitchFamily="49" charset="0"/>
                <a:cs typeface="Courier New" panose="02070309020205020404" pitchFamily="49" charset="0"/>
              </a:rPr>
              <a:t>("fourth");</a:t>
            </a:r>
          </a:p>
          <a:p>
            <a:pPr>
              <a:spcBef>
                <a:spcPts val="1000"/>
              </a:spcBef>
              <a:buClr>
                <a:schemeClr val="accent1"/>
              </a:buClr>
            </a:pPr>
            <a:r>
              <a:rPr lang="en-US" sz="1200" b="1" dirty="0">
                <a:solidFill>
                  <a:schemeClr val="tx1">
                    <a:lumMod val="75000"/>
                    <a:lumOff val="25000"/>
                  </a:schemeClr>
                </a:solidFill>
                <a:latin typeface="Courier New" panose="02070309020205020404" pitchFamily="49" charset="0"/>
                <a:cs typeface="Courier New" panose="02070309020205020404" pitchFamily="49" charset="0"/>
              </a:rPr>
              <a:t>	if(it != </a:t>
            </a:r>
            <a:r>
              <a:rPr lang="en-US" sz="1200" b="1" dirty="0" err="1">
                <a:solidFill>
                  <a:schemeClr val="tx1">
                    <a:lumMod val="75000"/>
                    <a:lumOff val="25000"/>
                  </a:schemeClr>
                </a:solidFill>
                <a:latin typeface="Courier New" panose="02070309020205020404" pitchFamily="49" charset="0"/>
                <a:cs typeface="Courier New" panose="02070309020205020404" pitchFamily="49" charset="0"/>
              </a:rPr>
              <a:t>setOfNumbers.end</a:t>
            </a:r>
            <a:r>
              <a:rPr lang="en-US" sz="1200" b="1" dirty="0">
                <a:solidFill>
                  <a:schemeClr val="tx1">
                    <a:lumMod val="75000"/>
                    <a:lumOff val="25000"/>
                  </a:schemeClr>
                </a:solidFill>
                <a:latin typeface="Courier New" panose="02070309020205020404" pitchFamily="49" charset="0"/>
                <a:cs typeface="Courier New" panose="02070309020205020404" pitchFamily="49" charset="0"/>
              </a:rPr>
              <a:t>())</a:t>
            </a:r>
          </a:p>
          <a:p>
            <a:pPr>
              <a:spcBef>
                <a:spcPts val="1000"/>
              </a:spcBef>
              <a:buClr>
                <a:schemeClr val="accent1"/>
              </a:buClr>
            </a:pPr>
            <a:r>
              <a:rPr lang="en-US" sz="1200" b="1" dirty="0">
                <a:solidFill>
                  <a:schemeClr val="tx1">
                    <a:lumMod val="75000"/>
                    <a:lumOff val="25000"/>
                  </a:schemeClr>
                </a:solidFill>
                <a:latin typeface="Courier New" panose="02070309020205020404" pitchFamily="49" charset="0"/>
                <a:cs typeface="Courier New" panose="02070309020205020404" pitchFamily="49" charset="0"/>
              </a:rPr>
              <a:t>		std::</a:t>
            </a:r>
            <a:r>
              <a:rPr lang="en-US" sz="1200" b="1" dirty="0" err="1">
                <a:solidFill>
                  <a:schemeClr val="tx1">
                    <a:lumMod val="75000"/>
                    <a:lumOff val="25000"/>
                  </a:schemeClr>
                </a:solidFill>
                <a:latin typeface="Courier New" panose="02070309020205020404" pitchFamily="49" charset="0"/>
                <a:cs typeface="Courier New" panose="02070309020205020404" pitchFamily="49" charset="0"/>
              </a:rPr>
              <a:t>cout</a:t>
            </a:r>
            <a:r>
              <a:rPr lang="en-US" sz="1200" b="1" dirty="0">
                <a:solidFill>
                  <a:schemeClr val="tx1">
                    <a:lumMod val="75000"/>
                    <a:lumOff val="25000"/>
                  </a:schemeClr>
                </a:solidFill>
                <a:latin typeface="Courier New" panose="02070309020205020404" pitchFamily="49" charset="0"/>
                <a:cs typeface="Courier New" panose="02070309020205020404" pitchFamily="49" charset="0"/>
              </a:rPr>
              <a:t>&lt;&lt;</a:t>
            </a:r>
            <a:r>
              <a:rPr lang="en-US" sz="1200" b="1" dirty="0">
                <a:solidFill>
                  <a:schemeClr val="tx1">
                    <a:lumMod val="75000"/>
                    <a:lumOff val="25000"/>
                  </a:schemeClr>
                </a:solidFill>
                <a:highlight>
                  <a:srgbClr val="FFFF00"/>
                </a:highlight>
                <a:latin typeface="Courier New" panose="02070309020205020404" pitchFamily="49" charset="0"/>
                <a:cs typeface="Courier New" panose="02070309020205020404" pitchFamily="49" charset="0"/>
              </a:rPr>
              <a:t>"'fourth'  found"</a:t>
            </a:r>
            <a:r>
              <a:rPr lang="en-US" sz="1200" b="1" dirty="0">
                <a:solidFill>
                  <a:schemeClr val="tx1">
                    <a:lumMod val="75000"/>
                    <a:lumOff val="25000"/>
                  </a:schemeClr>
                </a:solidFill>
                <a:latin typeface="Courier New" panose="02070309020205020404" pitchFamily="49" charset="0"/>
                <a:cs typeface="Courier New" panose="02070309020205020404" pitchFamily="49" charset="0"/>
              </a:rPr>
              <a:t>&lt;&lt;std::</a:t>
            </a:r>
            <a:r>
              <a:rPr lang="en-US" sz="1200" b="1" dirty="0" err="1">
                <a:solidFill>
                  <a:schemeClr val="tx1">
                    <a:lumMod val="75000"/>
                    <a:lumOff val="25000"/>
                  </a:schemeClr>
                </a:solidFill>
                <a:latin typeface="Courier New" panose="02070309020205020404" pitchFamily="49" charset="0"/>
                <a:cs typeface="Courier New" panose="02070309020205020404" pitchFamily="49" charset="0"/>
              </a:rPr>
              <a:t>endl</a:t>
            </a:r>
            <a:r>
              <a:rPr lang="en-US" sz="1200" b="1" dirty="0">
                <a:solidFill>
                  <a:schemeClr val="tx1">
                    <a:lumMod val="75000"/>
                    <a:lumOff val="25000"/>
                  </a:schemeClr>
                </a:solidFill>
                <a:latin typeface="Courier New" panose="02070309020205020404" pitchFamily="49" charset="0"/>
                <a:cs typeface="Courier New" panose="02070309020205020404" pitchFamily="49" charset="0"/>
              </a:rPr>
              <a:t>;</a:t>
            </a:r>
          </a:p>
          <a:p>
            <a:pPr>
              <a:spcBef>
                <a:spcPts val="1000"/>
              </a:spcBef>
              <a:buClr>
                <a:schemeClr val="accent1"/>
              </a:buClr>
            </a:pPr>
            <a:r>
              <a:rPr lang="en-US" sz="1200" b="1" dirty="0">
                <a:solidFill>
                  <a:schemeClr val="tx1">
                    <a:lumMod val="75000"/>
                    <a:lumOff val="25000"/>
                  </a:schemeClr>
                </a:solidFill>
                <a:latin typeface="Courier New" panose="02070309020205020404" pitchFamily="49" charset="0"/>
                <a:cs typeface="Courier New" panose="02070309020205020404" pitchFamily="49" charset="0"/>
              </a:rPr>
              <a:t>	else</a:t>
            </a:r>
          </a:p>
          <a:p>
            <a:pPr>
              <a:spcBef>
                <a:spcPts val="1000"/>
              </a:spcBef>
              <a:buClr>
                <a:schemeClr val="accent1"/>
              </a:buClr>
            </a:pPr>
            <a:r>
              <a:rPr lang="en-US" sz="1200" b="1" dirty="0">
                <a:solidFill>
                  <a:schemeClr val="tx1">
                    <a:lumMod val="75000"/>
                    <a:lumOff val="25000"/>
                  </a:schemeClr>
                </a:solidFill>
                <a:latin typeface="Courier New" panose="02070309020205020404" pitchFamily="49" charset="0"/>
                <a:cs typeface="Courier New" panose="02070309020205020404" pitchFamily="49" charset="0"/>
              </a:rPr>
              <a:t>		std::</a:t>
            </a:r>
            <a:r>
              <a:rPr lang="en-US" sz="1200" b="1" dirty="0" err="1">
                <a:solidFill>
                  <a:schemeClr val="tx1">
                    <a:lumMod val="75000"/>
                    <a:lumOff val="25000"/>
                  </a:schemeClr>
                </a:solidFill>
                <a:latin typeface="Courier New" panose="02070309020205020404" pitchFamily="49" charset="0"/>
                <a:cs typeface="Courier New" panose="02070309020205020404" pitchFamily="49" charset="0"/>
              </a:rPr>
              <a:t>cout</a:t>
            </a:r>
            <a:r>
              <a:rPr lang="en-US" sz="1200" b="1" dirty="0">
                <a:solidFill>
                  <a:schemeClr val="tx1">
                    <a:lumMod val="75000"/>
                    <a:lumOff val="25000"/>
                  </a:schemeClr>
                </a:solidFill>
                <a:latin typeface="Courier New" panose="02070309020205020404" pitchFamily="49" charset="0"/>
                <a:cs typeface="Courier New" panose="02070309020205020404" pitchFamily="49" charset="0"/>
              </a:rPr>
              <a:t>&lt;&lt;</a:t>
            </a:r>
            <a:r>
              <a:rPr lang="en-US" sz="1200" b="1" dirty="0">
                <a:solidFill>
                  <a:schemeClr val="tx1">
                    <a:lumMod val="75000"/>
                    <a:lumOff val="25000"/>
                  </a:schemeClr>
                </a:solidFill>
                <a:highlight>
                  <a:srgbClr val="FFFF00"/>
                </a:highlight>
                <a:latin typeface="Courier New" panose="02070309020205020404" pitchFamily="49" charset="0"/>
                <a:cs typeface="Courier New" panose="02070309020205020404" pitchFamily="49" charset="0"/>
              </a:rPr>
              <a:t>"'fourth' not found"</a:t>
            </a:r>
            <a:r>
              <a:rPr lang="en-US" sz="1200" b="1" dirty="0">
                <a:solidFill>
                  <a:schemeClr val="tx1">
                    <a:lumMod val="75000"/>
                    <a:lumOff val="25000"/>
                  </a:schemeClr>
                </a:solidFill>
                <a:latin typeface="Courier New" panose="02070309020205020404" pitchFamily="49" charset="0"/>
                <a:cs typeface="Courier New" panose="02070309020205020404" pitchFamily="49" charset="0"/>
              </a:rPr>
              <a:t>&lt;&lt;std::</a:t>
            </a:r>
            <a:r>
              <a:rPr lang="en-US" sz="1200" b="1" dirty="0" err="1">
                <a:solidFill>
                  <a:schemeClr val="tx1">
                    <a:lumMod val="75000"/>
                    <a:lumOff val="25000"/>
                  </a:schemeClr>
                </a:solidFill>
                <a:latin typeface="Courier New" panose="02070309020205020404" pitchFamily="49" charset="0"/>
                <a:cs typeface="Courier New" panose="02070309020205020404" pitchFamily="49" charset="0"/>
              </a:rPr>
              <a:t>endl</a:t>
            </a:r>
            <a:r>
              <a:rPr lang="en-US" sz="1200" b="1" dirty="0">
                <a:solidFill>
                  <a:schemeClr val="tx1">
                    <a:lumMod val="75000"/>
                    <a:lumOff val="25000"/>
                  </a:schemeClr>
                </a:solidFill>
                <a:latin typeface="Courier New" panose="02070309020205020404" pitchFamily="49" charset="0"/>
                <a:cs typeface="Courier New" panose="02070309020205020404" pitchFamily="49" charset="0"/>
              </a:rPr>
              <a:t>;</a:t>
            </a:r>
          </a:p>
          <a:p>
            <a:pPr>
              <a:spcBef>
                <a:spcPts val="1000"/>
              </a:spcBef>
              <a:buClr>
                <a:schemeClr val="accent1"/>
              </a:buClr>
            </a:pPr>
            <a:r>
              <a:rPr lang="en-US" sz="1200" b="1" dirty="0">
                <a:solidFill>
                  <a:schemeClr val="tx1">
                    <a:lumMod val="75000"/>
                    <a:lumOff val="25000"/>
                  </a:schemeClr>
                </a:solidFill>
                <a:latin typeface="Courier New" panose="02070309020205020404" pitchFamily="49" charset="0"/>
                <a:cs typeface="Courier New" panose="02070309020205020404" pitchFamily="49" charset="0"/>
              </a:rPr>
              <a:t> </a:t>
            </a:r>
          </a:p>
          <a:p>
            <a:pPr>
              <a:spcBef>
                <a:spcPts val="1000"/>
              </a:spcBef>
              <a:buClr>
                <a:schemeClr val="accent1"/>
              </a:buClr>
            </a:pPr>
            <a:r>
              <a:rPr lang="en-US" sz="1200" b="1" dirty="0">
                <a:solidFill>
                  <a:schemeClr val="tx1">
                    <a:lumMod val="75000"/>
                    <a:lumOff val="25000"/>
                  </a:schemeClr>
                </a:solidFill>
                <a:latin typeface="Courier New" panose="02070309020205020404" pitchFamily="49" charset="0"/>
                <a:cs typeface="Courier New" panose="02070309020205020404" pitchFamily="49" charset="0"/>
              </a:rPr>
              <a:t>	return 0;</a:t>
            </a:r>
          </a:p>
          <a:p>
            <a:pPr>
              <a:spcBef>
                <a:spcPts val="1000"/>
              </a:spcBef>
              <a:buClr>
                <a:schemeClr val="accent1"/>
              </a:buClr>
            </a:pPr>
            <a:r>
              <a:rPr lang="en-US" sz="1200" b="1" dirty="0">
                <a:solidFill>
                  <a:schemeClr val="tx1">
                    <a:lumMod val="75000"/>
                    <a:lumOff val="25000"/>
                  </a:schemeClr>
                </a:solidFill>
                <a:latin typeface="Courier New" panose="02070309020205020404" pitchFamily="49" charset="0"/>
                <a:cs typeface="Courier New" panose="02070309020205020404" pitchFamily="49" charset="0"/>
              </a:rPr>
              <a:t>}</a:t>
            </a:r>
          </a:p>
          <a:p>
            <a:br>
              <a:rPr lang="en-US" dirty="0"/>
            </a:br>
            <a:endParaRPr lang="en-US" dirty="0"/>
          </a:p>
        </p:txBody>
      </p:sp>
      <p:pic>
        <p:nvPicPr>
          <p:cNvPr id="5" name="Picture 4">
            <a:extLst>
              <a:ext uri="{FF2B5EF4-FFF2-40B4-BE49-F238E27FC236}">
                <a16:creationId xmlns:a16="http://schemas.microsoft.com/office/drawing/2014/main" id="{A999E9AA-EC5C-4268-9809-E693FD0E76F3}"/>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10678666" y="32662"/>
            <a:ext cx="1513334" cy="1513334"/>
          </a:xfrm>
          <a:prstGeom prst="rect">
            <a:avLst/>
          </a:prstGeom>
        </p:spPr>
      </p:pic>
    </p:spTree>
    <p:extLst>
      <p:ext uri="{BB962C8B-B14F-4D97-AF65-F5344CB8AC3E}">
        <p14:creationId xmlns:p14="http://schemas.microsoft.com/office/powerpoint/2010/main" val="10141109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F0AF6-F085-46B8-AFBA-FCB937D60106}"/>
              </a:ext>
            </a:extLst>
          </p:cNvPr>
          <p:cNvSpPr>
            <a:spLocks noGrp="1"/>
          </p:cNvSpPr>
          <p:nvPr>
            <p:ph type="title"/>
          </p:nvPr>
        </p:nvSpPr>
        <p:spPr/>
        <p:txBody>
          <a:bodyPr/>
          <a:lstStyle/>
          <a:p>
            <a:r>
              <a:rPr lang="en-US" dirty="0"/>
              <a:t>LOWER &amp; UPPER BOUNDS</a:t>
            </a:r>
          </a:p>
        </p:txBody>
      </p:sp>
      <p:sp>
        <p:nvSpPr>
          <p:cNvPr id="3" name="Content Placeholder 2">
            <a:extLst>
              <a:ext uri="{FF2B5EF4-FFF2-40B4-BE49-F238E27FC236}">
                <a16:creationId xmlns:a16="http://schemas.microsoft.com/office/drawing/2014/main" id="{8A66E6E7-3120-4045-8D10-C0A76156E5E3}"/>
              </a:ext>
            </a:extLst>
          </p:cNvPr>
          <p:cNvSpPr>
            <a:spLocks noGrp="1"/>
          </p:cNvSpPr>
          <p:nvPr>
            <p:ph idx="1"/>
          </p:nvPr>
        </p:nvSpPr>
        <p:spPr/>
        <p:txBody>
          <a:bodyPr/>
          <a:lstStyle/>
          <a:p>
            <a:r>
              <a:rPr lang="en-US" dirty="0" err="1"/>
              <a:t>upper_bound</a:t>
            </a:r>
            <a:r>
              <a:rPr lang="en-US" dirty="0"/>
              <a:t>() is a standard library function in C++ defined in the header . It returns an iterator pointing to the first element in the range [first, last) that is greater than value, or last if no such element is found. The elements in the range shall already be sorted or at least partitioned with respect to val.</a:t>
            </a:r>
          </a:p>
          <a:p>
            <a:endParaRPr lang="en-US" dirty="0"/>
          </a:p>
          <a:p>
            <a:pPr fontAlgn="base"/>
            <a:r>
              <a:rPr lang="en-US" dirty="0" err="1"/>
              <a:t>lower_bound</a:t>
            </a:r>
            <a:r>
              <a:rPr lang="en-US" dirty="0"/>
              <a:t>() in C++ returns an iterator pointing to the first element in the range [first, last] which does not compare less than val.</a:t>
            </a:r>
            <a:br>
              <a:rPr lang="en-US" dirty="0"/>
            </a:br>
            <a:r>
              <a:rPr lang="en-US" dirty="0"/>
              <a:t>The elements in the range shall already be sorted or at least partitioned with respect to val.</a:t>
            </a:r>
          </a:p>
          <a:p>
            <a:pPr marL="0" indent="0">
              <a:buNone/>
            </a:pPr>
            <a:endParaRPr lang="en-US" dirty="0"/>
          </a:p>
        </p:txBody>
      </p:sp>
      <p:pic>
        <p:nvPicPr>
          <p:cNvPr id="4" name="Picture 3">
            <a:extLst>
              <a:ext uri="{FF2B5EF4-FFF2-40B4-BE49-F238E27FC236}">
                <a16:creationId xmlns:a16="http://schemas.microsoft.com/office/drawing/2014/main" id="{C06F3752-393C-49B6-AEF6-33A68D25A5EE}"/>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10678666" y="32662"/>
            <a:ext cx="1513334" cy="1513334"/>
          </a:xfrm>
          <a:prstGeom prst="rect">
            <a:avLst/>
          </a:prstGeom>
        </p:spPr>
      </p:pic>
    </p:spTree>
    <p:extLst>
      <p:ext uri="{BB962C8B-B14F-4D97-AF65-F5344CB8AC3E}">
        <p14:creationId xmlns:p14="http://schemas.microsoft.com/office/powerpoint/2010/main" val="24013580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F0AF6-F085-46B8-AFBA-FCB937D60106}"/>
              </a:ext>
            </a:extLst>
          </p:cNvPr>
          <p:cNvSpPr>
            <a:spLocks noGrp="1"/>
          </p:cNvSpPr>
          <p:nvPr>
            <p:ph type="title"/>
          </p:nvPr>
        </p:nvSpPr>
        <p:spPr/>
        <p:txBody>
          <a:bodyPr/>
          <a:lstStyle/>
          <a:p>
            <a:r>
              <a:rPr lang="en-US" dirty="0"/>
              <a:t>LOWER &amp; UPPER BOUNDS</a:t>
            </a:r>
          </a:p>
        </p:txBody>
      </p:sp>
      <p:sp>
        <p:nvSpPr>
          <p:cNvPr id="3" name="Content Placeholder 2">
            <a:extLst>
              <a:ext uri="{FF2B5EF4-FFF2-40B4-BE49-F238E27FC236}">
                <a16:creationId xmlns:a16="http://schemas.microsoft.com/office/drawing/2014/main" id="{8A66E6E7-3120-4045-8D10-C0A76156E5E3}"/>
              </a:ext>
            </a:extLst>
          </p:cNvPr>
          <p:cNvSpPr>
            <a:spLocks noGrp="1"/>
          </p:cNvSpPr>
          <p:nvPr>
            <p:ph idx="1"/>
          </p:nvPr>
        </p:nvSpPr>
        <p:spPr>
          <a:xfrm>
            <a:off x="193857" y="1851940"/>
            <a:ext cx="6664143" cy="4208392"/>
          </a:xfrm>
          <a:solidFill>
            <a:schemeClr val="bg1"/>
          </a:solidFill>
        </p:spPr>
        <p:txBody>
          <a:bodyPr>
            <a:normAutofit/>
          </a:bodyPr>
          <a:lstStyle/>
          <a:p>
            <a:pPr marL="0" indent="0">
              <a:buNone/>
            </a:pPr>
            <a:r>
              <a:rPr lang="en-US" sz="1600" b="1" dirty="0">
                <a:latin typeface="Courier New" panose="02070309020205020404" pitchFamily="49" charset="0"/>
                <a:cs typeface="Courier New" panose="02070309020205020404" pitchFamily="49" charset="0"/>
              </a:rPr>
              <a:t>// set::</a:t>
            </a:r>
            <a:r>
              <a:rPr lang="en-US" sz="1600" b="1" dirty="0" err="1">
                <a:latin typeface="Courier New" panose="02070309020205020404" pitchFamily="49" charset="0"/>
                <a:cs typeface="Courier New" panose="02070309020205020404" pitchFamily="49" charset="0"/>
              </a:rPr>
              <a:t>lower_bound</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upper_bound</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#include &lt;iostream&gt;</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#include &lt;set&gt;</a:t>
            </a:r>
            <a:br>
              <a:rPr lang="en-US" sz="1600" b="1" dirty="0">
                <a:latin typeface="Courier New" panose="02070309020205020404" pitchFamily="49" charset="0"/>
                <a:cs typeface="Courier New" panose="02070309020205020404" pitchFamily="49" charset="0"/>
              </a:rPr>
            </a:b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int main ()</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  std::set&lt;int&gt; </a:t>
            </a:r>
            <a:r>
              <a:rPr lang="en-US" sz="1600" b="1" dirty="0" err="1">
                <a:latin typeface="Courier New" panose="02070309020205020404" pitchFamily="49" charset="0"/>
                <a:cs typeface="Courier New" panose="02070309020205020404" pitchFamily="49" charset="0"/>
              </a:rPr>
              <a:t>myset</a:t>
            </a:r>
            <a:r>
              <a:rPr lang="en-US" sz="1600" b="1" dirty="0">
                <a:latin typeface="Courier New" panose="02070309020205020404" pitchFamily="49" charset="0"/>
                <a:cs typeface="Courier New" panose="02070309020205020404" pitchFamily="49" charset="0"/>
              </a:rPr>
              <a:t>;</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  </a:t>
            </a:r>
            <a:r>
              <a:rPr lang="en-US" sz="1600" b="1" dirty="0">
                <a:highlight>
                  <a:srgbClr val="FFFF00"/>
                </a:highlight>
                <a:latin typeface="Courier New" panose="02070309020205020404" pitchFamily="49" charset="0"/>
                <a:cs typeface="Courier New" panose="02070309020205020404" pitchFamily="49" charset="0"/>
              </a:rPr>
              <a:t>std::set&lt;int&gt;::iterator </a:t>
            </a:r>
            <a:r>
              <a:rPr lang="en-US" sz="1600" b="1" dirty="0" err="1">
                <a:highlight>
                  <a:srgbClr val="FFFF00"/>
                </a:highlight>
                <a:latin typeface="Courier New" panose="02070309020205020404" pitchFamily="49" charset="0"/>
                <a:cs typeface="Courier New" panose="02070309020205020404" pitchFamily="49" charset="0"/>
              </a:rPr>
              <a:t>itlow,itup</a:t>
            </a:r>
            <a:r>
              <a:rPr lang="en-US" sz="1600" b="1" dirty="0">
                <a:highlight>
                  <a:srgbClr val="FFFF00"/>
                </a:highlight>
                <a:latin typeface="Courier New" panose="02070309020205020404" pitchFamily="49" charset="0"/>
                <a:cs typeface="Courier New" panose="02070309020205020404" pitchFamily="49" charset="0"/>
              </a:rPr>
              <a:t>;</a:t>
            </a:r>
            <a:br>
              <a:rPr lang="en-US" sz="1600" b="1" dirty="0">
                <a:latin typeface="Courier New" panose="02070309020205020404" pitchFamily="49" charset="0"/>
                <a:cs typeface="Courier New" panose="02070309020205020404" pitchFamily="49" charset="0"/>
              </a:rPr>
            </a:b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  for (int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=1;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&lt;10;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myset.insert</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*10); </a:t>
            </a:r>
          </a:p>
          <a:p>
            <a:pPr marL="0" indent="0">
              <a:buNone/>
            </a:pPr>
            <a:r>
              <a:rPr lang="en-US" sz="1600" b="1" dirty="0">
                <a:solidFill>
                  <a:srgbClr val="0070C0"/>
                </a:solidFill>
                <a:latin typeface="Courier New" panose="02070309020205020404" pitchFamily="49" charset="0"/>
                <a:cs typeface="Courier New" panose="02070309020205020404" pitchFamily="49" charset="0"/>
              </a:rPr>
              <a:t>// 10 20 30 40 50 60 70 80 90</a:t>
            </a:r>
            <a:br>
              <a:rPr lang="en-US" sz="1600" b="1" dirty="0">
                <a:latin typeface="Courier New" panose="02070309020205020404" pitchFamily="49" charset="0"/>
                <a:cs typeface="Courier New" panose="02070309020205020404" pitchFamily="49" charset="0"/>
              </a:rPr>
            </a:b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  </a:t>
            </a:r>
            <a:r>
              <a:rPr lang="en-US" sz="1600" b="1" dirty="0" err="1">
                <a:highlight>
                  <a:srgbClr val="FFFF00"/>
                </a:highlight>
                <a:latin typeface="Courier New" panose="02070309020205020404" pitchFamily="49" charset="0"/>
                <a:cs typeface="Courier New" panose="02070309020205020404" pitchFamily="49" charset="0"/>
              </a:rPr>
              <a:t>itlow</a:t>
            </a:r>
            <a:r>
              <a:rPr lang="en-US" sz="1600" b="1" dirty="0">
                <a:highlight>
                  <a:srgbClr val="FFFF00"/>
                </a:highlight>
                <a:latin typeface="Courier New" panose="02070309020205020404" pitchFamily="49" charset="0"/>
                <a:cs typeface="Courier New" panose="02070309020205020404" pitchFamily="49" charset="0"/>
              </a:rPr>
              <a:t> =</a:t>
            </a:r>
            <a:r>
              <a:rPr lang="en-US" sz="1600" b="1" dirty="0" err="1">
                <a:highlight>
                  <a:srgbClr val="FFFF00"/>
                </a:highlight>
                <a:latin typeface="Courier New" panose="02070309020205020404" pitchFamily="49" charset="0"/>
                <a:cs typeface="Courier New" panose="02070309020205020404" pitchFamily="49" charset="0"/>
              </a:rPr>
              <a:t>myset.lower_bound</a:t>
            </a:r>
            <a:r>
              <a:rPr lang="en-US" sz="1600" b="1" dirty="0">
                <a:highlight>
                  <a:srgbClr val="FFFF00"/>
                </a:highlight>
                <a:latin typeface="Courier New" panose="02070309020205020404" pitchFamily="49" charset="0"/>
                <a:cs typeface="Courier New" panose="02070309020205020404" pitchFamily="49" charset="0"/>
              </a:rPr>
              <a:t>(30);</a:t>
            </a:r>
            <a:br>
              <a:rPr lang="en-US" sz="1600" b="1" dirty="0">
                <a:highlight>
                  <a:srgbClr val="FFFF00"/>
                </a:highlight>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  </a:t>
            </a:r>
            <a:r>
              <a:rPr lang="en-US" sz="1600" b="1" dirty="0" err="1">
                <a:highlight>
                  <a:srgbClr val="FFFF00"/>
                </a:highlight>
                <a:latin typeface="Courier New" panose="02070309020205020404" pitchFamily="49" charset="0"/>
                <a:cs typeface="Courier New" panose="02070309020205020404" pitchFamily="49" charset="0"/>
              </a:rPr>
              <a:t>itup</a:t>
            </a:r>
            <a:r>
              <a:rPr lang="en-US" sz="1600" b="1" dirty="0">
                <a:highlight>
                  <a:srgbClr val="FFFF00"/>
                </a:highlight>
                <a:latin typeface="Courier New" panose="02070309020205020404" pitchFamily="49" charset="0"/>
                <a:cs typeface="Courier New" panose="02070309020205020404" pitchFamily="49" charset="0"/>
              </a:rPr>
              <a:t>=</a:t>
            </a:r>
            <a:r>
              <a:rPr lang="en-US" sz="1600" b="1" dirty="0" err="1">
                <a:highlight>
                  <a:srgbClr val="FFFF00"/>
                </a:highlight>
                <a:latin typeface="Courier New" panose="02070309020205020404" pitchFamily="49" charset="0"/>
                <a:cs typeface="Courier New" panose="02070309020205020404" pitchFamily="49" charset="0"/>
              </a:rPr>
              <a:t>myset.upper_bound</a:t>
            </a:r>
            <a:r>
              <a:rPr lang="en-US" sz="1600" b="1" dirty="0">
                <a:highlight>
                  <a:srgbClr val="FFFF00"/>
                </a:highlight>
                <a:latin typeface="Courier New" panose="02070309020205020404" pitchFamily="49" charset="0"/>
                <a:cs typeface="Courier New" panose="02070309020205020404" pitchFamily="49" charset="0"/>
              </a:rPr>
              <a:t> (60);</a:t>
            </a:r>
            <a:r>
              <a:rPr lang="en-US" sz="1600" b="1" dirty="0">
                <a:latin typeface="Courier New" panose="02070309020205020404" pitchFamily="49" charset="0"/>
                <a:cs typeface="Courier New" panose="02070309020205020404" pitchFamily="49" charset="0"/>
              </a:rPr>
              <a:t>                </a:t>
            </a:r>
            <a:br>
              <a:rPr lang="en-US" sz="1600" b="1" dirty="0">
                <a:latin typeface="Courier New" panose="02070309020205020404" pitchFamily="49" charset="0"/>
                <a:cs typeface="Courier New" panose="02070309020205020404" pitchFamily="49" charset="0"/>
              </a:rPr>
            </a:b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myset.erase</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itlow,itup</a:t>
            </a: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 10 20 70 80 90</a:t>
            </a:r>
          </a:p>
          <a:p>
            <a:pPr marL="0" indent="0">
              <a:buNone/>
            </a:pPr>
            <a:endParaRPr lang="en-US" b="1" dirty="0">
              <a:solidFill>
                <a:srgbClr val="0070C0"/>
              </a:solidFill>
              <a:latin typeface="Courier New" panose="02070309020205020404" pitchFamily="49" charset="0"/>
              <a:cs typeface="Courier New" panose="02070309020205020404" pitchFamily="49" charset="0"/>
            </a:endParaRPr>
          </a:p>
          <a:p>
            <a:pPr marL="0" indent="0">
              <a:buNone/>
            </a:pPr>
            <a:endParaRPr lang="en-US" b="1" dirty="0">
              <a:solidFill>
                <a:srgbClr val="0070C0"/>
              </a:solidFill>
              <a:latin typeface="Courier New" panose="02070309020205020404" pitchFamily="49" charset="0"/>
              <a:cs typeface="Courier New" panose="02070309020205020404" pitchFamily="49" charset="0"/>
            </a:endParaRPr>
          </a:p>
          <a:p>
            <a:pPr marL="0" indent="0">
              <a:buNone/>
            </a:pPr>
            <a:endParaRPr lang="en-US" b="1" dirty="0">
              <a:solidFill>
                <a:srgbClr val="0070C0"/>
              </a:solidFill>
              <a:latin typeface="Courier New" panose="02070309020205020404" pitchFamily="49" charset="0"/>
              <a:cs typeface="Courier New" panose="02070309020205020404" pitchFamily="49" charset="0"/>
            </a:endParaRPr>
          </a:p>
          <a:p>
            <a:pPr marL="0" indent="0">
              <a:buNone/>
            </a:pPr>
            <a:endParaRPr lang="en-US" b="1" dirty="0">
              <a:solidFill>
                <a:srgbClr val="0070C0"/>
              </a:solidFill>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3D2E96E5-79E0-42C8-87AE-C63F456F73D0}"/>
              </a:ext>
            </a:extLst>
          </p:cNvPr>
          <p:cNvSpPr txBox="1"/>
          <p:nvPr/>
        </p:nvSpPr>
        <p:spPr>
          <a:xfrm>
            <a:off x="6614809" y="1851940"/>
            <a:ext cx="5762414" cy="1938992"/>
          </a:xfrm>
          <a:prstGeom prst="rect">
            <a:avLst/>
          </a:prstGeom>
          <a:noFill/>
        </p:spPr>
        <p:txBody>
          <a:bodyPr wrap="square" rtlCol="0">
            <a:spAutoFit/>
          </a:bodyPr>
          <a:lstStyle/>
          <a:p>
            <a:r>
              <a:rPr lang="en-US" sz="1500" b="1" dirty="0">
                <a:solidFill>
                  <a:schemeClr val="tx1">
                    <a:lumMod val="75000"/>
                    <a:lumOff val="25000"/>
                  </a:schemeClr>
                </a:solidFill>
                <a:latin typeface="Courier New" panose="02070309020205020404" pitchFamily="49" charset="0"/>
                <a:cs typeface="Courier New" panose="02070309020205020404" pitchFamily="49" charset="0"/>
              </a:rPr>
              <a:t>std::</a:t>
            </a:r>
            <a:r>
              <a:rPr lang="en-US" sz="1500" b="1" dirty="0" err="1">
                <a:solidFill>
                  <a:schemeClr val="tx1">
                    <a:lumMod val="75000"/>
                    <a:lumOff val="25000"/>
                  </a:schemeClr>
                </a:solidFill>
                <a:latin typeface="Courier New" panose="02070309020205020404" pitchFamily="49" charset="0"/>
                <a:cs typeface="Courier New" panose="02070309020205020404" pitchFamily="49" charset="0"/>
              </a:rPr>
              <a:t>cout</a:t>
            </a:r>
            <a:r>
              <a:rPr lang="en-US" sz="1500" b="1" dirty="0">
                <a:solidFill>
                  <a:schemeClr val="tx1">
                    <a:lumMod val="75000"/>
                    <a:lumOff val="25000"/>
                  </a:schemeClr>
                </a:solidFill>
                <a:latin typeface="Courier New" panose="02070309020205020404" pitchFamily="49" charset="0"/>
                <a:cs typeface="Courier New" panose="02070309020205020404" pitchFamily="49" charset="0"/>
              </a:rPr>
              <a:t> &lt;&lt; "</a:t>
            </a:r>
            <a:r>
              <a:rPr lang="en-US" sz="1500" b="1" dirty="0" err="1">
                <a:solidFill>
                  <a:schemeClr val="tx1">
                    <a:lumMod val="75000"/>
                    <a:lumOff val="25000"/>
                  </a:schemeClr>
                </a:solidFill>
                <a:latin typeface="Courier New" panose="02070309020205020404" pitchFamily="49" charset="0"/>
                <a:cs typeface="Courier New" panose="02070309020205020404" pitchFamily="49" charset="0"/>
              </a:rPr>
              <a:t>myset</a:t>
            </a:r>
            <a:r>
              <a:rPr lang="en-US" sz="1500" b="1" dirty="0">
                <a:solidFill>
                  <a:schemeClr val="tx1">
                    <a:lumMod val="75000"/>
                    <a:lumOff val="25000"/>
                  </a:schemeClr>
                </a:solidFill>
                <a:latin typeface="Courier New" panose="02070309020205020404" pitchFamily="49" charset="0"/>
                <a:cs typeface="Courier New" panose="02070309020205020404" pitchFamily="49" charset="0"/>
              </a:rPr>
              <a:t> contains:";</a:t>
            </a:r>
            <a:br>
              <a:rPr lang="en-US" sz="1500" b="1" dirty="0">
                <a:solidFill>
                  <a:schemeClr val="tx1">
                    <a:lumMod val="75000"/>
                    <a:lumOff val="25000"/>
                  </a:schemeClr>
                </a:solidFill>
                <a:latin typeface="Courier New" panose="02070309020205020404" pitchFamily="49" charset="0"/>
                <a:cs typeface="Courier New" panose="02070309020205020404" pitchFamily="49" charset="0"/>
              </a:rPr>
            </a:br>
            <a:r>
              <a:rPr lang="en-US" sz="1500" b="1" dirty="0">
                <a:solidFill>
                  <a:schemeClr val="tx1">
                    <a:lumMod val="75000"/>
                    <a:lumOff val="25000"/>
                  </a:schemeClr>
                </a:solidFill>
                <a:latin typeface="Courier New" panose="02070309020205020404" pitchFamily="49" charset="0"/>
                <a:cs typeface="Courier New" panose="02070309020205020404" pitchFamily="49" charset="0"/>
              </a:rPr>
              <a:t>  for (std::set&lt;int&gt;::iterator it=</a:t>
            </a:r>
            <a:r>
              <a:rPr lang="en-US" sz="1500" b="1" dirty="0" err="1">
                <a:solidFill>
                  <a:schemeClr val="tx1">
                    <a:lumMod val="75000"/>
                    <a:lumOff val="25000"/>
                  </a:schemeClr>
                </a:solidFill>
                <a:latin typeface="Courier New" panose="02070309020205020404" pitchFamily="49" charset="0"/>
                <a:cs typeface="Courier New" panose="02070309020205020404" pitchFamily="49" charset="0"/>
              </a:rPr>
              <a:t>myset.begin</a:t>
            </a:r>
            <a:r>
              <a:rPr lang="en-US" sz="1500" b="1" dirty="0">
                <a:solidFill>
                  <a:schemeClr val="tx1">
                    <a:lumMod val="75000"/>
                    <a:lumOff val="25000"/>
                  </a:schemeClr>
                </a:solidFill>
                <a:latin typeface="Courier New" panose="02070309020205020404" pitchFamily="49" charset="0"/>
                <a:cs typeface="Courier New" panose="02070309020205020404" pitchFamily="49" charset="0"/>
              </a:rPr>
              <a:t>(); it!=</a:t>
            </a:r>
            <a:r>
              <a:rPr lang="en-US" sz="1500" b="1" dirty="0" err="1">
                <a:solidFill>
                  <a:schemeClr val="tx1">
                    <a:lumMod val="75000"/>
                    <a:lumOff val="25000"/>
                  </a:schemeClr>
                </a:solidFill>
                <a:latin typeface="Courier New" panose="02070309020205020404" pitchFamily="49" charset="0"/>
                <a:cs typeface="Courier New" panose="02070309020205020404" pitchFamily="49" charset="0"/>
              </a:rPr>
              <a:t>myset.end</a:t>
            </a:r>
            <a:r>
              <a:rPr lang="en-US" sz="1500" b="1" dirty="0">
                <a:solidFill>
                  <a:schemeClr val="tx1">
                    <a:lumMod val="75000"/>
                    <a:lumOff val="25000"/>
                  </a:schemeClr>
                </a:solidFill>
                <a:latin typeface="Courier New" panose="02070309020205020404" pitchFamily="49" charset="0"/>
                <a:cs typeface="Courier New" panose="02070309020205020404" pitchFamily="49" charset="0"/>
              </a:rPr>
              <a:t>(); ++it)</a:t>
            </a:r>
            <a:br>
              <a:rPr lang="en-US" sz="1500" b="1" dirty="0">
                <a:solidFill>
                  <a:schemeClr val="tx1">
                    <a:lumMod val="75000"/>
                    <a:lumOff val="25000"/>
                  </a:schemeClr>
                </a:solidFill>
                <a:latin typeface="Courier New" panose="02070309020205020404" pitchFamily="49" charset="0"/>
                <a:cs typeface="Courier New" panose="02070309020205020404" pitchFamily="49" charset="0"/>
              </a:rPr>
            </a:br>
            <a:r>
              <a:rPr lang="en-US" sz="1500" b="1" dirty="0">
                <a:solidFill>
                  <a:schemeClr val="tx1">
                    <a:lumMod val="75000"/>
                    <a:lumOff val="25000"/>
                  </a:schemeClr>
                </a:solidFill>
                <a:latin typeface="Courier New" panose="02070309020205020404" pitchFamily="49" charset="0"/>
                <a:cs typeface="Courier New" panose="02070309020205020404" pitchFamily="49" charset="0"/>
              </a:rPr>
              <a:t>    std::</a:t>
            </a:r>
            <a:r>
              <a:rPr lang="en-US" sz="1500" b="1" dirty="0" err="1">
                <a:solidFill>
                  <a:schemeClr val="tx1">
                    <a:lumMod val="75000"/>
                    <a:lumOff val="25000"/>
                  </a:schemeClr>
                </a:solidFill>
                <a:latin typeface="Courier New" panose="02070309020205020404" pitchFamily="49" charset="0"/>
                <a:cs typeface="Courier New" panose="02070309020205020404" pitchFamily="49" charset="0"/>
              </a:rPr>
              <a:t>cout</a:t>
            </a:r>
            <a:r>
              <a:rPr lang="en-US" sz="1500" b="1" dirty="0">
                <a:solidFill>
                  <a:schemeClr val="tx1">
                    <a:lumMod val="75000"/>
                    <a:lumOff val="25000"/>
                  </a:schemeClr>
                </a:solidFill>
                <a:latin typeface="Courier New" panose="02070309020205020404" pitchFamily="49" charset="0"/>
                <a:cs typeface="Courier New" panose="02070309020205020404" pitchFamily="49" charset="0"/>
              </a:rPr>
              <a:t> &lt;&lt; ' ' &lt;&lt; *it;</a:t>
            </a:r>
            <a:br>
              <a:rPr lang="en-US" sz="1500" b="1" dirty="0">
                <a:solidFill>
                  <a:schemeClr val="tx1">
                    <a:lumMod val="75000"/>
                    <a:lumOff val="25000"/>
                  </a:schemeClr>
                </a:solidFill>
                <a:latin typeface="Courier New" panose="02070309020205020404" pitchFamily="49" charset="0"/>
                <a:cs typeface="Courier New" panose="02070309020205020404" pitchFamily="49" charset="0"/>
              </a:rPr>
            </a:br>
            <a:r>
              <a:rPr lang="en-US" sz="1500" b="1" dirty="0">
                <a:solidFill>
                  <a:schemeClr val="tx1">
                    <a:lumMod val="75000"/>
                    <a:lumOff val="25000"/>
                  </a:schemeClr>
                </a:solidFill>
                <a:latin typeface="Courier New" panose="02070309020205020404" pitchFamily="49" charset="0"/>
                <a:cs typeface="Courier New" panose="02070309020205020404" pitchFamily="49" charset="0"/>
              </a:rPr>
              <a:t>  std::</a:t>
            </a:r>
            <a:r>
              <a:rPr lang="en-US" sz="1500" b="1" dirty="0" err="1">
                <a:solidFill>
                  <a:schemeClr val="tx1">
                    <a:lumMod val="75000"/>
                    <a:lumOff val="25000"/>
                  </a:schemeClr>
                </a:solidFill>
                <a:latin typeface="Courier New" panose="02070309020205020404" pitchFamily="49" charset="0"/>
                <a:cs typeface="Courier New" panose="02070309020205020404" pitchFamily="49" charset="0"/>
              </a:rPr>
              <a:t>cout</a:t>
            </a:r>
            <a:r>
              <a:rPr lang="en-US" sz="1500" b="1" dirty="0">
                <a:solidFill>
                  <a:schemeClr val="tx1">
                    <a:lumMod val="75000"/>
                    <a:lumOff val="25000"/>
                  </a:schemeClr>
                </a:solidFill>
                <a:latin typeface="Courier New" panose="02070309020205020404" pitchFamily="49" charset="0"/>
                <a:cs typeface="Courier New" panose="02070309020205020404" pitchFamily="49" charset="0"/>
              </a:rPr>
              <a:t> &lt;&lt; '\n';</a:t>
            </a:r>
            <a:br>
              <a:rPr lang="en-US" sz="1500" b="1" dirty="0">
                <a:solidFill>
                  <a:schemeClr val="tx1">
                    <a:lumMod val="75000"/>
                    <a:lumOff val="25000"/>
                  </a:schemeClr>
                </a:solidFill>
                <a:latin typeface="Courier New" panose="02070309020205020404" pitchFamily="49" charset="0"/>
                <a:cs typeface="Courier New" panose="02070309020205020404" pitchFamily="49" charset="0"/>
              </a:rPr>
            </a:br>
            <a:br>
              <a:rPr lang="en-US" sz="1500" b="1" dirty="0">
                <a:solidFill>
                  <a:schemeClr val="tx1">
                    <a:lumMod val="75000"/>
                    <a:lumOff val="25000"/>
                  </a:schemeClr>
                </a:solidFill>
                <a:latin typeface="Courier New" panose="02070309020205020404" pitchFamily="49" charset="0"/>
                <a:cs typeface="Courier New" panose="02070309020205020404" pitchFamily="49" charset="0"/>
              </a:rPr>
            </a:br>
            <a:r>
              <a:rPr lang="en-US" sz="1500" b="1" dirty="0">
                <a:solidFill>
                  <a:schemeClr val="tx1">
                    <a:lumMod val="75000"/>
                    <a:lumOff val="25000"/>
                  </a:schemeClr>
                </a:solidFill>
                <a:latin typeface="Courier New" panose="02070309020205020404" pitchFamily="49" charset="0"/>
                <a:cs typeface="Courier New" panose="02070309020205020404" pitchFamily="49" charset="0"/>
              </a:rPr>
              <a:t>  return 0;</a:t>
            </a:r>
            <a:br>
              <a:rPr lang="en-US" sz="1500" b="1" dirty="0">
                <a:solidFill>
                  <a:schemeClr val="tx1">
                    <a:lumMod val="75000"/>
                    <a:lumOff val="25000"/>
                  </a:schemeClr>
                </a:solidFill>
                <a:latin typeface="Courier New" panose="02070309020205020404" pitchFamily="49" charset="0"/>
                <a:cs typeface="Courier New" panose="02070309020205020404" pitchFamily="49" charset="0"/>
              </a:rPr>
            </a:br>
            <a:r>
              <a:rPr lang="en-US" sz="1500" b="1" dirty="0">
                <a:solidFill>
                  <a:schemeClr val="tx1">
                    <a:lumMod val="75000"/>
                    <a:lumOff val="25000"/>
                  </a:schemeClr>
                </a:solidFill>
                <a:latin typeface="Courier New" panose="02070309020205020404" pitchFamily="49" charset="0"/>
                <a:cs typeface="Courier New" panose="02070309020205020404" pitchFamily="49" charset="0"/>
              </a:rPr>
              <a:t>}</a:t>
            </a:r>
          </a:p>
        </p:txBody>
      </p:sp>
      <p:pic>
        <p:nvPicPr>
          <p:cNvPr id="5" name="Picture 4">
            <a:extLst>
              <a:ext uri="{FF2B5EF4-FFF2-40B4-BE49-F238E27FC236}">
                <a16:creationId xmlns:a16="http://schemas.microsoft.com/office/drawing/2014/main" id="{A0C8DEBF-9339-40A9-A195-C068296800B7}"/>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10678666" y="32662"/>
            <a:ext cx="1513334" cy="1513334"/>
          </a:xfrm>
          <a:prstGeom prst="rect">
            <a:avLst/>
          </a:prstGeom>
        </p:spPr>
      </p:pic>
    </p:spTree>
    <p:extLst>
      <p:ext uri="{BB962C8B-B14F-4D97-AF65-F5344CB8AC3E}">
        <p14:creationId xmlns:p14="http://schemas.microsoft.com/office/powerpoint/2010/main" val="40003889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237F8-EC20-480E-8C59-5BC1125C016A}"/>
              </a:ext>
            </a:extLst>
          </p:cNvPr>
          <p:cNvSpPr>
            <a:spLocks noGrp="1"/>
          </p:cNvSpPr>
          <p:nvPr>
            <p:ph type="title"/>
          </p:nvPr>
        </p:nvSpPr>
        <p:spPr/>
        <p:txBody>
          <a:bodyPr/>
          <a:lstStyle/>
          <a:p>
            <a:r>
              <a:rPr lang="en-US" dirty="0"/>
              <a:t>MAGINC INCLUDE STATEMENT!</a:t>
            </a:r>
          </a:p>
        </p:txBody>
      </p:sp>
      <p:sp>
        <p:nvSpPr>
          <p:cNvPr id="3" name="Content Placeholder 2">
            <a:extLst>
              <a:ext uri="{FF2B5EF4-FFF2-40B4-BE49-F238E27FC236}">
                <a16:creationId xmlns:a16="http://schemas.microsoft.com/office/drawing/2014/main" id="{1005F3D4-F6D4-4EEC-9440-5BD41DA557DF}"/>
              </a:ext>
            </a:extLst>
          </p:cNvPr>
          <p:cNvSpPr>
            <a:spLocks noGrp="1"/>
          </p:cNvSpPr>
          <p:nvPr>
            <p:ph idx="1"/>
          </p:nvPr>
        </p:nvSpPr>
        <p:spPr/>
        <p:txBody>
          <a:bodyPr>
            <a:normAutofit/>
          </a:bodyPr>
          <a:lstStyle/>
          <a:p>
            <a:r>
              <a:rPr lang="en-US" sz="2400" dirty="0"/>
              <a:t>#include &lt;bits/</a:t>
            </a:r>
            <a:r>
              <a:rPr lang="en-US" sz="2400" dirty="0" err="1"/>
              <a:t>stdc</a:t>
            </a:r>
            <a:r>
              <a:rPr lang="en-US" sz="2400" dirty="0"/>
              <a:t>++.h&gt;</a:t>
            </a:r>
          </a:p>
        </p:txBody>
      </p:sp>
      <p:pic>
        <p:nvPicPr>
          <p:cNvPr id="4" name="Picture 3">
            <a:extLst>
              <a:ext uri="{FF2B5EF4-FFF2-40B4-BE49-F238E27FC236}">
                <a16:creationId xmlns:a16="http://schemas.microsoft.com/office/drawing/2014/main" id="{B8055FA2-2743-4E39-BC52-EE2E2D2C1D53}"/>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10678666" y="32662"/>
            <a:ext cx="1513334" cy="1513334"/>
          </a:xfrm>
          <a:prstGeom prst="rect">
            <a:avLst/>
          </a:prstGeom>
        </p:spPr>
      </p:pic>
    </p:spTree>
    <p:extLst>
      <p:ext uri="{BB962C8B-B14F-4D97-AF65-F5344CB8AC3E}">
        <p14:creationId xmlns:p14="http://schemas.microsoft.com/office/powerpoint/2010/main" val="26878901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B224-D7AD-41D7-843A-2350BB4C01B8}"/>
              </a:ext>
            </a:extLst>
          </p:cNvPr>
          <p:cNvSpPr>
            <a:spLocks noGrp="1"/>
          </p:cNvSpPr>
          <p:nvPr>
            <p:ph type="title"/>
          </p:nvPr>
        </p:nvSpPr>
        <p:spPr/>
        <p:txBody>
          <a:bodyPr/>
          <a:lstStyle/>
          <a:p>
            <a:r>
              <a:rPr lang="en-US" dirty="0"/>
              <a:t>CLASSES</a:t>
            </a:r>
          </a:p>
        </p:txBody>
      </p:sp>
      <p:sp>
        <p:nvSpPr>
          <p:cNvPr id="3" name="Content Placeholder 2">
            <a:extLst>
              <a:ext uri="{FF2B5EF4-FFF2-40B4-BE49-F238E27FC236}">
                <a16:creationId xmlns:a16="http://schemas.microsoft.com/office/drawing/2014/main" id="{184E84C8-D8A3-432C-A17F-4E065EECF456}"/>
              </a:ext>
            </a:extLst>
          </p:cNvPr>
          <p:cNvSpPr>
            <a:spLocks noGrp="1"/>
          </p:cNvSpPr>
          <p:nvPr>
            <p:ph idx="1"/>
          </p:nvPr>
        </p:nvSpPr>
        <p:spPr>
          <a:xfrm>
            <a:off x="1842762" y="1548882"/>
            <a:ext cx="4002832" cy="4954555"/>
          </a:xfrm>
          <a:solidFill>
            <a:schemeClr val="bg1"/>
          </a:solidFill>
        </p:spPr>
        <p:txBody>
          <a:bodyPr>
            <a:normAutofit fontScale="77500" lnSpcReduction="20000"/>
          </a:bodyPr>
          <a:lstStyle/>
          <a:p>
            <a:pPr marL="0" indent="0">
              <a:buNone/>
            </a:pPr>
            <a:r>
              <a:rPr lang="en-US" b="1" dirty="0">
                <a:latin typeface="Courier New" panose="02070309020205020404" pitchFamily="49" charset="0"/>
                <a:cs typeface="Courier New" panose="02070309020205020404" pitchFamily="49" charset="0"/>
              </a:rPr>
              <a:t>#include &lt;bits/</a:t>
            </a:r>
            <a:r>
              <a:rPr lang="en-US" b="1" dirty="0" err="1">
                <a:latin typeface="Courier New" panose="02070309020205020404" pitchFamily="49" charset="0"/>
                <a:cs typeface="Courier New" panose="02070309020205020404" pitchFamily="49" charset="0"/>
              </a:rPr>
              <a:t>stdc</a:t>
            </a:r>
            <a:r>
              <a:rPr lang="en-US" b="1" dirty="0">
                <a:latin typeface="Courier New" panose="02070309020205020404" pitchFamily="49" charset="0"/>
                <a:cs typeface="Courier New" panose="02070309020205020404" pitchFamily="49" charset="0"/>
              </a:rPr>
              <a:t>++.h&gt;</a:t>
            </a:r>
          </a:p>
          <a:p>
            <a:pPr marL="0" indent="0">
              <a:buNone/>
            </a:pPr>
            <a:r>
              <a:rPr lang="en-US" b="1" dirty="0">
                <a:latin typeface="Courier New" panose="02070309020205020404" pitchFamily="49" charset="0"/>
                <a:cs typeface="Courier New" panose="02070309020205020404" pitchFamily="49" charset="0"/>
              </a:rPr>
              <a:t>using namespace std;</a:t>
            </a:r>
          </a:p>
          <a:p>
            <a:pPr marL="0" indent="0">
              <a:buNone/>
            </a:pPr>
            <a:r>
              <a:rPr lang="en-US" b="1" dirty="0">
                <a:latin typeface="Courier New" panose="02070309020205020404" pitchFamily="49" charset="0"/>
                <a:cs typeface="Courier New" panose="02070309020205020404" pitchFamily="49" charset="0"/>
              </a:rPr>
              <a:t>class Geeks</a:t>
            </a:r>
          </a:p>
          <a:p>
            <a:pPr marL="0" indent="0">
              <a:buNone/>
            </a:pPr>
            <a:r>
              <a:rPr lang="en-US" b="1" dirty="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 </a:t>
            </a:r>
            <a:r>
              <a:rPr lang="en-US" b="1" dirty="0">
                <a:solidFill>
                  <a:srgbClr val="0070C0"/>
                </a:solidFill>
                <a:latin typeface="Courier New" panose="02070309020205020404" pitchFamily="49" charset="0"/>
                <a:cs typeface="Courier New" panose="02070309020205020404" pitchFamily="49" charset="0"/>
              </a:rPr>
              <a:t>   // Access specifier</a:t>
            </a:r>
          </a:p>
          <a:p>
            <a:pPr marL="0" indent="0">
              <a:buNone/>
            </a:pPr>
            <a:r>
              <a:rPr lang="en-US" b="1" dirty="0">
                <a:latin typeface="Courier New" panose="02070309020205020404" pitchFamily="49" charset="0"/>
                <a:cs typeface="Courier New" panose="02070309020205020404" pitchFamily="49" charset="0"/>
              </a:rPr>
              <a:t>    public:</a:t>
            </a:r>
          </a:p>
          <a:p>
            <a:pPr marL="0" indent="0">
              <a:buNone/>
            </a:pPr>
            <a:r>
              <a:rPr lang="en-US" b="1" dirty="0">
                <a:latin typeface="Courier New" panose="02070309020205020404" pitchFamily="49" charset="0"/>
                <a:cs typeface="Courier New" panose="02070309020205020404" pitchFamily="49" charset="0"/>
              </a:rPr>
              <a:t>  </a:t>
            </a:r>
          </a:p>
          <a:p>
            <a:pPr marL="0" indent="0">
              <a:buNone/>
            </a:pPr>
            <a:r>
              <a:rPr lang="en-US" b="1" dirty="0">
                <a:latin typeface="Courier New" panose="02070309020205020404" pitchFamily="49" charset="0"/>
                <a:cs typeface="Courier New" panose="02070309020205020404" pitchFamily="49" charset="0"/>
              </a:rPr>
              <a:t>    </a:t>
            </a:r>
            <a:r>
              <a:rPr lang="en-US" b="1" dirty="0">
                <a:solidFill>
                  <a:srgbClr val="0070C0"/>
                </a:solidFill>
                <a:latin typeface="Courier New" panose="02070309020205020404" pitchFamily="49" charset="0"/>
                <a:cs typeface="Courier New" panose="02070309020205020404" pitchFamily="49" charset="0"/>
              </a:rPr>
              <a:t>// Data Members</a:t>
            </a:r>
          </a:p>
          <a:p>
            <a:pPr marL="0" indent="0">
              <a:buNone/>
            </a:pPr>
            <a:r>
              <a:rPr lang="en-US" b="1" dirty="0">
                <a:latin typeface="Courier New" panose="02070309020205020404" pitchFamily="49" charset="0"/>
                <a:cs typeface="Courier New" panose="02070309020205020404" pitchFamily="49" charset="0"/>
              </a:rPr>
              <a:t>    string </a:t>
            </a:r>
            <a:r>
              <a:rPr lang="en-US" b="1" dirty="0" err="1">
                <a:latin typeface="Courier New" panose="02070309020205020404" pitchFamily="49" charset="0"/>
                <a:cs typeface="Courier New" panose="02070309020205020404" pitchFamily="49" charset="0"/>
              </a:rPr>
              <a:t>geekname</a:t>
            </a:r>
            <a:r>
              <a:rPr lang="en-US" b="1" dirty="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  </a:t>
            </a:r>
          </a:p>
          <a:p>
            <a:pPr marL="0" indent="0">
              <a:buNone/>
            </a:pPr>
            <a:r>
              <a:rPr lang="en-US" b="1" dirty="0">
                <a:latin typeface="Courier New" panose="02070309020205020404" pitchFamily="49" charset="0"/>
                <a:cs typeface="Courier New" panose="02070309020205020404" pitchFamily="49" charset="0"/>
              </a:rPr>
              <a:t>   </a:t>
            </a:r>
            <a:r>
              <a:rPr lang="en-US" b="1" dirty="0">
                <a:solidFill>
                  <a:srgbClr val="0070C0"/>
                </a:solidFill>
                <a:latin typeface="Courier New" panose="02070309020205020404" pitchFamily="49" charset="0"/>
                <a:cs typeface="Courier New" panose="02070309020205020404" pitchFamily="49" charset="0"/>
              </a:rPr>
              <a:t> // Member Functions()</a:t>
            </a:r>
          </a:p>
          <a:p>
            <a:pPr marL="0" indent="0">
              <a:buNone/>
            </a:pPr>
            <a:r>
              <a:rPr lang="en-US" b="1" dirty="0">
                <a:latin typeface="Courier New" panose="02070309020205020404" pitchFamily="49" charset="0"/>
                <a:cs typeface="Courier New" panose="02070309020205020404" pitchFamily="49" charset="0"/>
              </a:rPr>
              <a:t>    void </a:t>
            </a:r>
            <a:r>
              <a:rPr lang="en-US" b="1" dirty="0" err="1">
                <a:latin typeface="Courier New" panose="02070309020205020404" pitchFamily="49" charset="0"/>
                <a:cs typeface="Courier New" panose="02070309020205020404" pitchFamily="49" charset="0"/>
              </a:rPr>
              <a:t>printname</a:t>
            </a:r>
            <a:r>
              <a:rPr lang="en-US" b="1" dirty="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    {</a:t>
            </a:r>
          </a:p>
          <a:p>
            <a:pPr marL="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cout</a:t>
            </a:r>
            <a:r>
              <a:rPr lang="en-US" b="1" dirty="0">
                <a:latin typeface="Courier New" panose="02070309020205020404" pitchFamily="49" charset="0"/>
                <a:cs typeface="Courier New" panose="02070309020205020404" pitchFamily="49" charset="0"/>
              </a:rPr>
              <a:t> &lt;&lt; "</a:t>
            </a:r>
            <a:r>
              <a:rPr lang="en-US" b="1" dirty="0" err="1">
                <a:latin typeface="Courier New" panose="02070309020205020404" pitchFamily="49" charset="0"/>
                <a:cs typeface="Courier New" panose="02070309020205020404" pitchFamily="49" charset="0"/>
              </a:rPr>
              <a:t>Geekname</a:t>
            </a:r>
            <a:r>
              <a:rPr lang="en-US" b="1" dirty="0">
                <a:latin typeface="Courier New" panose="02070309020205020404" pitchFamily="49" charset="0"/>
                <a:cs typeface="Courier New" panose="02070309020205020404" pitchFamily="49" charset="0"/>
              </a:rPr>
              <a:t> is: " &lt;&lt; </a:t>
            </a:r>
            <a:r>
              <a:rPr lang="en-US" b="1" dirty="0" err="1">
                <a:latin typeface="Courier New" panose="02070309020205020404" pitchFamily="49" charset="0"/>
                <a:cs typeface="Courier New" panose="02070309020205020404" pitchFamily="49" charset="0"/>
              </a:rPr>
              <a:t>geekname</a:t>
            </a:r>
            <a:r>
              <a:rPr lang="en-US" b="1" dirty="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    }</a:t>
            </a:r>
          </a:p>
          <a:p>
            <a:pPr marL="0" indent="0">
              <a:buNone/>
            </a:pPr>
            <a:r>
              <a:rPr lang="en-US" b="1"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54DC7B10-8743-44BF-84D2-1EDCAFC07069}"/>
              </a:ext>
            </a:extLst>
          </p:cNvPr>
          <p:cNvSpPr txBox="1"/>
          <p:nvPr/>
        </p:nvSpPr>
        <p:spPr>
          <a:xfrm>
            <a:off x="6822269" y="1567543"/>
            <a:ext cx="4460032" cy="4125232"/>
          </a:xfrm>
          <a:prstGeom prst="rect">
            <a:avLst/>
          </a:prstGeom>
          <a:noFill/>
        </p:spPr>
        <p:txBody>
          <a:bodyPr wrap="square" rtlCol="0">
            <a:spAutoFit/>
          </a:bodyPr>
          <a:lstStyle/>
          <a:p>
            <a:pPr>
              <a:lnSpc>
                <a:spcPct val="80000"/>
              </a:lnSpc>
              <a:spcBef>
                <a:spcPts val="1000"/>
              </a:spcBef>
              <a:buClr>
                <a:schemeClr val="accent1"/>
              </a:buClr>
            </a:pPr>
            <a:r>
              <a:rPr lang="en-US" sz="1400" b="1" dirty="0">
                <a:solidFill>
                  <a:schemeClr val="tx1">
                    <a:lumMod val="75000"/>
                    <a:lumOff val="25000"/>
                  </a:schemeClr>
                </a:solidFill>
                <a:latin typeface="Courier New" panose="02070309020205020404" pitchFamily="49" charset="0"/>
                <a:cs typeface="Courier New" panose="02070309020205020404" pitchFamily="49" charset="0"/>
              </a:rPr>
              <a:t>int main() {</a:t>
            </a:r>
          </a:p>
          <a:p>
            <a:pPr>
              <a:lnSpc>
                <a:spcPct val="80000"/>
              </a:lnSpc>
              <a:spcBef>
                <a:spcPts val="1000"/>
              </a:spcBef>
              <a:buClr>
                <a:schemeClr val="accent1"/>
              </a:buClr>
            </a:pPr>
            <a:r>
              <a:rPr lang="en-US" sz="1400" b="1" dirty="0">
                <a:solidFill>
                  <a:schemeClr val="tx1">
                    <a:lumMod val="75000"/>
                    <a:lumOff val="25000"/>
                  </a:schemeClr>
                </a:solidFill>
                <a:latin typeface="Courier New" panose="02070309020205020404" pitchFamily="49" charset="0"/>
                <a:cs typeface="Courier New" panose="02070309020205020404" pitchFamily="49" charset="0"/>
              </a:rPr>
              <a:t>  </a:t>
            </a:r>
          </a:p>
          <a:p>
            <a:pPr>
              <a:lnSpc>
                <a:spcPct val="80000"/>
              </a:lnSpc>
              <a:spcBef>
                <a:spcPts val="1000"/>
              </a:spcBef>
              <a:buClr>
                <a:schemeClr val="accent1"/>
              </a:buClr>
            </a:pPr>
            <a:r>
              <a:rPr lang="en-US" sz="1400" b="1" dirty="0">
                <a:solidFill>
                  <a:schemeClr val="tx1">
                    <a:lumMod val="75000"/>
                    <a:lumOff val="25000"/>
                  </a:schemeClr>
                </a:solidFill>
                <a:latin typeface="Courier New" panose="02070309020205020404" pitchFamily="49" charset="0"/>
                <a:cs typeface="Courier New" panose="02070309020205020404" pitchFamily="49" charset="0"/>
              </a:rPr>
              <a:t>    </a:t>
            </a:r>
            <a:r>
              <a:rPr lang="en-US" sz="1400" b="1" dirty="0">
                <a:solidFill>
                  <a:srgbClr val="0070C0"/>
                </a:solidFill>
                <a:latin typeface="Courier New" panose="02070309020205020404" pitchFamily="49" charset="0"/>
                <a:cs typeface="Courier New" panose="02070309020205020404" pitchFamily="49" charset="0"/>
              </a:rPr>
              <a:t>// Declare an object of class geeks</a:t>
            </a:r>
          </a:p>
          <a:p>
            <a:pPr>
              <a:lnSpc>
                <a:spcPct val="80000"/>
              </a:lnSpc>
              <a:spcBef>
                <a:spcPts val="1000"/>
              </a:spcBef>
              <a:buClr>
                <a:schemeClr val="accent1"/>
              </a:buClr>
            </a:pPr>
            <a:r>
              <a:rPr lang="en-US" sz="1400" b="1" dirty="0">
                <a:solidFill>
                  <a:schemeClr val="tx1">
                    <a:lumMod val="75000"/>
                    <a:lumOff val="25000"/>
                  </a:schemeClr>
                </a:solidFill>
                <a:latin typeface="Courier New" panose="02070309020205020404" pitchFamily="49" charset="0"/>
                <a:cs typeface="Courier New" panose="02070309020205020404" pitchFamily="49" charset="0"/>
              </a:rPr>
              <a:t>    Geeks obj1;</a:t>
            </a:r>
          </a:p>
          <a:p>
            <a:pPr>
              <a:lnSpc>
                <a:spcPct val="80000"/>
              </a:lnSpc>
              <a:spcBef>
                <a:spcPts val="1000"/>
              </a:spcBef>
              <a:buClr>
                <a:schemeClr val="accent1"/>
              </a:buClr>
            </a:pPr>
            <a:r>
              <a:rPr lang="en-US" sz="1400" b="1" dirty="0">
                <a:solidFill>
                  <a:schemeClr val="tx1">
                    <a:lumMod val="75000"/>
                    <a:lumOff val="25000"/>
                  </a:schemeClr>
                </a:solidFill>
                <a:latin typeface="Courier New" panose="02070309020205020404" pitchFamily="49" charset="0"/>
                <a:cs typeface="Courier New" panose="02070309020205020404" pitchFamily="49" charset="0"/>
              </a:rPr>
              <a:t>  </a:t>
            </a:r>
          </a:p>
          <a:p>
            <a:pPr>
              <a:lnSpc>
                <a:spcPct val="80000"/>
              </a:lnSpc>
              <a:spcBef>
                <a:spcPts val="1000"/>
              </a:spcBef>
              <a:buClr>
                <a:schemeClr val="accent1"/>
              </a:buClr>
            </a:pPr>
            <a:r>
              <a:rPr lang="en-US" sz="1400" b="1" dirty="0">
                <a:solidFill>
                  <a:schemeClr val="tx1">
                    <a:lumMod val="75000"/>
                    <a:lumOff val="25000"/>
                  </a:schemeClr>
                </a:solidFill>
                <a:latin typeface="Courier New" panose="02070309020205020404" pitchFamily="49" charset="0"/>
                <a:cs typeface="Courier New" panose="02070309020205020404" pitchFamily="49" charset="0"/>
              </a:rPr>
              <a:t> </a:t>
            </a:r>
            <a:r>
              <a:rPr lang="en-US" sz="1400" b="1" dirty="0">
                <a:solidFill>
                  <a:srgbClr val="0070C0"/>
                </a:solidFill>
                <a:latin typeface="Courier New" panose="02070309020205020404" pitchFamily="49" charset="0"/>
                <a:cs typeface="Courier New" panose="02070309020205020404" pitchFamily="49" charset="0"/>
              </a:rPr>
              <a:t>   // accessing data member</a:t>
            </a:r>
          </a:p>
          <a:p>
            <a:pPr>
              <a:lnSpc>
                <a:spcPct val="80000"/>
              </a:lnSpc>
              <a:spcBef>
                <a:spcPts val="1000"/>
              </a:spcBef>
              <a:buClr>
                <a:schemeClr val="accent1"/>
              </a:buClr>
            </a:pPr>
            <a:r>
              <a:rPr lang="en-US" sz="1400" b="1" dirty="0">
                <a:solidFill>
                  <a:schemeClr val="tx1">
                    <a:lumMod val="75000"/>
                    <a:lumOff val="25000"/>
                  </a:schemeClr>
                </a:solidFill>
                <a:latin typeface="Courier New" panose="02070309020205020404" pitchFamily="49" charset="0"/>
                <a:cs typeface="Courier New" panose="02070309020205020404" pitchFamily="49" charset="0"/>
              </a:rPr>
              <a:t>    obj1.geekname = "</a:t>
            </a:r>
            <a:r>
              <a:rPr lang="en-US" sz="1400" b="1" dirty="0" err="1">
                <a:solidFill>
                  <a:schemeClr val="tx1">
                    <a:lumMod val="75000"/>
                    <a:lumOff val="25000"/>
                  </a:schemeClr>
                </a:solidFill>
                <a:latin typeface="Courier New" panose="02070309020205020404" pitchFamily="49" charset="0"/>
                <a:cs typeface="Courier New" panose="02070309020205020404" pitchFamily="49" charset="0"/>
              </a:rPr>
              <a:t>Abhi</a:t>
            </a:r>
            <a:r>
              <a:rPr lang="en-US" sz="1400" b="1" dirty="0">
                <a:solidFill>
                  <a:schemeClr val="tx1">
                    <a:lumMod val="75000"/>
                    <a:lumOff val="25000"/>
                  </a:schemeClr>
                </a:solidFill>
                <a:latin typeface="Courier New" panose="02070309020205020404" pitchFamily="49" charset="0"/>
                <a:cs typeface="Courier New" panose="02070309020205020404" pitchFamily="49" charset="0"/>
              </a:rPr>
              <a:t>";</a:t>
            </a:r>
          </a:p>
          <a:p>
            <a:pPr>
              <a:lnSpc>
                <a:spcPct val="80000"/>
              </a:lnSpc>
              <a:spcBef>
                <a:spcPts val="1000"/>
              </a:spcBef>
              <a:buClr>
                <a:schemeClr val="accent1"/>
              </a:buClr>
            </a:pPr>
            <a:r>
              <a:rPr lang="en-US" sz="1400" b="1" dirty="0">
                <a:solidFill>
                  <a:schemeClr val="tx1">
                    <a:lumMod val="75000"/>
                    <a:lumOff val="25000"/>
                  </a:schemeClr>
                </a:solidFill>
                <a:latin typeface="Courier New" panose="02070309020205020404" pitchFamily="49" charset="0"/>
                <a:cs typeface="Courier New" panose="02070309020205020404" pitchFamily="49" charset="0"/>
              </a:rPr>
              <a:t>  </a:t>
            </a:r>
          </a:p>
          <a:p>
            <a:pPr>
              <a:lnSpc>
                <a:spcPct val="80000"/>
              </a:lnSpc>
              <a:spcBef>
                <a:spcPts val="1000"/>
              </a:spcBef>
              <a:buClr>
                <a:schemeClr val="accent1"/>
              </a:buClr>
            </a:pPr>
            <a:r>
              <a:rPr lang="en-US" sz="1400" b="1" dirty="0">
                <a:solidFill>
                  <a:schemeClr val="tx1">
                    <a:lumMod val="75000"/>
                    <a:lumOff val="25000"/>
                  </a:schemeClr>
                </a:solidFill>
                <a:latin typeface="Courier New" panose="02070309020205020404" pitchFamily="49" charset="0"/>
                <a:cs typeface="Courier New" panose="02070309020205020404" pitchFamily="49" charset="0"/>
              </a:rPr>
              <a:t>    </a:t>
            </a:r>
            <a:r>
              <a:rPr lang="en-US" sz="1400" b="1" dirty="0">
                <a:solidFill>
                  <a:srgbClr val="0070C0"/>
                </a:solidFill>
                <a:latin typeface="Courier New" panose="02070309020205020404" pitchFamily="49" charset="0"/>
                <a:cs typeface="Courier New" panose="02070309020205020404" pitchFamily="49" charset="0"/>
              </a:rPr>
              <a:t>// accessing member function</a:t>
            </a:r>
          </a:p>
          <a:p>
            <a:pPr>
              <a:lnSpc>
                <a:spcPct val="80000"/>
              </a:lnSpc>
              <a:spcBef>
                <a:spcPts val="1000"/>
              </a:spcBef>
              <a:buClr>
                <a:schemeClr val="accent1"/>
              </a:buClr>
            </a:pPr>
            <a:r>
              <a:rPr lang="en-US" sz="1400" b="1" dirty="0">
                <a:solidFill>
                  <a:schemeClr val="tx1">
                    <a:lumMod val="75000"/>
                    <a:lumOff val="25000"/>
                  </a:schemeClr>
                </a:solidFill>
                <a:latin typeface="Courier New" panose="02070309020205020404" pitchFamily="49" charset="0"/>
                <a:cs typeface="Courier New" panose="02070309020205020404" pitchFamily="49" charset="0"/>
              </a:rPr>
              <a:t>    obj1.printname();</a:t>
            </a:r>
          </a:p>
          <a:p>
            <a:pPr>
              <a:lnSpc>
                <a:spcPct val="80000"/>
              </a:lnSpc>
              <a:spcBef>
                <a:spcPts val="1000"/>
              </a:spcBef>
              <a:buClr>
                <a:schemeClr val="accent1"/>
              </a:buClr>
            </a:pPr>
            <a:r>
              <a:rPr lang="en-US" sz="1400" b="1" dirty="0">
                <a:solidFill>
                  <a:schemeClr val="tx1">
                    <a:lumMod val="75000"/>
                    <a:lumOff val="25000"/>
                  </a:schemeClr>
                </a:solidFill>
                <a:latin typeface="Courier New" panose="02070309020205020404" pitchFamily="49" charset="0"/>
                <a:cs typeface="Courier New" panose="02070309020205020404" pitchFamily="49" charset="0"/>
              </a:rPr>
              <a:t>    return 0;</a:t>
            </a:r>
          </a:p>
          <a:p>
            <a:pPr>
              <a:lnSpc>
                <a:spcPct val="80000"/>
              </a:lnSpc>
              <a:spcBef>
                <a:spcPts val="1000"/>
              </a:spcBef>
              <a:buClr>
                <a:schemeClr val="accent1"/>
              </a:buClr>
            </a:pPr>
            <a:r>
              <a:rPr lang="en-US" sz="1400" b="1" dirty="0">
                <a:solidFill>
                  <a:schemeClr val="tx1">
                    <a:lumMod val="75000"/>
                    <a:lumOff val="25000"/>
                  </a:schemeClr>
                </a:solidFill>
                <a:latin typeface="Courier New" panose="02070309020205020404" pitchFamily="49" charset="0"/>
                <a:cs typeface="Courier New" panose="02070309020205020404" pitchFamily="49" charset="0"/>
              </a:rPr>
              <a:t>}</a:t>
            </a:r>
          </a:p>
          <a:p>
            <a:br>
              <a:rPr lang="en-US" dirty="0"/>
            </a:br>
            <a:endParaRPr lang="en-US" dirty="0"/>
          </a:p>
        </p:txBody>
      </p:sp>
      <p:pic>
        <p:nvPicPr>
          <p:cNvPr id="5" name="Picture 4">
            <a:extLst>
              <a:ext uri="{FF2B5EF4-FFF2-40B4-BE49-F238E27FC236}">
                <a16:creationId xmlns:a16="http://schemas.microsoft.com/office/drawing/2014/main" id="{393ABE00-4645-4C59-8425-054F193876DE}"/>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10678666" y="32662"/>
            <a:ext cx="1513334" cy="1513334"/>
          </a:xfrm>
          <a:prstGeom prst="rect">
            <a:avLst/>
          </a:prstGeom>
        </p:spPr>
      </p:pic>
    </p:spTree>
    <p:extLst>
      <p:ext uri="{BB962C8B-B14F-4D97-AF65-F5344CB8AC3E}">
        <p14:creationId xmlns:p14="http://schemas.microsoft.com/office/powerpoint/2010/main" val="3234079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40324-440A-42F7-92A7-D784E68F257E}"/>
              </a:ext>
            </a:extLst>
          </p:cNvPr>
          <p:cNvSpPr>
            <a:spLocks noGrp="1"/>
          </p:cNvSpPr>
          <p:nvPr>
            <p:ph type="title"/>
          </p:nvPr>
        </p:nvSpPr>
        <p:spPr/>
        <p:txBody>
          <a:bodyPr/>
          <a:lstStyle/>
          <a:p>
            <a:r>
              <a:rPr lang="en-US" dirty="0"/>
              <a:t>SIMPLE PROGRAM IN C++</a:t>
            </a:r>
          </a:p>
        </p:txBody>
      </p:sp>
      <p:pic>
        <p:nvPicPr>
          <p:cNvPr id="4" name="Content Placeholder 3">
            <a:extLst>
              <a:ext uri="{FF2B5EF4-FFF2-40B4-BE49-F238E27FC236}">
                <a16:creationId xmlns:a16="http://schemas.microsoft.com/office/drawing/2014/main" id="{A12CBA27-CAB9-4A5A-ACF4-E383AD135F5E}"/>
              </a:ext>
            </a:extLst>
          </p:cNvPr>
          <p:cNvPicPr>
            <a:picLocks noGrp="1" noChangeAspect="1"/>
          </p:cNvPicPr>
          <p:nvPr>
            <p:ph idx="1"/>
          </p:nvPr>
        </p:nvPicPr>
        <p:blipFill>
          <a:blip r:embed="rId2"/>
          <a:stretch>
            <a:fillRect/>
          </a:stretch>
        </p:blipFill>
        <p:spPr>
          <a:xfrm>
            <a:off x="1650648" y="1905000"/>
            <a:ext cx="9853964" cy="4328890"/>
          </a:xfrm>
          <a:prstGeom prst="rect">
            <a:avLst/>
          </a:prstGeom>
        </p:spPr>
      </p:pic>
      <p:pic>
        <p:nvPicPr>
          <p:cNvPr id="5" name="Picture 4">
            <a:extLst>
              <a:ext uri="{FF2B5EF4-FFF2-40B4-BE49-F238E27FC236}">
                <a16:creationId xmlns:a16="http://schemas.microsoft.com/office/drawing/2014/main" id="{02E79B3B-C778-4EDE-9F70-0517BEA9ED9A}"/>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10678666" y="32662"/>
            <a:ext cx="1513334" cy="1513334"/>
          </a:xfrm>
          <a:prstGeom prst="rect">
            <a:avLst/>
          </a:prstGeom>
        </p:spPr>
      </p:pic>
    </p:spTree>
    <p:extLst>
      <p:ext uri="{BB962C8B-B14F-4D97-AF65-F5344CB8AC3E}">
        <p14:creationId xmlns:p14="http://schemas.microsoft.com/office/powerpoint/2010/main" val="1275687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68480-82C2-41E2-B7DD-6BBE5E1D8D77}"/>
              </a:ext>
            </a:extLst>
          </p:cNvPr>
          <p:cNvSpPr>
            <a:spLocks noGrp="1"/>
          </p:cNvSpPr>
          <p:nvPr>
            <p:ph type="title"/>
          </p:nvPr>
        </p:nvSpPr>
        <p:spPr/>
        <p:txBody>
          <a:bodyPr>
            <a:normAutofit fontScale="90000"/>
          </a:bodyPr>
          <a:lstStyle/>
          <a:p>
            <a:r>
              <a:rPr lang="en-US" b="1" dirty="0"/>
              <a:t>DATA TYPES</a:t>
            </a:r>
            <a:br>
              <a:rPr lang="en-US" dirty="0"/>
            </a:br>
            <a:br>
              <a:rPr lang="en-US" dirty="0"/>
            </a:br>
            <a:br>
              <a:rPr lang="en-US" dirty="0"/>
            </a:br>
            <a:br>
              <a:rPr lang="en-US" dirty="0"/>
            </a:br>
            <a:endParaRPr lang="en-US" dirty="0"/>
          </a:p>
        </p:txBody>
      </p:sp>
      <p:graphicFrame>
        <p:nvGraphicFramePr>
          <p:cNvPr id="4" name="Content Placeholder 3">
            <a:extLst>
              <a:ext uri="{FF2B5EF4-FFF2-40B4-BE49-F238E27FC236}">
                <a16:creationId xmlns:a16="http://schemas.microsoft.com/office/drawing/2014/main" id="{F39043AC-D76D-4026-A561-0514D5FEDC92}"/>
              </a:ext>
            </a:extLst>
          </p:cNvPr>
          <p:cNvGraphicFramePr>
            <a:graphicFrameLocks noGrp="1"/>
          </p:cNvGraphicFramePr>
          <p:nvPr>
            <p:ph idx="1"/>
            <p:extLst>
              <p:ext uri="{D42A27DB-BD31-4B8C-83A1-F6EECF244321}">
                <p14:modId xmlns:p14="http://schemas.microsoft.com/office/powerpoint/2010/main" val="1635391777"/>
              </p:ext>
            </p:extLst>
          </p:nvPr>
        </p:nvGraphicFramePr>
        <p:xfrm>
          <a:off x="2589213" y="2133599"/>
          <a:ext cx="8915400" cy="3513222"/>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1595441748"/>
                    </a:ext>
                  </a:extLst>
                </a:gridCol>
                <a:gridCol w="4457700">
                  <a:extLst>
                    <a:ext uri="{9D8B030D-6E8A-4147-A177-3AD203B41FA5}">
                      <a16:colId xmlns:a16="http://schemas.microsoft.com/office/drawing/2014/main" val="3131660582"/>
                    </a:ext>
                  </a:extLst>
                </a:gridCol>
              </a:tblGrid>
              <a:tr h="1171074">
                <a:tc>
                  <a:txBody>
                    <a:bodyPr/>
                    <a:lstStyle/>
                    <a:p>
                      <a:r>
                        <a:rPr lang="en-US" sz="2800" dirty="0"/>
                        <a:t>Primary Data Type</a:t>
                      </a:r>
                    </a:p>
                  </a:txBody>
                  <a:tcPr/>
                </a:tc>
                <a:tc>
                  <a:txBody>
                    <a:bodyPr/>
                    <a:lstStyle/>
                    <a:p>
                      <a:r>
                        <a:rPr lang="en-US"/>
                        <a:t>int, </a:t>
                      </a:r>
                      <a:r>
                        <a:rPr lang="en-US" dirty="0"/>
                        <a:t>float, char, void</a:t>
                      </a:r>
                    </a:p>
                  </a:txBody>
                  <a:tcPr/>
                </a:tc>
                <a:extLst>
                  <a:ext uri="{0D108BD9-81ED-4DB2-BD59-A6C34878D82A}">
                    <a16:rowId xmlns:a16="http://schemas.microsoft.com/office/drawing/2014/main" val="3962567492"/>
                  </a:ext>
                </a:extLst>
              </a:tr>
              <a:tr h="1171074">
                <a:tc>
                  <a:txBody>
                    <a:bodyPr/>
                    <a:lstStyle/>
                    <a:p>
                      <a:r>
                        <a:rPr lang="en-US" sz="2800" dirty="0"/>
                        <a:t>User Defined Data Type</a:t>
                      </a:r>
                    </a:p>
                  </a:txBody>
                  <a:tcPr/>
                </a:tc>
                <a:tc>
                  <a:txBody>
                    <a:bodyPr/>
                    <a:lstStyle/>
                    <a:p>
                      <a:r>
                        <a:rPr lang="en-US" dirty="0"/>
                        <a:t>structure, union, class, enumeration</a:t>
                      </a:r>
                    </a:p>
                  </a:txBody>
                  <a:tcPr/>
                </a:tc>
                <a:extLst>
                  <a:ext uri="{0D108BD9-81ED-4DB2-BD59-A6C34878D82A}">
                    <a16:rowId xmlns:a16="http://schemas.microsoft.com/office/drawing/2014/main" val="3354975663"/>
                  </a:ext>
                </a:extLst>
              </a:tr>
              <a:tr h="1171074">
                <a:tc>
                  <a:txBody>
                    <a:bodyPr/>
                    <a:lstStyle/>
                    <a:p>
                      <a:r>
                        <a:rPr lang="en-US" sz="2800" dirty="0"/>
                        <a:t>Derived Data Type</a:t>
                      </a:r>
                    </a:p>
                  </a:txBody>
                  <a:tcPr/>
                </a:tc>
                <a:tc>
                  <a:txBody>
                    <a:bodyPr/>
                    <a:lstStyle/>
                    <a:p>
                      <a:r>
                        <a:rPr lang="en-US" dirty="0"/>
                        <a:t>array, function, pointer, reference</a:t>
                      </a:r>
                    </a:p>
                  </a:txBody>
                  <a:tcPr/>
                </a:tc>
                <a:extLst>
                  <a:ext uri="{0D108BD9-81ED-4DB2-BD59-A6C34878D82A}">
                    <a16:rowId xmlns:a16="http://schemas.microsoft.com/office/drawing/2014/main" val="489611826"/>
                  </a:ext>
                </a:extLst>
              </a:tr>
            </a:tbl>
          </a:graphicData>
        </a:graphic>
      </p:graphicFrame>
      <p:pic>
        <p:nvPicPr>
          <p:cNvPr id="5" name="Picture 4">
            <a:extLst>
              <a:ext uri="{FF2B5EF4-FFF2-40B4-BE49-F238E27FC236}">
                <a16:creationId xmlns:a16="http://schemas.microsoft.com/office/drawing/2014/main" id="{4E62BCA0-6EB6-412F-A376-6FFA294C6C76}"/>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10678666" y="32662"/>
            <a:ext cx="1513334" cy="1513334"/>
          </a:xfrm>
          <a:prstGeom prst="rect">
            <a:avLst/>
          </a:prstGeom>
        </p:spPr>
      </p:pic>
    </p:spTree>
    <p:extLst>
      <p:ext uri="{BB962C8B-B14F-4D97-AF65-F5344CB8AC3E}">
        <p14:creationId xmlns:p14="http://schemas.microsoft.com/office/powerpoint/2010/main" val="1480457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46EC1-E7AA-4FA3-8B11-246D8507553C}"/>
              </a:ext>
            </a:extLst>
          </p:cNvPr>
          <p:cNvSpPr>
            <a:spLocks noGrp="1"/>
          </p:cNvSpPr>
          <p:nvPr>
            <p:ph type="title"/>
          </p:nvPr>
        </p:nvSpPr>
        <p:spPr/>
        <p:txBody>
          <a:bodyPr/>
          <a:lstStyle/>
          <a:p>
            <a:r>
              <a:rPr lang="en-US" dirty="0"/>
              <a:t>Primitive Built-in Types</a:t>
            </a:r>
          </a:p>
        </p:txBody>
      </p:sp>
      <p:pic>
        <p:nvPicPr>
          <p:cNvPr id="4" name="Content Placeholder 3">
            <a:extLst>
              <a:ext uri="{FF2B5EF4-FFF2-40B4-BE49-F238E27FC236}">
                <a16:creationId xmlns:a16="http://schemas.microsoft.com/office/drawing/2014/main" id="{159F3D66-B995-4E99-AB0D-0208E740B5DF}"/>
              </a:ext>
            </a:extLst>
          </p:cNvPr>
          <p:cNvPicPr>
            <a:picLocks noGrp="1" noChangeAspect="1"/>
          </p:cNvPicPr>
          <p:nvPr>
            <p:ph idx="1"/>
          </p:nvPr>
        </p:nvPicPr>
        <p:blipFill>
          <a:blip r:embed="rId2"/>
          <a:stretch>
            <a:fillRect/>
          </a:stretch>
        </p:blipFill>
        <p:spPr>
          <a:xfrm>
            <a:off x="1902637" y="1512665"/>
            <a:ext cx="7844864" cy="4721225"/>
          </a:xfrm>
          <a:prstGeom prst="rect">
            <a:avLst/>
          </a:prstGeom>
        </p:spPr>
      </p:pic>
      <p:pic>
        <p:nvPicPr>
          <p:cNvPr id="5" name="Picture 4">
            <a:extLst>
              <a:ext uri="{FF2B5EF4-FFF2-40B4-BE49-F238E27FC236}">
                <a16:creationId xmlns:a16="http://schemas.microsoft.com/office/drawing/2014/main" id="{AA98E88E-16B1-4DDA-B1CD-F51076A5D58D}"/>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10678666" y="32662"/>
            <a:ext cx="1513334" cy="1513334"/>
          </a:xfrm>
          <a:prstGeom prst="rect">
            <a:avLst/>
          </a:prstGeom>
        </p:spPr>
      </p:pic>
    </p:spTree>
    <p:extLst>
      <p:ext uri="{BB962C8B-B14F-4D97-AF65-F5344CB8AC3E}">
        <p14:creationId xmlns:p14="http://schemas.microsoft.com/office/powerpoint/2010/main" val="2873954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C33C1-5EAE-419B-8EA0-A699350118FF}"/>
              </a:ext>
            </a:extLst>
          </p:cNvPr>
          <p:cNvSpPr>
            <a:spLocks noGrp="1"/>
          </p:cNvSpPr>
          <p:nvPr>
            <p:ph type="title"/>
          </p:nvPr>
        </p:nvSpPr>
        <p:spPr/>
        <p:txBody>
          <a:bodyPr/>
          <a:lstStyle/>
          <a:p>
            <a:r>
              <a:rPr lang="en-US" dirty="0"/>
              <a:t>typedef Declarations</a:t>
            </a:r>
          </a:p>
        </p:txBody>
      </p:sp>
      <p:sp>
        <p:nvSpPr>
          <p:cNvPr id="3" name="Content Placeholder 2">
            <a:extLst>
              <a:ext uri="{FF2B5EF4-FFF2-40B4-BE49-F238E27FC236}">
                <a16:creationId xmlns:a16="http://schemas.microsoft.com/office/drawing/2014/main" id="{8C2EE2BC-5219-4A42-8213-80DE4373BCA0}"/>
              </a:ext>
            </a:extLst>
          </p:cNvPr>
          <p:cNvSpPr>
            <a:spLocks noGrp="1"/>
          </p:cNvSpPr>
          <p:nvPr>
            <p:ph idx="1"/>
          </p:nvPr>
        </p:nvSpPr>
        <p:spPr/>
        <p:txBody>
          <a:bodyPr/>
          <a:lstStyle/>
          <a:p>
            <a:r>
              <a:rPr lang="en-US" dirty="0"/>
              <a:t>We can create a new name for an existing type using </a:t>
            </a:r>
            <a:r>
              <a:rPr lang="en-US" b="1" dirty="0">
                <a:solidFill>
                  <a:srgbClr val="0070C0"/>
                </a:solidFill>
              </a:rPr>
              <a:t>typedef.</a:t>
            </a:r>
          </a:p>
          <a:p>
            <a:r>
              <a:rPr lang="en-US" dirty="0">
                <a:solidFill>
                  <a:schemeClr val="tx1"/>
                </a:solidFill>
              </a:rPr>
              <a:t>Simple syntax to define a new type with typedef:</a:t>
            </a:r>
          </a:p>
          <a:p>
            <a:pPr marL="0" indent="0">
              <a:buNone/>
            </a:pPr>
            <a:endParaRPr lang="en-US" dirty="0">
              <a:solidFill>
                <a:schemeClr val="tx1"/>
              </a:solidFill>
            </a:endParaRPr>
          </a:p>
          <a:p>
            <a:pPr marL="0" indent="0">
              <a:buNone/>
            </a:pPr>
            <a:endParaRPr lang="en-US" dirty="0">
              <a:solidFill>
                <a:schemeClr val="tx1"/>
              </a:solidFill>
            </a:endParaRPr>
          </a:p>
        </p:txBody>
      </p:sp>
      <p:sp>
        <p:nvSpPr>
          <p:cNvPr id="4" name="TextBox 3">
            <a:extLst>
              <a:ext uri="{FF2B5EF4-FFF2-40B4-BE49-F238E27FC236}">
                <a16:creationId xmlns:a16="http://schemas.microsoft.com/office/drawing/2014/main" id="{EA9AB0F6-9F47-4A91-A9D7-40CAE9C770A7}"/>
              </a:ext>
            </a:extLst>
          </p:cNvPr>
          <p:cNvSpPr txBox="1"/>
          <p:nvPr/>
        </p:nvSpPr>
        <p:spPr>
          <a:xfrm>
            <a:off x="2133600" y="3208420"/>
            <a:ext cx="8911687" cy="2554545"/>
          </a:xfrm>
          <a:prstGeom prst="rect">
            <a:avLst/>
          </a:prstGeom>
          <a:noFill/>
          <a:ln>
            <a:solidFill>
              <a:srgbClr val="FF0000"/>
            </a:solidFill>
          </a:ln>
        </p:spPr>
        <p:txBody>
          <a:bodyPr wrap="square" rtlCol="0">
            <a:spAutoFit/>
          </a:bodyPr>
          <a:lstStyle/>
          <a:p>
            <a:r>
              <a:rPr lang="en-US" sz="2000" dirty="0">
                <a:latin typeface="Courier New" panose="02070309020205020404" pitchFamily="49" charset="0"/>
                <a:cs typeface="Courier New" panose="02070309020205020404" pitchFamily="49" charset="0"/>
              </a:rPr>
              <a:t>typedef type newname;	</a:t>
            </a:r>
            <a:r>
              <a:rPr lang="en-US" sz="2000" dirty="0">
                <a:solidFill>
                  <a:srgbClr val="0070C0"/>
                </a:solidFill>
                <a:latin typeface="Courier New" panose="02070309020205020404" pitchFamily="49" charset="0"/>
                <a:cs typeface="Courier New" panose="02070309020205020404" pitchFamily="49" charset="0"/>
              </a:rPr>
              <a:t>//syntax</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typedef int feet;  		</a:t>
            </a:r>
            <a:r>
              <a:rPr lang="en-US" sz="2000" dirty="0">
                <a:solidFill>
                  <a:srgbClr val="0070C0"/>
                </a:solidFill>
                <a:latin typeface="Courier New" panose="02070309020205020404" pitchFamily="49" charset="0"/>
                <a:cs typeface="Courier New" panose="02070309020205020404" pitchFamily="49" charset="0"/>
              </a:rPr>
              <a:t>// this tells compiler that feet  						      //is another name for int</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feet distance;   		   </a:t>
            </a:r>
            <a:r>
              <a:rPr lang="en-US" sz="2000" dirty="0">
                <a:solidFill>
                  <a:srgbClr val="0070C0"/>
                </a:solidFill>
                <a:latin typeface="Courier New" panose="02070309020205020404" pitchFamily="49" charset="0"/>
                <a:cs typeface="Courier New" panose="02070309020205020404" pitchFamily="49" charset="0"/>
              </a:rPr>
              <a:t>//this declaration is legal and 									//creates an int variable called 								//distance</a:t>
            </a:r>
          </a:p>
        </p:txBody>
      </p:sp>
      <p:pic>
        <p:nvPicPr>
          <p:cNvPr id="5" name="Picture 4">
            <a:extLst>
              <a:ext uri="{FF2B5EF4-FFF2-40B4-BE49-F238E27FC236}">
                <a16:creationId xmlns:a16="http://schemas.microsoft.com/office/drawing/2014/main" id="{A437ABB0-4E69-45F5-816C-A89ED358227A}"/>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10678666" y="32662"/>
            <a:ext cx="1513334" cy="1513334"/>
          </a:xfrm>
          <a:prstGeom prst="rect">
            <a:avLst/>
          </a:prstGeom>
        </p:spPr>
      </p:pic>
    </p:spTree>
    <p:extLst>
      <p:ext uri="{BB962C8B-B14F-4D97-AF65-F5344CB8AC3E}">
        <p14:creationId xmlns:p14="http://schemas.microsoft.com/office/powerpoint/2010/main" val="4101751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DD4F5-41D7-4443-B933-B8518F3574F3}"/>
              </a:ext>
            </a:extLst>
          </p:cNvPr>
          <p:cNvSpPr>
            <a:spLocks noGrp="1"/>
          </p:cNvSpPr>
          <p:nvPr>
            <p:ph type="title"/>
          </p:nvPr>
        </p:nvSpPr>
        <p:spPr>
          <a:xfrm>
            <a:off x="2486526" y="148884"/>
            <a:ext cx="8911687" cy="1280890"/>
          </a:xfrm>
        </p:spPr>
        <p:txBody>
          <a:bodyPr>
            <a:normAutofit fontScale="90000"/>
          </a:bodyPr>
          <a:lstStyle/>
          <a:p>
            <a:r>
              <a:rPr lang="en-US" sz="3200" dirty="0"/>
              <a:t>VARIABLE SCOPES</a:t>
            </a:r>
            <a:br>
              <a:rPr lang="en-US" sz="3200" dirty="0"/>
            </a:br>
            <a:br>
              <a:rPr lang="en-US" sz="2800" dirty="0"/>
            </a:br>
            <a:r>
              <a:rPr lang="en-US" sz="2400" dirty="0"/>
              <a:t>Local Variables</a:t>
            </a:r>
            <a:endParaRPr lang="en-US" sz="2800" dirty="0"/>
          </a:p>
        </p:txBody>
      </p:sp>
      <p:sp>
        <p:nvSpPr>
          <p:cNvPr id="4" name="Rectangle 3">
            <a:extLst>
              <a:ext uri="{FF2B5EF4-FFF2-40B4-BE49-F238E27FC236}">
                <a16:creationId xmlns:a16="http://schemas.microsoft.com/office/drawing/2014/main" id="{15642019-6FFA-4D19-957C-804EF2DA8147}"/>
              </a:ext>
            </a:extLst>
          </p:cNvPr>
          <p:cNvSpPr/>
          <p:nvPr/>
        </p:nvSpPr>
        <p:spPr>
          <a:xfrm>
            <a:off x="2486526" y="1623095"/>
            <a:ext cx="7218947" cy="4893647"/>
          </a:xfrm>
          <a:prstGeom prst="rect">
            <a:avLst/>
          </a:prstGeom>
        </p:spPr>
        <p:txBody>
          <a:bodyPr wrap="square">
            <a:spAutoFit/>
          </a:bodyPr>
          <a:lstStyle/>
          <a:p>
            <a:r>
              <a:rPr lang="en-US" sz="2400" b="1" dirty="0">
                <a:solidFill>
                  <a:schemeClr val="accent1">
                    <a:lumMod val="75000"/>
                  </a:schemeClr>
                </a:solidFill>
                <a:latin typeface="Courier New" panose="02070309020205020404" pitchFamily="49" charset="0"/>
                <a:cs typeface="Courier New" panose="02070309020205020404" pitchFamily="49" charset="0"/>
              </a:rPr>
              <a:t>#include &lt;</a:t>
            </a:r>
            <a:r>
              <a:rPr lang="en-US" sz="2400" b="1" dirty="0" err="1">
                <a:solidFill>
                  <a:schemeClr val="accent1">
                    <a:lumMod val="75000"/>
                  </a:schemeClr>
                </a:solidFill>
                <a:latin typeface="Courier New" panose="02070309020205020404" pitchFamily="49" charset="0"/>
                <a:cs typeface="Courier New" panose="02070309020205020404" pitchFamily="49" charset="0"/>
              </a:rPr>
              <a:t>iostream.h</a:t>
            </a:r>
            <a:r>
              <a:rPr lang="en-US" sz="2400" b="1" dirty="0">
                <a:solidFill>
                  <a:schemeClr val="accent1">
                    <a:lumMod val="75000"/>
                  </a:schemeClr>
                </a:solidFill>
                <a:latin typeface="Courier New" panose="02070309020205020404" pitchFamily="49" charset="0"/>
                <a:cs typeface="Courier New" panose="02070309020205020404" pitchFamily="49" charset="0"/>
              </a:rPr>
              <a:t>&gt;</a:t>
            </a:r>
          </a:p>
          <a:p>
            <a:r>
              <a:rPr lang="en-US" sz="2400" b="1" dirty="0">
                <a:solidFill>
                  <a:schemeClr val="accent1">
                    <a:lumMod val="75000"/>
                  </a:schemeClr>
                </a:solidFill>
                <a:latin typeface="Courier New" panose="02070309020205020404" pitchFamily="49" charset="0"/>
                <a:cs typeface="Courier New" panose="02070309020205020404" pitchFamily="49" charset="0"/>
              </a:rPr>
              <a:t>int main ()</a:t>
            </a:r>
          </a:p>
          <a:p>
            <a:r>
              <a:rPr lang="en-US" sz="2400" b="1" dirty="0">
                <a:solidFill>
                  <a:schemeClr val="accent1">
                    <a:lumMod val="75000"/>
                  </a:schemeClr>
                </a:solidFill>
                <a:latin typeface="Courier New" panose="02070309020205020404" pitchFamily="49" charset="0"/>
                <a:cs typeface="Courier New" panose="02070309020205020404" pitchFamily="49" charset="0"/>
              </a:rPr>
              <a:t>{</a:t>
            </a:r>
          </a:p>
          <a:p>
            <a:r>
              <a:rPr lang="en-US" sz="2400" b="1" dirty="0">
                <a:solidFill>
                  <a:srgbClr val="FFFF00"/>
                </a:solidFill>
                <a:latin typeface="Courier New" panose="02070309020205020404" pitchFamily="49" charset="0"/>
                <a:cs typeface="Courier New" panose="02070309020205020404" pitchFamily="49" charset="0"/>
              </a:rPr>
              <a:t>int a, b;</a:t>
            </a:r>
          </a:p>
          <a:p>
            <a:r>
              <a:rPr lang="en-US" sz="2400" b="1" dirty="0">
                <a:solidFill>
                  <a:srgbClr val="FFFF00"/>
                </a:solidFill>
                <a:latin typeface="Courier New" panose="02070309020205020404" pitchFamily="49" charset="0"/>
                <a:cs typeface="Courier New" panose="02070309020205020404" pitchFamily="49" charset="0"/>
              </a:rPr>
              <a:t>int c;      </a:t>
            </a:r>
            <a:r>
              <a:rPr lang="en-US" sz="2400" b="1" dirty="0">
                <a:solidFill>
                  <a:srgbClr val="00B150"/>
                </a:solidFill>
                <a:latin typeface="Courier New" panose="02070309020205020404" pitchFamily="49" charset="0"/>
                <a:cs typeface="Courier New" panose="02070309020205020404" pitchFamily="49" charset="0"/>
              </a:rPr>
              <a:t>// Local variable declaration</a:t>
            </a:r>
          </a:p>
          <a:p>
            <a:r>
              <a:rPr lang="en-US" sz="2400" b="1" dirty="0">
                <a:solidFill>
                  <a:srgbClr val="FFFF00"/>
                </a:solidFill>
                <a:latin typeface="Courier New" panose="02070309020205020404" pitchFamily="49" charset="0"/>
                <a:cs typeface="Courier New" panose="02070309020205020404" pitchFamily="49" charset="0"/>
              </a:rPr>
              <a:t> </a:t>
            </a:r>
          </a:p>
          <a:p>
            <a:r>
              <a:rPr lang="en-US" sz="2400" b="1" dirty="0">
                <a:solidFill>
                  <a:srgbClr val="7030A0"/>
                </a:solidFill>
                <a:latin typeface="Courier New" panose="02070309020205020404" pitchFamily="49" charset="0"/>
                <a:cs typeface="Courier New" panose="02070309020205020404" pitchFamily="49" charset="0"/>
              </a:rPr>
              <a:t>a = 10;</a:t>
            </a:r>
          </a:p>
          <a:p>
            <a:r>
              <a:rPr lang="en-US" sz="2400" b="1" dirty="0">
                <a:solidFill>
                  <a:srgbClr val="7030A0"/>
                </a:solidFill>
                <a:latin typeface="Courier New" panose="02070309020205020404" pitchFamily="49" charset="0"/>
                <a:cs typeface="Courier New" panose="02070309020205020404" pitchFamily="49" charset="0"/>
              </a:rPr>
              <a:t>b = 20;   </a:t>
            </a:r>
            <a:r>
              <a:rPr lang="en-US" sz="2400" b="1" dirty="0">
                <a:solidFill>
                  <a:srgbClr val="00B150"/>
                </a:solidFill>
                <a:latin typeface="Courier New" panose="02070309020205020404" pitchFamily="49" charset="0"/>
                <a:cs typeface="Courier New" panose="02070309020205020404" pitchFamily="49" charset="0"/>
              </a:rPr>
              <a:t>// actual initialization</a:t>
            </a:r>
            <a:endParaRPr lang="en-US" sz="2400" b="1" dirty="0">
              <a:solidFill>
                <a:srgbClr val="7030A0"/>
              </a:solidFill>
              <a:latin typeface="Courier New" panose="02070309020205020404" pitchFamily="49" charset="0"/>
              <a:cs typeface="Courier New" panose="02070309020205020404" pitchFamily="49" charset="0"/>
            </a:endParaRPr>
          </a:p>
          <a:p>
            <a:r>
              <a:rPr lang="en-US" sz="2400" b="1" dirty="0">
                <a:solidFill>
                  <a:schemeClr val="accent5">
                    <a:lumMod val="50000"/>
                  </a:schemeClr>
                </a:solidFill>
                <a:latin typeface="Courier New" panose="02070309020205020404" pitchFamily="49" charset="0"/>
                <a:cs typeface="Courier New" panose="02070309020205020404" pitchFamily="49" charset="0"/>
              </a:rPr>
              <a:t>c = a + b;</a:t>
            </a:r>
          </a:p>
          <a:p>
            <a:r>
              <a:rPr lang="en-US" sz="2400" b="1" dirty="0" err="1">
                <a:solidFill>
                  <a:schemeClr val="accent5">
                    <a:lumMod val="50000"/>
                  </a:schemeClr>
                </a:solidFill>
                <a:highlight>
                  <a:srgbClr val="FFFF00"/>
                </a:highlight>
                <a:latin typeface="Courier New" panose="02070309020205020404" pitchFamily="49" charset="0"/>
                <a:cs typeface="Courier New" panose="02070309020205020404" pitchFamily="49" charset="0"/>
              </a:rPr>
              <a:t>cout</a:t>
            </a:r>
            <a:r>
              <a:rPr lang="en-US" sz="2400" b="1" dirty="0">
                <a:solidFill>
                  <a:schemeClr val="accent5">
                    <a:lumMod val="50000"/>
                  </a:schemeClr>
                </a:solidFill>
                <a:highlight>
                  <a:srgbClr val="FFFF00"/>
                </a:highlight>
                <a:latin typeface="Courier New" panose="02070309020205020404" pitchFamily="49" charset="0"/>
                <a:cs typeface="Courier New" panose="02070309020205020404" pitchFamily="49" charset="0"/>
              </a:rPr>
              <a:t> &lt;&lt; c;</a:t>
            </a:r>
          </a:p>
          <a:p>
            <a:r>
              <a:rPr lang="en-US" sz="2400" b="1" dirty="0">
                <a:solidFill>
                  <a:schemeClr val="accent5">
                    <a:lumMod val="50000"/>
                  </a:schemeClr>
                </a:solidFill>
                <a:latin typeface="Courier New" panose="02070309020205020404" pitchFamily="49" charset="0"/>
                <a:cs typeface="Courier New" panose="02070309020205020404" pitchFamily="49" charset="0"/>
              </a:rPr>
              <a:t>return 0;</a:t>
            </a:r>
          </a:p>
          <a:p>
            <a:r>
              <a:rPr lang="en-US" sz="2400" b="1" dirty="0">
                <a:solidFill>
                  <a:schemeClr val="accent5">
                    <a:lumMod val="50000"/>
                  </a:schemeClr>
                </a:solidFill>
                <a:latin typeface="Courier New" panose="02070309020205020404" pitchFamily="49" charset="0"/>
                <a:cs typeface="Courier New" panose="02070309020205020404" pitchFamily="49" charset="0"/>
              </a:rPr>
              <a:t>}</a:t>
            </a:r>
          </a:p>
        </p:txBody>
      </p:sp>
      <p:pic>
        <p:nvPicPr>
          <p:cNvPr id="5" name="Picture 4">
            <a:extLst>
              <a:ext uri="{FF2B5EF4-FFF2-40B4-BE49-F238E27FC236}">
                <a16:creationId xmlns:a16="http://schemas.microsoft.com/office/drawing/2014/main" id="{F83A1629-6ED0-490D-82BF-A8AD3CDA9693}"/>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10678666" y="32662"/>
            <a:ext cx="1513334" cy="1513334"/>
          </a:xfrm>
          <a:prstGeom prst="rect">
            <a:avLst/>
          </a:prstGeom>
        </p:spPr>
      </p:pic>
    </p:spTree>
    <p:extLst>
      <p:ext uri="{BB962C8B-B14F-4D97-AF65-F5344CB8AC3E}">
        <p14:creationId xmlns:p14="http://schemas.microsoft.com/office/powerpoint/2010/main" val="2511583147"/>
      </p:ext>
    </p:extLst>
  </p:cSld>
  <p:clrMapOvr>
    <a:masterClrMapping/>
  </p:clrMapOvr>
</p:sld>
</file>

<file path=ppt/theme/theme1.xml><?xml version="1.0" encoding="utf-8"?>
<a:theme xmlns:a="http://schemas.openxmlformats.org/drawingml/2006/main" name="Wis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715</TotalTime>
  <Words>1231</Words>
  <Application>Microsoft Office PowerPoint</Application>
  <PresentationFormat>Widescreen</PresentationFormat>
  <Paragraphs>455</Paragraphs>
  <Slides>49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Century Gothic</vt:lpstr>
      <vt:lpstr>Courier New</vt:lpstr>
      <vt:lpstr>Wingdings 3</vt:lpstr>
      <vt:lpstr>Wisp</vt:lpstr>
      <vt:lpstr>INTRODUCTION TO C++ Compete McGill 2018-2019</vt:lpstr>
      <vt:lpstr>QUICK FACTS</vt:lpstr>
      <vt:lpstr>C++ vs C</vt:lpstr>
      <vt:lpstr>STRUCTURE OF C++</vt:lpstr>
      <vt:lpstr>SIMPLE PROGRAM IN C++</vt:lpstr>
      <vt:lpstr>DATA TYPES    </vt:lpstr>
      <vt:lpstr>Primitive Built-in Types</vt:lpstr>
      <vt:lpstr>typedef Declarations</vt:lpstr>
      <vt:lpstr>VARIABLE SCOPES  Local Variables</vt:lpstr>
      <vt:lpstr>Global Variables</vt:lpstr>
      <vt:lpstr>IF – ELSE IF - ELSE</vt:lpstr>
      <vt:lpstr>FOR LOOPS</vt:lpstr>
      <vt:lpstr>WHILE LOOPS</vt:lpstr>
      <vt:lpstr>DO-WHILE LOOPS</vt:lpstr>
      <vt:lpstr>FUNCTIONS</vt:lpstr>
      <vt:lpstr>Ex:</vt:lpstr>
      <vt:lpstr>PASSING PARAMETERS BY VALUE VS BY REFERENCE</vt:lpstr>
      <vt:lpstr>ARRAYS</vt:lpstr>
      <vt:lpstr>MULTI-DIMENSIONAL ARRAYS</vt:lpstr>
      <vt:lpstr>POINTERS TO ARRAYS</vt:lpstr>
      <vt:lpstr>WAIT WHAT? (Sidenote)</vt:lpstr>
      <vt:lpstr>POINTERS TO MULTIDIMENSIONAL ARRAYS</vt:lpstr>
      <vt:lpstr>Side note: Dynamic Arrays</vt:lpstr>
      <vt:lpstr>C++ Pointers In Detail</vt:lpstr>
      <vt:lpstr>INPUT/OUTPUT</vt:lpstr>
      <vt:lpstr>scanf &amp; printf</vt:lpstr>
      <vt:lpstr>scanf &amp; printf FORMATTERS</vt:lpstr>
      <vt:lpstr>FLOAT &amp; DECIMAL FORMATTERS</vt:lpstr>
      <vt:lpstr>cin &amp; cout</vt:lpstr>
      <vt:lpstr>cin vs scanf</vt:lpstr>
      <vt:lpstr>Turning Off Synchronization</vt:lpstr>
      <vt:lpstr>STANDARD TEMPLATE LIBRARY (STL)</vt:lpstr>
      <vt:lpstr>CONTAINERS</vt:lpstr>
      <vt:lpstr>CONTAINERS: VECTOR</vt:lpstr>
      <vt:lpstr>CONTAINERS: VECTOR</vt:lpstr>
      <vt:lpstr>CONTAINERS: VECTOR</vt:lpstr>
      <vt:lpstr>CONTAINERS: VECTOR</vt:lpstr>
      <vt:lpstr>CONTAINERS: SETS</vt:lpstr>
      <vt:lpstr>CONTAINERS: SETS</vt:lpstr>
      <vt:lpstr>CONTAINERS: SETS</vt:lpstr>
      <vt:lpstr>CONTAINERS: MAPS</vt:lpstr>
      <vt:lpstr>CONTAINERS: MAPS</vt:lpstr>
      <vt:lpstr>CONTAINERS: MAPS</vt:lpstr>
      <vt:lpstr>ITERATORS</vt:lpstr>
      <vt:lpstr>ITERATORS</vt:lpstr>
      <vt:lpstr>LOWER &amp; UPPER BOUNDS</vt:lpstr>
      <vt:lpstr>LOWER &amp; UPPER BOUNDS</vt:lpstr>
      <vt:lpstr>MAGINC INCLUDE STATEMENT!</vt:lpstr>
      <vt:lpstr>CLASSES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 Compete McGill 2018-2019</dc:title>
  <dc:creator>rozerin akkus</dc:creator>
  <cp:lastModifiedBy>rozerin akkus</cp:lastModifiedBy>
  <cp:revision>1</cp:revision>
  <dcterms:created xsi:type="dcterms:W3CDTF">2019-08-26T20:37:48Z</dcterms:created>
  <dcterms:modified xsi:type="dcterms:W3CDTF">2019-08-27T08:32:59Z</dcterms:modified>
</cp:coreProperties>
</file>