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64" r:id="rId12"/>
    <p:sldId id="270" r:id="rId13"/>
    <p:sldId id="265" r:id="rId14"/>
    <p:sldId id="271" r:id="rId15"/>
    <p:sldId id="272" r:id="rId16"/>
    <p:sldId id="269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DC10E2-E6D0-41F4-9C22-E8896E5622D0}" v="96" dt="2023-01-05T17:18:21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zerin Yıldız" userId="3e5ad40dab9ec4ff" providerId="LiveId" clId="{3FDC10E2-E6D0-41F4-9C22-E8896E5622D0}"/>
    <pc:docChg chg="undo custSel addSld modSld sldOrd">
      <pc:chgData name="Rozerin Yıldız" userId="3e5ad40dab9ec4ff" providerId="LiveId" clId="{3FDC10E2-E6D0-41F4-9C22-E8896E5622D0}" dt="2023-01-05T17:18:47.507" v="197" actId="20577"/>
      <pc:docMkLst>
        <pc:docMk/>
      </pc:docMkLst>
      <pc:sldChg chg="modSp mod">
        <pc:chgData name="Rozerin Yıldız" userId="3e5ad40dab9ec4ff" providerId="LiveId" clId="{3FDC10E2-E6D0-41F4-9C22-E8896E5622D0}" dt="2023-01-05T17:18:47.507" v="197" actId="20577"/>
        <pc:sldMkLst>
          <pc:docMk/>
          <pc:sldMk cId="792221220" sldId="257"/>
        </pc:sldMkLst>
        <pc:spChg chg="mod">
          <ac:chgData name="Rozerin Yıldız" userId="3e5ad40dab9ec4ff" providerId="LiveId" clId="{3FDC10E2-E6D0-41F4-9C22-E8896E5622D0}" dt="2023-01-05T17:18:47.507" v="197" actId="20577"/>
          <ac:spMkLst>
            <pc:docMk/>
            <pc:sldMk cId="792221220" sldId="257"/>
            <ac:spMk id="2" creationId="{8E87E188-3A85-3C47-13AD-61A29D884B3A}"/>
          </ac:spMkLst>
        </pc:spChg>
      </pc:sldChg>
      <pc:sldChg chg="addSp delSp modSp mod">
        <pc:chgData name="Rozerin Yıldız" userId="3e5ad40dab9ec4ff" providerId="LiveId" clId="{3FDC10E2-E6D0-41F4-9C22-E8896E5622D0}" dt="2023-01-05T16:55:02.395" v="44" actId="1076"/>
        <pc:sldMkLst>
          <pc:docMk/>
          <pc:sldMk cId="2348248410" sldId="263"/>
        </pc:sldMkLst>
        <pc:spChg chg="mod">
          <ac:chgData name="Rozerin Yıldız" userId="3e5ad40dab9ec4ff" providerId="LiveId" clId="{3FDC10E2-E6D0-41F4-9C22-E8896E5622D0}" dt="2023-01-05T16:52:50.638" v="26" actId="20577"/>
          <ac:spMkLst>
            <pc:docMk/>
            <pc:sldMk cId="2348248410" sldId="263"/>
            <ac:spMk id="3" creationId="{66016DA3-FE5F-17EF-C68F-0067E6FA7156}"/>
          </ac:spMkLst>
        </pc:spChg>
        <pc:picChg chg="add mod">
          <ac:chgData name="Rozerin Yıldız" userId="3e5ad40dab9ec4ff" providerId="LiveId" clId="{3FDC10E2-E6D0-41F4-9C22-E8896E5622D0}" dt="2023-01-05T16:55:02.395" v="44" actId="1076"/>
          <ac:picMkLst>
            <pc:docMk/>
            <pc:sldMk cId="2348248410" sldId="263"/>
            <ac:picMk id="5" creationId="{AEEA82F6-55CF-3849-26AA-D57B6B898985}"/>
          </ac:picMkLst>
        </pc:picChg>
        <pc:picChg chg="add del mod">
          <ac:chgData name="Rozerin Yıldız" userId="3e5ad40dab9ec4ff" providerId="LiveId" clId="{3FDC10E2-E6D0-41F4-9C22-E8896E5622D0}" dt="2023-01-05T16:53:08.387" v="30" actId="478"/>
          <ac:picMkLst>
            <pc:docMk/>
            <pc:sldMk cId="2348248410" sldId="263"/>
            <ac:picMk id="1026" creationId="{5952A0B8-217E-D15E-3CEA-FF331C364215}"/>
          </ac:picMkLst>
        </pc:picChg>
        <pc:picChg chg="add del mod">
          <ac:chgData name="Rozerin Yıldız" userId="3e5ad40dab9ec4ff" providerId="LiveId" clId="{3FDC10E2-E6D0-41F4-9C22-E8896E5622D0}" dt="2023-01-05T16:54:45.255" v="39" actId="478"/>
          <ac:picMkLst>
            <pc:docMk/>
            <pc:sldMk cId="2348248410" sldId="263"/>
            <ac:picMk id="1028" creationId="{B7E7E124-B2A4-A212-2CC3-3924C89F891C}"/>
          </ac:picMkLst>
        </pc:picChg>
        <pc:picChg chg="del">
          <ac:chgData name="Rozerin Yıldız" userId="3e5ad40dab9ec4ff" providerId="LiveId" clId="{3FDC10E2-E6D0-41F4-9C22-E8896E5622D0}" dt="2023-01-05T16:53:00.228" v="27" actId="478"/>
          <ac:picMkLst>
            <pc:docMk/>
            <pc:sldMk cId="2348248410" sldId="263"/>
            <ac:picMk id="2050" creationId="{02F43350-1E2A-47E6-1B79-083690545A0A}"/>
          </ac:picMkLst>
        </pc:picChg>
      </pc:sldChg>
      <pc:sldChg chg="addSp delSp modSp mod">
        <pc:chgData name="Rozerin Yıldız" userId="3e5ad40dab9ec4ff" providerId="LiveId" clId="{3FDC10E2-E6D0-41F4-9C22-E8896E5622D0}" dt="2023-01-05T17:02:39.953" v="104" actId="26606"/>
        <pc:sldMkLst>
          <pc:docMk/>
          <pc:sldMk cId="758807251" sldId="264"/>
        </pc:sldMkLst>
        <pc:spChg chg="mod">
          <ac:chgData name="Rozerin Yıldız" userId="3e5ad40dab9ec4ff" providerId="LiveId" clId="{3FDC10E2-E6D0-41F4-9C22-E8896E5622D0}" dt="2023-01-05T17:02:39.953" v="104" actId="26606"/>
          <ac:spMkLst>
            <pc:docMk/>
            <pc:sldMk cId="758807251" sldId="264"/>
            <ac:spMk id="2" creationId="{A5964710-E458-CC12-6AD4-93071FEDB92C}"/>
          </ac:spMkLst>
        </pc:spChg>
        <pc:spChg chg="mod ord">
          <ac:chgData name="Rozerin Yıldız" userId="3e5ad40dab9ec4ff" providerId="LiveId" clId="{3FDC10E2-E6D0-41F4-9C22-E8896E5622D0}" dt="2023-01-05T17:02:39.953" v="104" actId="26606"/>
          <ac:spMkLst>
            <pc:docMk/>
            <pc:sldMk cId="758807251" sldId="264"/>
            <ac:spMk id="3" creationId="{61888561-96CB-DDE2-A1FE-EC87AD9D4592}"/>
          </ac:spMkLst>
        </pc:spChg>
        <pc:spChg chg="add">
          <ac:chgData name="Rozerin Yıldız" userId="3e5ad40dab9ec4ff" providerId="LiveId" clId="{3FDC10E2-E6D0-41F4-9C22-E8896E5622D0}" dt="2023-01-05T17:02:39.953" v="104" actId="26606"/>
          <ac:spMkLst>
            <pc:docMk/>
            <pc:sldMk cId="758807251" sldId="264"/>
            <ac:spMk id="3102" creationId="{AB902CB9-C7DC-4673-B7D5-F22DCF0EC54E}"/>
          </ac:spMkLst>
        </pc:spChg>
        <pc:picChg chg="mod ord">
          <ac:chgData name="Rozerin Yıldız" userId="3e5ad40dab9ec4ff" providerId="LiveId" clId="{3FDC10E2-E6D0-41F4-9C22-E8896E5622D0}" dt="2023-01-05T17:02:39.953" v="104" actId="26606"/>
          <ac:picMkLst>
            <pc:docMk/>
            <pc:sldMk cId="758807251" sldId="264"/>
            <ac:picMk id="3076" creationId="{33F165D3-E94B-FB0E-39A2-20A6D84FC601}"/>
          </ac:picMkLst>
        </pc:picChg>
        <pc:picChg chg="mod ord">
          <ac:chgData name="Rozerin Yıldız" userId="3e5ad40dab9ec4ff" providerId="LiveId" clId="{3FDC10E2-E6D0-41F4-9C22-E8896E5622D0}" dt="2023-01-05T17:02:39.953" v="104" actId="26606"/>
          <ac:picMkLst>
            <pc:docMk/>
            <pc:sldMk cId="758807251" sldId="264"/>
            <ac:picMk id="3078" creationId="{E63E2F6E-96AD-0644-8336-A3E5798439E2}"/>
          </ac:picMkLst>
        </pc:picChg>
        <pc:picChg chg="mod">
          <ac:chgData name="Rozerin Yıldız" userId="3e5ad40dab9ec4ff" providerId="LiveId" clId="{3FDC10E2-E6D0-41F4-9C22-E8896E5622D0}" dt="2023-01-05T17:02:39.953" v="104" actId="26606"/>
          <ac:picMkLst>
            <pc:docMk/>
            <pc:sldMk cId="758807251" sldId="264"/>
            <ac:picMk id="3082" creationId="{805C433D-3C0A-96EE-A7A6-E3AAC8D1FE60}"/>
          </ac:picMkLst>
        </pc:picChg>
        <pc:picChg chg="mod">
          <ac:chgData name="Rozerin Yıldız" userId="3e5ad40dab9ec4ff" providerId="LiveId" clId="{3FDC10E2-E6D0-41F4-9C22-E8896E5622D0}" dt="2023-01-05T17:02:39.953" v="104" actId="26606"/>
          <ac:picMkLst>
            <pc:docMk/>
            <pc:sldMk cId="758807251" sldId="264"/>
            <ac:picMk id="3084" creationId="{707F5AEA-E448-052A-BE6F-252AEDFFE014}"/>
          </ac:picMkLst>
        </pc:picChg>
        <pc:picChg chg="mod">
          <ac:chgData name="Rozerin Yıldız" userId="3e5ad40dab9ec4ff" providerId="LiveId" clId="{3FDC10E2-E6D0-41F4-9C22-E8896E5622D0}" dt="2023-01-05T17:02:39.953" v="104" actId="26606"/>
          <ac:picMkLst>
            <pc:docMk/>
            <pc:sldMk cId="758807251" sldId="264"/>
            <ac:picMk id="3086" creationId="{70E05C9C-E0A6-AAB6-C8F0-ECA64C31FD29}"/>
          </ac:picMkLst>
        </pc:picChg>
        <pc:cxnChg chg="del">
          <ac:chgData name="Rozerin Yıldız" userId="3e5ad40dab9ec4ff" providerId="LiveId" clId="{3FDC10E2-E6D0-41F4-9C22-E8896E5622D0}" dt="2023-01-05T17:02:39.953" v="104" actId="26606"/>
          <ac:cxnSpMkLst>
            <pc:docMk/>
            <pc:sldMk cId="758807251" sldId="264"/>
            <ac:cxnSpMk id="3091" creationId="{822A5670-0F7B-4199-AEAB-33FBA9CEA44D}"/>
          </ac:cxnSpMkLst>
        </pc:cxnChg>
        <pc:cxnChg chg="del">
          <ac:chgData name="Rozerin Yıldız" userId="3e5ad40dab9ec4ff" providerId="LiveId" clId="{3FDC10E2-E6D0-41F4-9C22-E8896E5622D0}" dt="2023-01-05T17:02:39.953" v="104" actId="26606"/>
          <ac:cxnSpMkLst>
            <pc:docMk/>
            <pc:sldMk cId="758807251" sldId="264"/>
            <ac:cxnSpMk id="3093" creationId="{8BB1744D-A7DF-4B65-B6E3-DCF12BB2D869}"/>
          </ac:cxnSpMkLst>
        </pc:cxnChg>
        <pc:cxnChg chg="del">
          <ac:chgData name="Rozerin Yıldız" userId="3e5ad40dab9ec4ff" providerId="LiveId" clId="{3FDC10E2-E6D0-41F4-9C22-E8896E5622D0}" dt="2023-01-05T17:02:39.953" v="104" actId="26606"/>
          <ac:cxnSpMkLst>
            <pc:docMk/>
            <pc:sldMk cId="758807251" sldId="264"/>
            <ac:cxnSpMk id="3095" creationId="{882DD753-EA38-4E86-91FB-05041A44A28E}"/>
          </ac:cxnSpMkLst>
        </pc:cxnChg>
        <pc:cxnChg chg="del">
          <ac:chgData name="Rozerin Yıldız" userId="3e5ad40dab9ec4ff" providerId="LiveId" clId="{3FDC10E2-E6D0-41F4-9C22-E8896E5622D0}" dt="2023-01-05T17:02:39.953" v="104" actId="26606"/>
          <ac:cxnSpMkLst>
            <pc:docMk/>
            <pc:sldMk cId="758807251" sldId="264"/>
            <ac:cxnSpMk id="3097" creationId="{6DA63E78-7704-45EF-B5D3-EADDF5D82674}"/>
          </ac:cxnSpMkLst>
        </pc:cxnChg>
      </pc:sldChg>
      <pc:sldChg chg="modSp mod">
        <pc:chgData name="Rozerin Yıldız" userId="3e5ad40dab9ec4ff" providerId="LiveId" clId="{3FDC10E2-E6D0-41F4-9C22-E8896E5622D0}" dt="2023-01-05T17:13:46.966" v="137" actId="27636"/>
        <pc:sldMkLst>
          <pc:docMk/>
          <pc:sldMk cId="1441244411" sldId="269"/>
        </pc:sldMkLst>
        <pc:spChg chg="mod">
          <ac:chgData name="Rozerin Yıldız" userId="3e5ad40dab9ec4ff" providerId="LiveId" clId="{3FDC10E2-E6D0-41F4-9C22-E8896E5622D0}" dt="2023-01-05T17:13:46.966" v="137" actId="27636"/>
          <ac:spMkLst>
            <pc:docMk/>
            <pc:sldMk cId="1441244411" sldId="269"/>
            <ac:spMk id="3" creationId="{6BF04D6D-7A27-0217-CC70-6568228305DD}"/>
          </ac:spMkLst>
        </pc:spChg>
      </pc:sldChg>
      <pc:sldChg chg="modSp">
        <pc:chgData name="Rozerin Yıldız" userId="3e5ad40dab9ec4ff" providerId="LiveId" clId="{3FDC10E2-E6D0-41F4-9C22-E8896E5622D0}" dt="2023-01-05T17:18:21.378" v="196" actId="20577"/>
        <pc:sldMkLst>
          <pc:docMk/>
          <pc:sldMk cId="1428788062" sldId="271"/>
        </pc:sldMkLst>
        <pc:graphicFrameChg chg="mod">
          <ac:chgData name="Rozerin Yıldız" userId="3e5ad40dab9ec4ff" providerId="LiveId" clId="{3FDC10E2-E6D0-41F4-9C22-E8896E5622D0}" dt="2023-01-05T17:18:21.378" v="196" actId="20577"/>
          <ac:graphicFrameMkLst>
            <pc:docMk/>
            <pc:sldMk cId="1428788062" sldId="271"/>
            <ac:graphicFrameMk id="19" creationId="{A4B477E1-F30B-4950-E0B4-BD41FA8F7C01}"/>
          </ac:graphicFrameMkLst>
        </pc:graphicFrameChg>
      </pc:sldChg>
      <pc:sldChg chg="addSp modSp new mod modTransition setBg">
        <pc:chgData name="Rozerin Yıldız" userId="3e5ad40dab9ec4ff" providerId="LiveId" clId="{3FDC10E2-E6D0-41F4-9C22-E8896E5622D0}" dt="2023-01-05T17:14:51.023" v="141"/>
        <pc:sldMkLst>
          <pc:docMk/>
          <pc:sldMk cId="248612389" sldId="273"/>
        </pc:sldMkLst>
        <pc:spChg chg="mod">
          <ac:chgData name="Rozerin Yıldız" userId="3e5ad40dab9ec4ff" providerId="LiveId" clId="{3FDC10E2-E6D0-41F4-9C22-E8896E5622D0}" dt="2023-01-05T17:02:15.612" v="103" actId="26606"/>
          <ac:spMkLst>
            <pc:docMk/>
            <pc:sldMk cId="248612389" sldId="273"/>
            <ac:spMk id="2" creationId="{AAC648F9-EC25-E363-23EE-0AA4AA228539}"/>
          </ac:spMkLst>
        </pc:spChg>
        <pc:spChg chg="mod">
          <ac:chgData name="Rozerin Yıldız" userId="3e5ad40dab9ec4ff" providerId="LiveId" clId="{3FDC10E2-E6D0-41F4-9C22-E8896E5622D0}" dt="2023-01-05T17:02:15.612" v="103" actId="26606"/>
          <ac:spMkLst>
            <pc:docMk/>
            <pc:sldMk cId="248612389" sldId="273"/>
            <ac:spMk id="3" creationId="{C781CB85-D566-6FE6-C88C-52E817B41D03}"/>
          </ac:spMkLst>
        </pc:spChg>
        <pc:spChg chg="add">
          <ac:chgData name="Rozerin Yıldız" userId="3e5ad40dab9ec4ff" providerId="LiveId" clId="{3FDC10E2-E6D0-41F4-9C22-E8896E5622D0}" dt="2023-01-05T17:02:15.612" v="103" actId="26606"/>
          <ac:spMkLst>
            <pc:docMk/>
            <pc:sldMk cId="248612389" sldId="273"/>
            <ac:spMk id="8" creationId="{907EF6B7-1338-4443-8C46-6A318D952DFD}"/>
          </ac:spMkLst>
        </pc:spChg>
        <pc:spChg chg="add">
          <ac:chgData name="Rozerin Yıldız" userId="3e5ad40dab9ec4ff" providerId="LiveId" clId="{3FDC10E2-E6D0-41F4-9C22-E8896E5622D0}" dt="2023-01-05T17:02:15.612" v="103" actId="26606"/>
          <ac:spMkLst>
            <pc:docMk/>
            <pc:sldMk cId="248612389" sldId="273"/>
            <ac:spMk id="10" creationId="{DAAE4CDD-124C-4DCF-9584-B6033B545DD5}"/>
          </ac:spMkLst>
        </pc:spChg>
        <pc:spChg chg="add">
          <ac:chgData name="Rozerin Yıldız" userId="3e5ad40dab9ec4ff" providerId="LiveId" clId="{3FDC10E2-E6D0-41F4-9C22-E8896E5622D0}" dt="2023-01-05T17:02:15.612" v="103" actId="26606"/>
          <ac:spMkLst>
            <pc:docMk/>
            <pc:sldMk cId="248612389" sldId="273"/>
            <ac:spMk id="12" creationId="{081E4A58-353D-44AE-B2FC-2A74E2E400F7}"/>
          </ac:spMkLst>
        </pc:spChg>
      </pc:sldChg>
      <pc:sldChg chg="addSp delSp modSp new mod ord modTransition setBg">
        <pc:chgData name="Rozerin Yıldız" userId="3e5ad40dab9ec4ff" providerId="LiveId" clId="{3FDC10E2-E6D0-41F4-9C22-E8896E5622D0}" dt="2023-01-05T17:15:41.764" v="143"/>
        <pc:sldMkLst>
          <pc:docMk/>
          <pc:sldMk cId="2505295912" sldId="274"/>
        </pc:sldMkLst>
        <pc:spChg chg="del">
          <ac:chgData name="Rozerin Yıldız" userId="3e5ad40dab9ec4ff" providerId="LiveId" clId="{3FDC10E2-E6D0-41F4-9C22-E8896E5622D0}" dt="2023-01-05T17:07:45.064" v="107" actId="478"/>
          <ac:spMkLst>
            <pc:docMk/>
            <pc:sldMk cId="2505295912" sldId="274"/>
            <ac:spMk id="2" creationId="{6AE1607C-3E38-E88D-FBA3-6C0D6E80CC6B}"/>
          </ac:spMkLst>
        </pc:spChg>
        <pc:spChg chg="del">
          <ac:chgData name="Rozerin Yıldız" userId="3e5ad40dab9ec4ff" providerId="LiveId" clId="{3FDC10E2-E6D0-41F4-9C22-E8896E5622D0}" dt="2023-01-05T17:07:42.479" v="106" actId="478"/>
          <ac:spMkLst>
            <pc:docMk/>
            <pc:sldMk cId="2505295912" sldId="274"/>
            <ac:spMk id="3" creationId="{2BA09684-851A-B058-ED3C-CF96305AEF37}"/>
          </ac:spMkLst>
        </pc:spChg>
        <pc:spChg chg="add">
          <ac:chgData name="Rozerin Yıldız" userId="3e5ad40dab9ec4ff" providerId="LiveId" clId="{3FDC10E2-E6D0-41F4-9C22-E8896E5622D0}" dt="2023-01-05T17:14:18.897" v="138" actId="26606"/>
          <ac:spMkLst>
            <pc:docMk/>
            <pc:sldMk cId="2505295912" sldId="274"/>
            <ac:spMk id="2063" creationId="{BFDC535F-AC0A-417D-96AB-6706BECACD95}"/>
          </ac:spMkLst>
        </pc:spChg>
        <pc:spChg chg="add">
          <ac:chgData name="Rozerin Yıldız" userId="3e5ad40dab9ec4ff" providerId="LiveId" clId="{3FDC10E2-E6D0-41F4-9C22-E8896E5622D0}" dt="2023-01-05T17:14:18.897" v="138" actId="26606"/>
          <ac:spMkLst>
            <pc:docMk/>
            <pc:sldMk cId="2505295912" sldId="274"/>
            <ac:spMk id="2065" creationId="{97AAAF8E-31DB-4148-8FCA-4D8233D691C6}"/>
          </ac:spMkLst>
        </pc:spChg>
        <pc:spChg chg="add">
          <ac:chgData name="Rozerin Yıldız" userId="3e5ad40dab9ec4ff" providerId="LiveId" clId="{3FDC10E2-E6D0-41F4-9C22-E8896E5622D0}" dt="2023-01-05T17:14:18.897" v="138" actId="26606"/>
          <ac:spMkLst>
            <pc:docMk/>
            <pc:sldMk cId="2505295912" sldId="274"/>
            <ac:spMk id="2067" creationId="{AA274328-4774-4DF9-BA53-452565122FBB}"/>
          </ac:spMkLst>
        </pc:spChg>
        <pc:spChg chg="add">
          <ac:chgData name="Rozerin Yıldız" userId="3e5ad40dab9ec4ff" providerId="LiveId" clId="{3FDC10E2-E6D0-41F4-9C22-E8896E5622D0}" dt="2023-01-05T17:14:18.897" v="138" actId="26606"/>
          <ac:spMkLst>
            <pc:docMk/>
            <pc:sldMk cId="2505295912" sldId="274"/>
            <ac:spMk id="2069" creationId="{01C7B46D-2FEF-4FAA-915B-8B21A66BB647}"/>
          </ac:spMkLst>
        </pc:spChg>
        <pc:picChg chg="add del mod">
          <ac:chgData name="Rozerin Yıldız" userId="3e5ad40dab9ec4ff" providerId="LiveId" clId="{3FDC10E2-E6D0-41F4-9C22-E8896E5622D0}" dt="2023-01-05T17:08:03.303" v="111" actId="478"/>
          <ac:picMkLst>
            <pc:docMk/>
            <pc:sldMk cId="2505295912" sldId="274"/>
            <ac:picMk id="2050" creationId="{0EAB9775-90F1-55B4-DEB8-62A8A9A452BB}"/>
          </ac:picMkLst>
        </pc:picChg>
        <pc:picChg chg="add mod ord">
          <ac:chgData name="Rozerin Yıldız" userId="3e5ad40dab9ec4ff" providerId="LiveId" clId="{3FDC10E2-E6D0-41F4-9C22-E8896E5622D0}" dt="2023-01-05T17:14:18.897" v="138" actId="26606"/>
          <ac:picMkLst>
            <pc:docMk/>
            <pc:sldMk cId="2505295912" sldId="274"/>
            <ac:picMk id="2052" creationId="{1B510469-498F-CDE7-C7E2-0A29B1DA19E8}"/>
          </ac:picMkLst>
        </pc:picChg>
        <pc:picChg chg="add mod">
          <ac:chgData name="Rozerin Yıldız" userId="3e5ad40dab9ec4ff" providerId="LiveId" clId="{3FDC10E2-E6D0-41F4-9C22-E8896E5622D0}" dt="2023-01-05T17:14:18.897" v="138" actId="26606"/>
          <ac:picMkLst>
            <pc:docMk/>
            <pc:sldMk cId="2505295912" sldId="274"/>
            <ac:picMk id="2054" creationId="{A22D8361-4735-8940-D804-ACF1BCB385B8}"/>
          </ac:picMkLst>
        </pc:picChg>
        <pc:picChg chg="add del">
          <ac:chgData name="Rozerin Yıldız" userId="3e5ad40dab9ec4ff" providerId="LiveId" clId="{3FDC10E2-E6D0-41F4-9C22-E8896E5622D0}" dt="2023-01-05T17:12:49.401" v="127" actId="478"/>
          <ac:picMkLst>
            <pc:docMk/>
            <pc:sldMk cId="2505295912" sldId="274"/>
            <ac:picMk id="2056" creationId="{99CA51FA-1801-AB32-B3CD-E11FBA48BCB3}"/>
          </ac:picMkLst>
        </pc:picChg>
        <pc:picChg chg="add mod">
          <ac:chgData name="Rozerin Yıldız" userId="3e5ad40dab9ec4ff" providerId="LiveId" clId="{3FDC10E2-E6D0-41F4-9C22-E8896E5622D0}" dt="2023-01-05T17:14:18.897" v="138" actId="26606"/>
          <ac:picMkLst>
            <pc:docMk/>
            <pc:sldMk cId="2505295912" sldId="274"/>
            <ac:picMk id="2058" creationId="{89EE9647-3587-1AC8-5D7A-0FA95EAB257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9E58F-44FF-4F44-B2E6-593FF172831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C24323-3D79-4350-BE78-B4EE64336EC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tr-TR" dirty="0"/>
            <a:t>GET MODEL USING ENSEMBLE LEARNING AND SAVE IT</a:t>
          </a:r>
          <a:endParaRPr lang="en-US" dirty="0"/>
        </a:p>
      </dgm:t>
    </dgm:pt>
    <dgm:pt modelId="{5DD55C25-6C1A-4A32-8B25-22223432BCA6}" type="parTrans" cxnId="{A5067FF3-7E4B-448F-AE61-7834F6C8AC23}">
      <dgm:prSet/>
      <dgm:spPr/>
      <dgm:t>
        <a:bodyPr/>
        <a:lstStyle/>
        <a:p>
          <a:endParaRPr lang="en-US"/>
        </a:p>
      </dgm:t>
    </dgm:pt>
    <dgm:pt modelId="{85B128B7-E707-49B8-916B-CD4CCDB38A9F}" type="sibTrans" cxnId="{A5067FF3-7E4B-448F-AE61-7834F6C8AC23}">
      <dgm:prSet/>
      <dgm:spPr/>
      <dgm:t>
        <a:bodyPr/>
        <a:lstStyle/>
        <a:p>
          <a:endParaRPr lang="en-US"/>
        </a:p>
      </dgm:t>
    </dgm:pt>
    <dgm:pt modelId="{B78BDADA-C84F-46DC-8B75-0F80E253924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tr-TR" dirty="0"/>
            <a:t>Create a mobIle applIcatIon</a:t>
          </a:r>
          <a:endParaRPr lang="en-US" dirty="0"/>
        </a:p>
      </dgm:t>
    </dgm:pt>
    <dgm:pt modelId="{D5392315-2F71-4624-A9CE-97B14FE2B746}" type="parTrans" cxnId="{7A091AFC-CF6C-4978-87BD-D6A36F43839E}">
      <dgm:prSet/>
      <dgm:spPr/>
      <dgm:t>
        <a:bodyPr/>
        <a:lstStyle/>
        <a:p>
          <a:endParaRPr lang="en-US"/>
        </a:p>
      </dgm:t>
    </dgm:pt>
    <dgm:pt modelId="{98C27BDE-0C88-4685-BF1B-580B17791593}" type="sibTrans" cxnId="{7A091AFC-CF6C-4978-87BD-D6A36F43839E}">
      <dgm:prSet/>
      <dgm:spPr/>
      <dgm:t>
        <a:bodyPr/>
        <a:lstStyle/>
        <a:p>
          <a:endParaRPr lang="en-US"/>
        </a:p>
      </dgm:t>
    </dgm:pt>
    <dgm:pt modelId="{5336FB65-B839-4310-B2AA-F424AEC3BB8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tr-TR" dirty="0"/>
            <a:t>TestIng the mobIle applIcatIon</a:t>
          </a:r>
          <a:endParaRPr lang="en-US" dirty="0"/>
        </a:p>
      </dgm:t>
    </dgm:pt>
    <dgm:pt modelId="{60EDAD10-5D52-4663-BD7D-F4A924C1281E}" type="parTrans" cxnId="{3947A633-77C1-4575-8D09-5D51BEF538FD}">
      <dgm:prSet/>
      <dgm:spPr/>
      <dgm:t>
        <a:bodyPr/>
        <a:lstStyle/>
        <a:p>
          <a:endParaRPr lang="en-US"/>
        </a:p>
      </dgm:t>
    </dgm:pt>
    <dgm:pt modelId="{C369CBE8-FF7B-4434-B03D-9250CA273BE3}" type="sibTrans" cxnId="{3947A633-77C1-4575-8D09-5D51BEF538FD}">
      <dgm:prSet/>
      <dgm:spPr/>
      <dgm:t>
        <a:bodyPr/>
        <a:lstStyle/>
        <a:p>
          <a:endParaRPr lang="en-US"/>
        </a:p>
      </dgm:t>
    </dgm:pt>
    <dgm:pt modelId="{AA82F801-7174-4D39-8DC4-34C8889809C0}" type="pres">
      <dgm:prSet presAssocID="{B7B9E58F-44FF-4F44-B2E6-593FF1728316}" presName="root" presStyleCnt="0">
        <dgm:presLayoutVars>
          <dgm:dir/>
          <dgm:resizeHandles val="exact"/>
        </dgm:presLayoutVars>
      </dgm:prSet>
      <dgm:spPr/>
    </dgm:pt>
    <dgm:pt modelId="{19BCD022-1FD4-4DA2-A711-B0D14C775DBE}" type="pres">
      <dgm:prSet presAssocID="{74C24323-3D79-4350-BE78-B4EE64336ECB}" presName="compNode" presStyleCnt="0"/>
      <dgm:spPr/>
    </dgm:pt>
    <dgm:pt modelId="{D51AC8AA-511D-4178-9918-7201E7ECA1D7}" type="pres">
      <dgm:prSet presAssocID="{74C24323-3D79-4350-BE78-B4EE64336EC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65E156E-9C2D-417A-9E50-71A6E8A35B71}" type="pres">
      <dgm:prSet presAssocID="{74C24323-3D79-4350-BE78-B4EE64336E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3926F8D-7066-4E98-9E3A-EEAE6E102619}" type="pres">
      <dgm:prSet presAssocID="{74C24323-3D79-4350-BE78-B4EE64336ECB}" presName="spaceRect" presStyleCnt="0"/>
      <dgm:spPr/>
    </dgm:pt>
    <dgm:pt modelId="{563A5464-374E-4DA9-8E36-42F93DE67973}" type="pres">
      <dgm:prSet presAssocID="{74C24323-3D79-4350-BE78-B4EE64336ECB}" presName="textRect" presStyleLbl="revTx" presStyleIdx="0" presStyleCnt="3">
        <dgm:presLayoutVars>
          <dgm:chMax val="1"/>
          <dgm:chPref val="1"/>
        </dgm:presLayoutVars>
      </dgm:prSet>
      <dgm:spPr/>
    </dgm:pt>
    <dgm:pt modelId="{93E6FB3F-6B24-4D7F-B67D-AF1324FBC0BC}" type="pres">
      <dgm:prSet presAssocID="{85B128B7-E707-49B8-916B-CD4CCDB38A9F}" presName="sibTrans" presStyleCnt="0"/>
      <dgm:spPr/>
    </dgm:pt>
    <dgm:pt modelId="{CADA414E-A185-4463-AF66-4318C499F385}" type="pres">
      <dgm:prSet presAssocID="{B78BDADA-C84F-46DC-8B75-0F80E2539242}" presName="compNode" presStyleCnt="0"/>
      <dgm:spPr/>
    </dgm:pt>
    <dgm:pt modelId="{92244DBF-D7F4-42E1-9261-F110659BD21A}" type="pres">
      <dgm:prSet presAssocID="{B78BDADA-C84F-46DC-8B75-0F80E253924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C02383D-7747-4666-8848-86C192C59D15}" type="pres">
      <dgm:prSet presAssocID="{B78BDADA-C84F-46DC-8B75-0F80E25392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6FD7CD7-2C36-47E1-984A-B328B35C28A2}" type="pres">
      <dgm:prSet presAssocID="{B78BDADA-C84F-46DC-8B75-0F80E2539242}" presName="spaceRect" presStyleCnt="0"/>
      <dgm:spPr/>
    </dgm:pt>
    <dgm:pt modelId="{296971BB-5E06-4531-8F22-C0906A9AD39D}" type="pres">
      <dgm:prSet presAssocID="{B78BDADA-C84F-46DC-8B75-0F80E2539242}" presName="textRect" presStyleLbl="revTx" presStyleIdx="1" presStyleCnt="3">
        <dgm:presLayoutVars>
          <dgm:chMax val="1"/>
          <dgm:chPref val="1"/>
        </dgm:presLayoutVars>
      </dgm:prSet>
      <dgm:spPr/>
    </dgm:pt>
    <dgm:pt modelId="{07011F20-65D9-4093-B4C8-9641EEF9BD95}" type="pres">
      <dgm:prSet presAssocID="{98C27BDE-0C88-4685-BF1B-580B17791593}" presName="sibTrans" presStyleCnt="0"/>
      <dgm:spPr/>
    </dgm:pt>
    <dgm:pt modelId="{E8235D2A-1B1D-49BE-B9E0-D2378C3E231E}" type="pres">
      <dgm:prSet presAssocID="{5336FB65-B839-4310-B2AA-F424AEC3BB89}" presName="compNode" presStyleCnt="0"/>
      <dgm:spPr/>
    </dgm:pt>
    <dgm:pt modelId="{677FC428-06A3-454C-A451-1B32A3DA8624}" type="pres">
      <dgm:prSet presAssocID="{5336FB65-B839-4310-B2AA-F424AEC3BB8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ED10F88-AF0D-4554-8859-0F603EE57850}" type="pres">
      <dgm:prSet presAssocID="{5336FB65-B839-4310-B2AA-F424AEC3BB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C6508BBD-30EF-4545-A9CE-816191F9EC14}" type="pres">
      <dgm:prSet presAssocID="{5336FB65-B839-4310-B2AA-F424AEC3BB89}" presName="spaceRect" presStyleCnt="0"/>
      <dgm:spPr/>
    </dgm:pt>
    <dgm:pt modelId="{E1DB860B-03D6-4DF7-A39E-F4E2349B3342}" type="pres">
      <dgm:prSet presAssocID="{5336FB65-B839-4310-B2AA-F424AEC3BB8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D298103-F2ED-4564-BF97-BCE204C561AF}" type="presOf" srcId="{74C24323-3D79-4350-BE78-B4EE64336ECB}" destId="{563A5464-374E-4DA9-8E36-42F93DE67973}" srcOrd="0" destOrd="0" presId="urn:microsoft.com/office/officeart/2018/5/layout/IconLeafLabelList"/>
    <dgm:cxn modelId="{94FE1217-7AB0-442E-BFC0-D59F30202867}" type="presOf" srcId="{B7B9E58F-44FF-4F44-B2E6-593FF1728316}" destId="{AA82F801-7174-4D39-8DC4-34C8889809C0}" srcOrd="0" destOrd="0" presId="urn:microsoft.com/office/officeart/2018/5/layout/IconLeafLabelList"/>
    <dgm:cxn modelId="{3947A633-77C1-4575-8D09-5D51BEF538FD}" srcId="{B7B9E58F-44FF-4F44-B2E6-593FF1728316}" destId="{5336FB65-B839-4310-B2AA-F424AEC3BB89}" srcOrd="2" destOrd="0" parTransId="{60EDAD10-5D52-4663-BD7D-F4A924C1281E}" sibTransId="{C369CBE8-FF7B-4434-B03D-9250CA273BE3}"/>
    <dgm:cxn modelId="{E0938884-84AC-41A9-AF7C-4D22C9216DDF}" type="presOf" srcId="{B78BDADA-C84F-46DC-8B75-0F80E2539242}" destId="{296971BB-5E06-4531-8F22-C0906A9AD39D}" srcOrd="0" destOrd="0" presId="urn:microsoft.com/office/officeart/2018/5/layout/IconLeafLabelList"/>
    <dgm:cxn modelId="{29DD60B5-050E-4811-A536-E3D1C5FF88A5}" type="presOf" srcId="{5336FB65-B839-4310-B2AA-F424AEC3BB89}" destId="{E1DB860B-03D6-4DF7-A39E-F4E2349B3342}" srcOrd="0" destOrd="0" presId="urn:microsoft.com/office/officeart/2018/5/layout/IconLeafLabelList"/>
    <dgm:cxn modelId="{A5067FF3-7E4B-448F-AE61-7834F6C8AC23}" srcId="{B7B9E58F-44FF-4F44-B2E6-593FF1728316}" destId="{74C24323-3D79-4350-BE78-B4EE64336ECB}" srcOrd="0" destOrd="0" parTransId="{5DD55C25-6C1A-4A32-8B25-22223432BCA6}" sibTransId="{85B128B7-E707-49B8-916B-CD4CCDB38A9F}"/>
    <dgm:cxn modelId="{7A091AFC-CF6C-4978-87BD-D6A36F43839E}" srcId="{B7B9E58F-44FF-4F44-B2E6-593FF1728316}" destId="{B78BDADA-C84F-46DC-8B75-0F80E2539242}" srcOrd="1" destOrd="0" parTransId="{D5392315-2F71-4624-A9CE-97B14FE2B746}" sibTransId="{98C27BDE-0C88-4685-BF1B-580B17791593}"/>
    <dgm:cxn modelId="{991603F1-CDA1-41B6-BAE2-6312DD1E8062}" type="presParOf" srcId="{AA82F801-7174-4D39-8DC4-34C8889809C0}" destId="{19BCD022-1FD4-4DA2-A711-B0D14C775DBE}" srcOrd="0" destOrd="0" presId="urn:microsoft.com/office/officeart/2018/5/layout/IconLeafLabelList"/>
    <dgm:cxn modelId="{03E3E20C-E13E-4CF4-A462-0408E7353E70}" type="presParOf" srcId="{19BCD022-1FD4-4DA2-A711-B0D14C775DBE}" destId="{D51AC8AA-511D-4178-9918-7201E7ECA1D7}" srcOrd="0" destOrd="0" presId="urn:microsoft.com/office/officeart/2018/5/layout/IconLeafLabelList"/>
    <dgm:cxn modelId="{336A9A46-6C84-45D2-9C0F-8FDC612825E3}" type="presParOf" srcId="{19BCD022-1FD4-4DA2-A711-B0D14C775DBE}" destId="{665E156E-9C2D-417A-9E50-71A6E8A35B71}" srcOrd="1" destOrd="0" presId="urn:microsoft.com/office/officeart/2018/5/layout/IconLeafLabelList"/>
    <dgm:cxn modelId="{2C37DF1F-DD8C-4EE1-82AD-E4D6D95386DD}" type="presParOf" srcId="{19BCD022-1FD4-4DA2-A711-B0D14C775DBE}" destId="{23926F8D-7066-4E98-9E3A-EEAE6E102619}" srcOrd="2" destOrd="0" presId="urn:microsoft.com/office/officeart/2018/5/layout/IconLeafLabelList"/>
    <dgm:cxn modelId="{0AE4216F-5581-4A7E-B352-A468B2B3D298}" type="presParOf" srcId="{19BCD022-1FD4-4DA2-A711-B0D14C775DBE}" destId="{563A5464-374E-4DA9-8E36-42F93DE67973}" srcOrd="3" destOrd="0" presId="urn:microsoft.com/office/officeart/2018/5/layout/IconLeafLabelList"/>
    <dgm:cxn modelId="{B3B0CDD1-A71D-4A0E-81EB-745ADEF2829E}" type="presParOf" srcId="{AA82F801-7174-4D39-8DC4-34C8889809C0}" destId="{93E6FB3F-6B24-4D7F-B67D-AF1324FBC0BC}" srcOrd="1" destOrd="0" presId="urn:microsoft.com/office/officeart/2018/5/layout/IconLeafLabelList"/>
    <dgm:cxn modelId="{5FF511CF-943F-47A2-B10D-12A4E20308B5}" type="presParOf" srcId="{AA82F801-7174-4D39-8DC4-34C8889809C0}" destId="{CADA414E-A185-4463-AF66-4318C499F385}" srcOrd="2" destOrd="0" presId="urn:microsoft.com/office/officeart/2018/5/layout/IconLeafLabelList"/>
    <dgm:cxn modelId="{B8023920-0142-4591-BE86-F169FDA40232}" type="presParOf" srcId="{CADA414E-A185-4463-AF66-4318C499F385}" destId="{92244DBF-D7F4-42E1-9261-F110659BD21A}" srcOrd="0" destOrd="0" presId="urn:microsoft.com/office/officeart/2018/5/layout/IconLeafLabelList"/>
    <dgm:cxn modelId="{A01EB0CE-3567-4185-94C8-44DCF63D0D96}" type="presParOf" srcId="{CADA414E-A185-4463-AF66-4318C499F385}" destId="{CC02383D-7747-4666-8848-86C192C59D15}" srcOrd="1" destOrd="0" presId="urn:microsoft.com/office/officeart/2018/5/layout/IconLeafLabelList"/>
    <dgm:cxn modelId="{D9FE2C28-8CAA-4FB4-92E6-D183252B5728}" type="presParOf" srcId="{CADA414E-A185-4463-AF66-4318C499F385}" destId="{96FD7CD7-2C36-47E1-984A-B328B35C28A2}" srcOrd="2" destOrd="0" presId="urn:microsoft.com/office/officeart/2018/5/layout/IconLeafLabelList"/>
    <dgm:cxn modelId="{F338362B-9E82-4CAF-8FF3-6C0AF9D58DC0}" type="presParOf" srcId="{CADA414E-A185-4463-AF66-4318C499F385}" destId="{296971BB-5E06-4531-8F22-C0906A9AD39D}" srcOrd="3" destOrd="0" presId="urn:microsoft.com/office/officeart/2018/5/layout/IconLeafLabelList"/>
    <dgm:cxn modelId="{90872B33-C970-4E77-A014-82C261762CAA}" type="presParOf" srcId="{AA82F801-7174-4D39-8DC4-34C8889809C0}" destId="{07011F20-65D9-4093-B4C8-9641EEF9BD95}" srcOrd="3" destOrd="0" presId="urn:microsoft.com/office/officeart/2018/5/layout/IconLeafLabelList"/>
    <dgm:cxn modelId="{C0C9CC7E-97DD-4939-898D-8DAFD7BEC54E}" type="presParOf" srcId="{AA82F801-7174-4D39-8DC4-34C8889809C0}" destId="{E8235D2A-1B1D-49BE-B9E0-D2378C3E231E}" srcOrd="4" destOrd="0" presId="urn:microsoft.com/office/officeart/2018/5/layout/IconLeafLabelList"/>
    <dgm:cxn modelId="{87CFCB08-E247-4287-B60A-8DD884BFC367}" type="presParOf" srcId="{E8235D2A-1B1D-49BE-B9E0-D2378C3E231E}" destId="{677FC428-06A3-454C-A451-1B32A3DA8624}" srcOrd="0" destOrd="0" presId="urn:microsoft.com/office/officeart/2018/5/layout/IconLeafLabelList"/>
    <dgm:cxn modelId="{C585F71F-5624-4831-A1A5-157AA024F2DE}" type="presParOf" srcId="{E8235D2A-1B1D-49BE-B9E0-D2378C3E231E}" destId="{1ED10F88-AF0D-4554-8859-0F603EE57850}" srcOrd="1" destOrd="0" presId="urn:microsoft.com/office/officeart/2018/5/layout/IconLeafLabelList"/>
    <dgm:cxn modelId="{3ECC7047-7A8E-4E7F-90B9-B20804F5707B}" type="presParOf" srcId="{E8235D2A-1B1D-49BE-B9E0-D2378C3E231E}" destId="{C6508BBD-30EF-4545-A9CE-816191F9EC14}" srcOrd="2" destOrd="0" presId="urn:microsoft.com/office/officeart/2018/5/layout/IconLeafLabelList"/>
    <dgm:cxn modelId="{BDCA6B44-2D60-44D6-9F04-9C861549CCEF}" type="presParOf" srcId="{E8235D2A-1B1D-49BE-B9E0-D2378C3E231E}" destId="{E1DB860B-03D6-4DF7-A39E-F4E2349B334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AC8AA-511D-4178-9918-7201E7ECA1D7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E156E-9C2D-417A-9E50-71A6E8A35B71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A5464-374E-4DA9-8E36-42F93DE67973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2000" kern="1200" dirty="0"/>
            <a:t>GET MODEL USING ENSEMBLE LEARNING AND SAVE IT</a:t>
          </a:r>
          <a:endParaRPr lang="en-US" sz="2000" kern="1200" dirty="0"/>
        </a:p>
      </dsp:txBody>
      <dsp:txXfrm>
        <a:off x="93445" y="3018902"/>
        <a:ext cx="3206250" cy="720000"/>
      </dsp:txXfrm>
    </dsp:sp>
    <dsp:sp modelId="{92244DBF-D7F4-42E1-9261-F110659BD21A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2383D-7747-4666-8848-86C192C59D15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971BB-5E06-4531-8F22-C0906A9AD39D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2000" kern="1200" dirty="0"/>
            <a:t>Create a mobIle applIcatIon</a:t>
          </a:r>
          <a:endParaRPr lang="en-US" sz="2000" kern="1200" dirty="0"/>
        </a:p>
      </dsp:txBody>
      <dsp:txXfrm>
        <a:off x="3860789" y="3018902"/>
        <a:ext cx="3206250" cy="720000"/>
      </dsp:txXfrm>
    </dsp:sp>
    <dsp:sp modelId="{677FC428-06A3-454C-A451-1B32A3DA8624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10F88-AF0D-4554-8859-0F603EE57850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B860B-03D6-4DF7-A39E-F4E2349B3342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2000" kern="1200" dirty="0"/>
            <a:t>TestIng the mobIle applIcatIon</a:t>
          </a:r>
          <a:endParaRPr lang="en-US" sz="2000" kern="1200" dirty="0"/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CE4D24-EEA5-0813-3B8D-5E09CC903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7362D16-C7A1-AE4F-0007-B7A54DFB1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06B4D08-7004-4547-70E2-E7090387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BA9F-C94C-4665-9198-C10543F64979}" type="datetimeFigureOut">
              <a:rPr lang="tr-TR" smtClean="0"/>
              <a:t>13.01.2023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3E2D519-5F92-8652-00D9-C9BB40FE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7963EC-36A8-6640-1270-475A3078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C84-FE97-48FE-B6B0-7D174B72A2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361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90322A-532F-A854-C6D4-2747320E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A8CD235-55DB-9EAC-06AA-2BE3BA680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B2DA928-CE83-8421-E587-B8D99B89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BA9F-C94C-4665-9198-C10543F64979}" type="datetimeFigureOut">
              <a:rPr lang="tr-TR" smtClean="0"/>
              <a:t>13.01.2023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FF8C102-6A11-A777-0E0B-52715132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810ED68-C798-9354-27B6-AFBF84CE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C84-FE97-48FE-B6B0-7D174B72A2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967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10455C7-8C75-8B28-D53C-08B183E62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A37780D-6712-CE14-6DC5-1CF1097CF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FB11CE1-996F-D098-D5BF-C79494FC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BA9F-C94C-4665-9198-C10543F64979}" type="datetimeFigureOut">
              <a:rPr lang="tr-TR" smtClean="0"/>
              <a:t>13.01.2023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02B2FBD-3E3B-6017-E74D-C11440DF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AF95C8-9A48-D5B0-96CA-489530D0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C84-FE97-48FE-B6B0-7D174B72A2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855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754621-A597-2970-F00A-FFFB6B20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83018F-A982-1A05-D438-9155AE60E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F8B035F-298D-B57B-42A9-C7A2C7BA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BA9F-C94C-4665-9198-C10543F64979}" type="datetimeFigureOut">
              <a:rPr lang="tr-TR" smtClean="0"/>
              <a:t>13.01.2023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F0C4FD-4506-3B71-6E86-4363CBFD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472ED26-432E-E7D0-9FBC-CFEF635B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C84-FE97-48FE-B6B0-7D174B72A2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527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7ECCB6-CB31-D8EF-9D17-D97E48D6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226D120-CF0A-4D35-3156-29665E648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F5997DB-1398-D83E-49D7-8360A9EB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BA9F-C94C-4665-9198-C10543F64979}" type="datetimeFigureOut">
              <a:rPr lang="tr-TR" smtClean="0"/>
              <a:t>13.01.2023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24ED99-0E8F-5C95-486B-48A0B449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768E9A5-B1CC-5D29-CBB3-F26665AF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C84-FE97-48FE-B6B0-7D174B72A2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16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CB8892-5975-4B7A-5822-71B9EBA4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47D43F-1CDA-CA18-DA66-113E0DD4D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735A85F-8E83-AA2B-1EB4-AC76749D4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2C3852B-BA60-4930-11C6-C4A526F6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BA9F-C94C-4665-9198-C10543F64979}" type="datetimeFigureOut">
              <a:rPr lang="tr-TR" smtClean="0"/>
              <a:t>13.01.2023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D1F84CE-465A-7196-E5E6-81012628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F89A18F-7CD3-28C4-8117-F31C5A64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C84-FE97-48FE-B6B0-7D174B72A2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935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B20ADA-FB0E-697F-48A2-1D4603E0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01C8597-DBB3-88D1-E9F4-26718413F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043DDE0-DFB5-A9C0-BAC4-8BC90BCB2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AD5C017-8131-23A2-A2D7-34D57D0DA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BB2ABE7-C7A4-F5D7-B98D-BB95814A7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F9648B8-F634-58A3-9CD3-D2E32E1E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BA9F-C94C-4665-9198-C10543F64979}" type="datetimeFigureOut">
              <a:rPr lang="tr-TR" smtClean="0"/>
              <a:t>13.01.2023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3BBC41F-6DEB-5C5F-3B5C-0E84A390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A8C58F6-B0B7-043B-1078-279E9BCF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C84-FE97-48FE-B6B0-7D174B72A2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350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92B28A-54C4-7BF2-2D73-77B91FA2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612391F-A67F-5AC9-6CFC-152E9D85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BA9F-C94C-4665-9198-C10543F64979}" type="datetimeFigureOut">
              <a:rPr lang="tr-TR" smtClean="0"/>
              <a:t>13.01.2023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476D968-2816-9587-E602-EC0F776A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42FD5C5-1105-FAEE-92E9-AD92ED1D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C84-FE97-48FE-B6B0-7D174B72A2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716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6149B20-E01A-4DC4-4A11-729D142E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BA9F-C94C-4665-9198-C10543F64979}" type="datetimeFigureOut">
              <a:rPr lang="tr-TR" smtClean="0"/>
              <a:t>13.01.2023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40A22E1-7491-2300-B5F7-892F0CF8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AA2B4AB-9EB3-2321-73FA-58005BAD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C84-FE97-48FE-B6B0-7D174B72A2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2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10E14B-CDCF-D103-6019-D9B6BFCC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8B60CC-9ECD-3D92-223D-B793DCAE2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EC4E607-B1D8-DA01-09D8-6F48E30EA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A92A811-38E9-B01D-78FA-2577A3A6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BA9F-C94C-4665-9198-C10543F64979}" type="datetimeFigureOut">
              <a:rPr lang="tr-TR" smtClean="0"/>
              <a:t>13.01.2023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2DEC382-0686-6F89-9154-D969996D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D85CAC7-4CC2-86D5-9B0A-07A8F450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C84-FE97-48FE-B6B0-7D174B72A2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528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E6DD4D-1407-4FC3-E566-C383E9ED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E740A01-285C-62E9-9C49-A15AB50EB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957D54C-274E-CF77-5366-0C019FED1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A85983D-EEBA-4B5B-1E61-47F06FA4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BA9F-C94C-4665-9198-C10543F64979}" type="datetimeFigureOut">
              <a:rPr lang="tr-TR" smtClean="0"/>
              <a:t>13.01.2023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8A2E237-3381-91DC-972B-7C31A835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C2E4D70-724B-676E-6844-F5F54134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C84-FE97-48FE-B6B0-7D174B72A2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54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16CA290-5A6F-0CF8-3402-02CA312E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D9DD7D8-2153-6537-F0E3-ADF39E2A1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E574364-FB6D-5FC0-6684-019635C0E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4BA9F-C94C-4665-9198-C10543F64979}" type="datetimeFigureOut">
              <a:rPr lang="tr-TR" smtClean="0"/>
              <a:t>13.01.2023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BB6B7BC-8A28-CCFE-8462-850D19031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8F4E896-72A4-AB77-E1C8-C4AFA1ABB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5EC84-FE97-48FE-B6B0-7D174B72A2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512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venturebeat.com/ai/facebook-and-microsoft-launch-pytorch-enterprise-support-program/" TargetMode="External"/><Relationship Id="rId3" Type="http://schemas.openxmlformats.org/officeDocument/2006/relationships/hyperlink" Target="https://www.apothecopharmacy.com/blog/eczema-vs-dry-skin-how-to-tell-the-difference/" TargetMode="External"/><Relationship Id="rId7" Type="http://schemas.openxmlformats.org/officeDocument/2006/relationships/hyperlink" Target="https://logicoretech.com/services/python-and-django-development/" TargetMode="External"/><Relationship Id="rId2" Type="http://schemas.openxmlformats.org/officeDocument/2006/relationships/hyperlink" Target="https://www.google.com/url?sa=i&amp;url=https%3A%2F%2Fwww.healthline.com%2Fhealth%2Fkeratosis-pilaris-treatment&amp;psig=AOvVaw0xlvHtZnsjG4VbF7LehJOZ&amp;ust=1672930737829000&amp;source=images&amp;cd=vfe&amp;ved=0CBAQjRxqFwoTCNjtquWWrvwCFQAAAAAdAAAAABA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cikit-learn" TargetMode="External"/><Relationship Id="rId5" Type="http://schemas.openxmlformats.org/officeDocument/2006/relationships/hyperlink" Target="https://towardsdatascience.com/a-comprehensive-guide-to-convolutional-neural-networks-the-eli5-way-3bd2b1164a53" TargetMode="External"/><Relationship Id="rId4" Type="http://schemas.openxmlformats.org/officeDocument/2006/relationships/hyperlink" Target="https://www.everydayhealth.com/melanoma/metastatic-melanom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960A363-B5E3-B256-30E7-C00EEF791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2704" y="2969872"/>
            <a:ext cx="4792942" cy="2973728"/>
          </a:xfrm>
          <a:noFill/>
        </p:spPr>
        <p:txBody>
          <a:bodyPr>
            <a:normAutofit/>
          </a:bodyPr>
          <a:lstStyle/>
          <a:p>
            <a:r>
              <a:rPr lang="tr-TR" sz="2800" b="1" dirty="0">
                <a:solidFill>
                  <a:srgbClr val="080808"/>
                </a:solidFill>
              </a:rPr>
              <a:t>Rozerin Yıldız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Muğla Sıtkı Koçman University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Department of Computer Engineering </a:t>
            </a:r>
          </a:p>
          <a:p>
            <a:r>
              <a:rPr lang="tr-TR" sz="2000" dirty="0">
                <a:solidFill>
                  <a:srgbClr val="080808"/>
                </a:solidFill>
              </a:rPr>
              <a:t>Advisor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 dirty="0">
                <a:solidFill>
                  <a:schemeClr val="dk1"/>
                </a:solidFill>
              </a:rPr>
              <a:t>Dr. Tuğba ÖNAL SÜZEK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>
                <a:solidFill>
                  <a:schemeClr val="dk1"/>
                </a:solidFill>
              </a:rPr>
              <a:t>Muğla Sıtkı Koçman University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>
                <a:solidFill>
                  <a:schemeClr val="dk1"/>
                </a:solidFill>
              </a:rPr>
              <a:t>Department of Computer Engineering</a:t>
            </a:r>
          </a:p>
          <a:p>
            <a:endParaRPr lang="tr-TR" sz="2000" dirty="0">
              <a:solidFill>
                <a:srgbClr val="080808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4BC8880-C92A-E47A-DE53-D13BCF966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636191"/>
            <a:ext cx="5782716" cy="1333681"/>
          </a:xfrm>
          <a:noFill/>
        </p:spPr>
        <p:txBody>
          <a:bodyPr anchor="ctr">
            <a:normAutofit/>
          </a:bodyPr>
          <a:lstStyle/>
          <a:p>
            <a:r>
              <a:rPr lang="tr-TR" sz="4800" b="1" dirty="0">
                <a:solidFill>
                  <a:srgbClr val="080808"/>
                </a:solidFill>
              </a:rPr>
              <a:t>Senior Design Project </a:t>
            </a: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oogle Shape;64;p13">
            <a:extLst>
              <a:ext uri="{FF2B5EF4-FFF2-40B4-BE49-F238E27FC236}">
                <a16:creationId xmlns:a16="http://schemas.microsoft.com/office/drawing/2014/main" id="{BF2D2B9F-2B18-65F1-E5BE-38FE34E5C24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2619" y="500190"/>
            <a:ext cx="681800" cy="1100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81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Rectangle 2062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rgbClr val="BF6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Python &amp; Django Development - LogiCore Tech - Professional Services">
            <a:extLst>
              <a:ext uri="{FF2B5EF4-FFF2-40B4-BE49-F238E27FC236}">
                <a16:creationId xmlns:a16="http://schemas.microsoft.com/office/drawing/2014/main" id="{A22D8361-4735-8940-D804-ACF1BCB38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437" y="1670046"/>
            <a:ext cx="6253058" cy="351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Rectangle 2066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cikit-learn - Wikipedia">
            <a:extLst>
              <a:ext uri="{FF2B5EF4-FFF2-40B4-BE49-F238E27FC236}">
                <a16:creationId xmlns:a16="http://schemas.microsoft.com/office/drawing/2014/main" id="{1B510469-498F-CDE7-C7E2-0A29B1DA1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3059" y="1289678"/>
            <a:ext cx="3502643" cy="188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9" name="Rectangle 2068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Facebook and Microsoft launch PyTorch Enterprise Support Program |  VentureBeat">
            <a:extLst>
              <a:ext uri="{FF2B5EF4-FFF2-40B4-BE49-F238E27FC236}">
                <a16:creationId xmlns:a16="http://schemas.microsoft.com/office/drawing/2014/main" id="{89EE9647-3587-1AC8-5D7A-0FA95EAB2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5713" y="4446259"/>
            <a:ext cx="3217334" cy="160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295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2" name="Rectangle 3101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5964710-E458-CC12-6AD4-93071FED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741"/>
            <a:ext cx="3999971" cy="1690798"/>
          </a:xfrm>
        </p:spPr>
        <p:txBody>
          <a:bodyPr>
            <a:normAutofit/>
          </a:bodyPr>
          <a:lstStyle/>
          <a:p>
            <a:r>
              <a:rPr lang="tr-TR" sz="4000" b="1"/>
              <a:t>Mobile Application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888561-96CB-DDE2-A1FE-EC87AD9D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475"/>
            <a:ext cx="3999971" cy="3721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/>
              <a:t>Flutter – Dart Language</a:t>
            </a:r>
          </a:p>
          <a:p>
            <a:pPr marL="0" indent="0">
              <a:buNone/>
            </a:pPr>
            <a:endParaRPr lang="tr-TR" sz="2000"/>
          </a:p>
          <a:p>
            <a:pPr marL="0" indent="0">
              <a:buNone/>
            </a:pPr>
            <a:endParaRPr lang="tr-TR" sz="200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805C433D-3C0A-96EE-A7A6-E3AAC8D1F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5735" y="552741"/>
            <a:ext cx="1725513" cy="335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3F165D3-E94B-FB0E-39A2-20A6D84FC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38766" y="552741"/>
            <a:ext cx="1792523" cy="335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63E2F6E-96AD-0644-8336-A3E579843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0820" y="4063564"/>
            <a:ext cx="1113987" cy="222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70E05C9C-E0A6-AAB6-C8F0-ECA64C31F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6240" y="4061443"/>
            <a:ext cx="1136267" cy="222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707F5AEA-E448-052A-BE6F-252AEDFFE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47673" y="4059309"/>
            <a:ext cx="1147406" cy="222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>
            <a:extLst>
              <a:ext uri="{FF2B5EF4-FFF2-40B4-BE49-F238E27FC236}">
                <a16:creationId xmlns:a16="http://schemas.microsoft.com/office/drawing/2014/main" id="{AD21650C-5B62-DBF7-FFE3-3FDF6971B6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0663" y="1881188"/>
            <a:ext cx="15906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880725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2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4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9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1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3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5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7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9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1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3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9352B62-F98D-800C-6BF4-76E75F50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i="1" dirty="0"/>
              <a:t>How to use it?</a:t>
            </a:r>
          </a:p>
        </p:txBody>
      </p:sp>
      <p:sp>
        <p:nvSpPr>
          <p:cNvPr id="4125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7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9" name="Freeform: Shape 4128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74E2C01-08A7-303D-10CF-D716AA778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23"/>
          <a:stretch/>
        </p:blipFill>
        <p:spPr bwMode="auto"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60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6F4B57E-5772-99F6-EDAE-B1921AC7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119116"/>
            <a:ext cx="7378780" cy="2213635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3EF6C5DF-2C65-45A2-6B46-1EAEC269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Overfitting!</a:t>
            </a:r>
          </a:p>
        </p:txBody>
      </p:sp>
    </p:spTree>
    <p:extLst>
      <p:ext uri="{BB962C8B-B14F-4D97-AF65-F5344CB8AC3E}">
        <p14:creationId xmlns:p14="http://schemas.microsoft.com/office/powerpoint/2010/main" val="3021804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A3EE77D-67AD-5E19-B002-95AC2ED7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tr-TR" sz="4000" b="1">
                <a:solidFill>
                  <a:srgbClr val="FFFFFF"/>
                </a:solidFill>
              </a:rPr>
              <a:t>Future works</a:t>
            </a:r>
          </a:p>
        </p:txBody>
      </p:sp>
      <p:graphicFrame>
        <p:nvGraphicFramePr>
          <p:cNvPr id="19" name="İçerik Yer Tutucusu 2">
            <a:extLst>
              <a:ext uri="{FF2B5EF4-FFF2-40B4-BE49-F238E27FC236}">
                <a16:creationId xmlns:a16="http://schemas.microsoft.com/office/drawing/2014/main" id="{A4B477E1-F30B-4950-E0B4-BD41FA8F7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23569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8788062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D866721-B4FD-0A63-25EB-ED9F4652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i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0340767E-0A37-CD9B-51F1-2E0C6F9FBC7A}"/>
              </a:ext>
            </a:extLst>
          </p:cNvPr>
          <p:cNvSpPr txBox="1"/>
          <p:nvPr/>
        </p:nvSpPr>
        <p:spPr>
          <a:xfrm>
            <a:off x="4378036" y="3976255"/>
            <a:ext cx="3401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/>
              <a:t>Rozerin Yıldız</a:t>
            </a:r>
          </a:p>
        </p:txBody>
      </p:sp>
    </p:spTree>
    <p:extLst>
      <p:ext uri="{BB962C8B-B14F-4D97-AF65-F5344CB8AC3E}">
        <p14:creationId xmlns:p14="http://schemas.microsoft.com/office/powerpoint/2010/main" val="16744376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1D7EC4-8A0C-4052-8B57-196C860B1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34045F7-B182-8E15-C830-19B9DC49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642" y="621792"/>
            <a:ext cx="4989890" cy="5413248"/>
          </a:xfrm>
        </p:spPr>
        <p:txBody>
          <a:bodyPr>
            <a:normAutofit/>
          </a:bodyPr>
          <a:lstStyle/>
          <a:p>
            <a:r>
              <a:rPr lang="tr-TR" sz="3600" dirty="0"/>
              <a:t>References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H="1">
            <a:off x="-964439" y="5591066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306432" y="5273670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F04D6D-7A27-0217-CC70-65682283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537855"/>
            <a:ext cx="5452533" cy="4676676"/>
          </a:xfrm>
          <a:noFill/>
        </p:spPr>
        <p:txBody>
          <a:bodyPr anchor="ctr">
            <a:normAutofit fontScale="85000" lnSpcReduction="10000"/>
          </a:bodyPr>
          <a:lstStyle/>
          <a:p>
            <a:r>
              <a:rPr lang="tr-TR" sz="2000" dirty="0">
                <a:hlinkClick r:id="rId2"/>
              </a:rPr>
              <a:t>https://www.google.com/url?sa=i&amp;url=https%3A%2F%2Fwww.healthline.com%2Fhealth%2Fkeratosis-pilaris-treatment&amp;psig=AOvVaw0xlvHtZnsjG4VbF7LehJOZ&amp;ust=1672930737829000&amp;source=images&amp;cd=vfe&amp;ved=0CBAQjRxqFwoTCNjtquWWrvwCFQAAAAAdAAAAABAE</a:t>
            </a:r>
            <a:endParaRPr lang="tr-TR" sz="2000" dirty="0"/>
          </a:p>
          <a:p>
            <a:r>
              <a:rPr lang="tr-TR" sz="2000" dirty="0">
                <a:hlinkClick r:id="rId3"/>
              </a:rPr>
              <a:t>https://www.apothecopharmacy.com/blog/eczema-vs-dry-skin-how-to-tell-the-difference/</a:t>
            </a:r>
            <a:endParaRPr lang="tr-TR" sz="2000" dirty="0"/>
          </a:p>
          <a:p>
            <a:r>
              <a:rPr lang="tr-TR" sz="2000" dirty="0">
                <a:hlinkClick r:id="rId4"/>
              </a:rPr>
              <a:t>https://www.everydayhealth.com/melanoma/metastatic-melanoma/</a:t>
            </a:r>
            <a:endParaRPr lang="tr-TR" sz="2000" dirty="0"/>
          </a:p>
          <a:p>
            <a:r>
              <a:rPr lang="tr-TR" sz="2000" dirty="0">
                <a:hlinkClick r:id="rId5"/>
              </a:rPr>
              <a:t>https://towardsdatascience.com/a-comprehensive-guide-to-convolutional-neural-networks-the-eli5-way-3bd2b1164a53</a:t>
            </a:r>
            <a:endParaRPr lang="tr-TR" sz="2000" dirty="0"/>
          </a:p>
          <a:p>
            <a:r>
              <a:rPr lang="tr-TR" sz="2000" dirty="0">
                <a:hlinkClick r:id="rId6"/>
              </a:rPr>
              <a:t>https://en.wikipedia.org/wiki/Scikit-learn</a:t>
            </a:r>
            <a:endParaRPr lang="tr-TR" sz="2000" dirty="0"/>
          </a:p>
          <a:p>
            <a:r>
              <a:rPr lang="tr-TR" sz="2000" dirty="0">
                <a:hlinkClick r:id="rId7"/>
              </a:rPr>
              <a:t>https://logicoretech.com/services/python-and-django-development/</a:t>
            </a:r>
            <a:endParaRPr lang="tr-TR" sz="2000" dirty="0"/>
          </a:p>
          <a:p>
            <a:r>
              <a:rPr lang="tr-TR" sz="2000" dirty="0">
                <a:hlinkClick r:id="rId8"/>
              </a:rPr>
              <a:t>https://venturebeat.com/ai/facebook-and-microsoft-launch-pytorch-enterprise-support-program/</a:t>
            </a:r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E9E3B2-BC34-46EF-BE18-7E7287782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V="1">
            <a:off x="11523591" y="2655724"/>
            <a:ext cx="668410" cy="1345385"/>
            <a:chOff x="11523591" y="2655724"/>
            <a:chExt cx="668410" cy="134538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853C7E-3CBA-4464-865F-6044D94B1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185103" y="2994212"/>
              <a:ext cx="1345385" cy="668410"/>
            </a:xfrm>
            <a:custGeom>
              <a:avLst/>
              <a:gdLst>
                <a:gd name="connsiteX0" fmla="*/ 0 w 1345385"/>
                <a:gd name="connsiteY0" fmla="*/ 668410 h 668410"/>
                <a:gd name="connsiteX1" fmla="*/ 672692 w 1345385"/>
                <a:gd name="connsiteY1" fmla="*/ 0 h 668410"/>
                <a:gd name="connsiteX2" fmla="*/ 1345385 w 1345385"/>
                <a:gd name="connsiteY2" fmla="*/ 668410 h 66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5385" h="668410">
                  <a:moveTo>
                    <a:pt x="0" y="668410"/>
                  </a:moveTo>
                  <a:lnTo>
                    <a:pt x="672692" y="0"/>
                  </a:lnTo>
                  <a:lnTo>
                    <a:pt x="1345385" y="668410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EFEC59-B929-4851-9DEF-9106F2797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690383" y="2760304"/>
              <a:ext cx="418137" cy="418137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1047828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1131130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4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9741E43-DA67-4902-A966-C3055EBEF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675644C-899B-4714-9696-BB9863B90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99" y="3695245"/>
            <a:ext cx="6325509" cy="316275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E96FDEA-9753-492A-AC3F-6EEA67430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101315" y="4733437"/>
            <a:ext cx="2736866" cy="1981337"/>
          </a:xfrm>
          <a:custGeom>
            <a:avLst/>
            <a:gdLst>
              <a:gd name="connsiteX0" fmla="*/ 0 w 2736866"/>
              <a:gd name="connsiteY0" fmla="*/ 0 h 1981337"/>
              <a:gd name="connsiteX1" fmla="*/ 2736866 w 2736866"/>
              <a:gd name="connsiteY1" fmla="*/ 0 h 1981337"/>
              <a:gd name="connsiteX2" fmla="*/ 2736866 w 2736866"/>
              <a:gd name="connsiteY2" fmla="*/ 1225808 h 1981337"/>
              <a:gd name="connsiteX3" fmla="*/ 1981337 w 2736866"/>
              <a:gd name="connsiteY3" fmla="*/ 1981337 h 198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6866" h="1981337">
                <a:moveTo>
                  <a:pt x="0" y="0"/>
                </a:moveTo>
                <a:lnTo>
                  <a:pt x="2736866" y="0"/>
                </a:lnTo>
                <a:lnTo>
                  <a:pt x="2736866" y="1225808"/>
                </a:lnTo>
                <a:lnTo>
                  <a:pt x="1981337" y="198133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E0E0C-D349-42F5-9A39-823BED9EB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14981" y="2376240"/>
            <a:ext cx="2105519" cy="210551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D9383F1-58F9-4DBA-92D5-9B32E90D3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345982" y="3996"/>
            <a:ext cx="6802040" cy="6978466"/>
          </a:xfrm>
          <a:custGeom>
            <a:avLst/>
            <a:gdLst>
              <a:gd name="connsiteX0" fmla="*/ 0 w 6802040"/>
              <a:gd name="connsiteY0" fmla="*/ 1955321 h 6978466"/>
              <a:gd name="connsiteX1" fmla="*/ 1955323 w 6802040"/>
              <a:gd name="connsiteY1" fmla="*/ 0 h 6978466"/>
              <a:gd name="connsiteX2" fmla="*/ 6802040 w 6802040"/>
              <a:gd name="connsiteY2" fmla="*/ 4846718 h 6978466"/>
              <a:gd name="connsiteX3" fmla="*/ 4670292 w 6802040"/>
              <a:gd name="connsiteY3" fmla="*/ 6978466 h 6978466"/>
              <a:gd name="connsiteX4" fmla="*/ 0 w 6802040"/>
              <a:gd name="connsiteY4" fmla="*/ 6978466 h 697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2040" h="6978466">
                <a:moveTo>
                  <a:pt x="0" y="1955321"/>
                </a:moveTo>
                <a:lnTo>
                  <a:pt x="1955323" y="0"/>
                </a:lnTo>
                <a:lnTo>
                  <a:pt x="6802040" y="4846718"/>
                </a:lnTo>
                <a:lnTo>
                  <a:pt x="4670292" y="6978466"/>
                </a:lnTo>
                <a:lnTo>
                  <a:pt x="0" y="697846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01FF70-2FFE-4A99-9E3F-9699B085C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04916" y="2236992"/>
            <a:ext cx="3717912" cy="371791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5BC6F1-1CC0-4099-9F93-A109CBE35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6856962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80808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8BE48F6-4887-4180-BF05-D9053DAA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6282197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E87E188-3A85-3C47-13AD-61A29D88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98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Skin Disease Detection Application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D2F742-54E7-4C62-98C5-F8990E2A0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95218" y="523673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CB9C6D32-02E3-4990-89E8-366D73DEC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43717" y="-1"/>
            <a:ext cx="2158854" cy="107942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76DD56-124E-424A-869A-5281743F2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922343" y="158414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2122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2F36CA75-CFBF-4844-B719-8FE9EBADA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3D4A84B9-E564-4DD0-97F8-DBF1C460C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4A599609-F5C2-4A0B-A992-913F814A6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2" cy="6858000"/>
          </a:xfrm>
          <a:prstGeom prst="rect">
            <a:avLst/>
          </a:prstGeom>
        </p:spPr>
      </p:pic>
      <p:sp>
        <p:nvSpPr>
          <p:cNvPr id="1047" name="Rectangle 1046">
            <a:extLst>
              <a:ext uri="{FF2B5EF4-FFF2-40B4-BE49-F238E27FC236}">
                <a16:creationId xmlns:a16="http://schemas.microsoft.com/office/drawing/2014/main" id="{102382E0-0A09-46AE-B955-B911CAFE7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7DE75D4A-0965-4973-BE75-DECCAC9A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Eczema vs Dry Skin: How To Tell The Difference">
            <a:extLst>
              <a:ext uri="{FF2B5EF4-FFF2-40B4-BE49-F238E27FC236}">
                <a16:creationId xmlns:a16="http://schemas.microsoft.com/office/drawing/2014/main" id="{07D06A44-1582-75EE-67BB-1DA6BA696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6" r="-2" b="-2"/>
          <a:stretch/>
        </p:blipFill>
        <p:spPr bwMode="auto">
          <a:xfrm>
            <a:off x="6094532" y="10"/>
            <a:ext cx="6093578" cy="343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eratosis Pilaris Treatment: From Creams to Lasers">
            <a:extLst>
              <a:ext uri="{FF2B5EF4-FFF2-40B4-BE49-F238E27FC236}">
                <a16:creationId xmlns:a16="http://schemas.microsoft.com/office/drawing/2014/main" id="{7D0BC472-A44F-1462-1C61-2799CD63BF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" r="-2" b="-2"/>
          <a:stretch/>
        </p:blipFill>
        <p:spPr bwMode="auto">
          <a:xfrm>
            <a:off x="4763" y="10"/>
            <a:ext cx="6093578" cy="343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0EE5D47B-AEDC-655C-CDD5-A78DB29A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5" y="552807"/>
            <a:ext cx="9801854" cy="2790331"/>
          </a:xfrm>
        </p:spPr>
        <p:txBody>
          <a:bodyPr anchor="b">
            <a:normAutofit/>
          </a:bodyPr>
          <a:lstStyle/>
          <a:p>
            <a:pPr algn="ctr"/>
            <a:r>
              <a:rPr lang="tr-TR" sz="4800">
                <a:solidFill>
                  <a:srgbClr val="FFFFFF"/>
                </a:solidFill>
              </a:rPr>
              <a:t>Diseases</a:t>
            </a:r>
          </a:p>
        </p:txBody>
      </p:sp>
      <p:pic>
        <p:nvPicPr>
          <p:cNvPr id="1032" name="Picture 8" descr="Metastatic Melanoma: Symptoms, Stages, Treatment | Everyday Health">
            <a:extLst>
              <a:ext uri="{FF2B5EF4-FFF2-40B4-BE49-F238E27FC236}">
                <a16:creationId xmlns:a16="http://schemas.microsoft.com/office/drawing/2014/main" id="{A2333F01-2574-29B2-8E97-C52FD3B122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" b="-3"/>
          <a:stretch/>
        </p:blipFill>
        <p:spPr bwMode="auto">
          <a:xfrm>
            <a:off x="6097280" y="3426870"/>
            <a:ext cx="6093578" cy="343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verything You Should Avoid If You Have Rosacea, According to a  Dermatologist — Watch Video | Allure">
            <a:extLst>
              <a:ext uri="{FF2B5EF4-FFF2-40B4-BE49-F238E27FC236}">
                <a16:creationId xmlns:a16="http://schemas.microsoft.com/office/drawing/2014/main" id="{97836377-4FBC-704C-CBBF-2D05E65F4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" b="-2"/>
          <a:stretch/>
        </p:blipFill>
        <p:spPr bwMode="auto">
          <a:xfrm>
            <a:off x="7511" y="3426870"/>
            <a:ext cx="6093578" cy="343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582D6A-3095-3981-FAA1-BBAA6669B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3510476"/>
            <a:ext cx="9801854" cy="2614231"/>
          </a:xfrm>
        </p:spPr>
        <p:txBody>
          <a:bodyPr anchor="t">
            <a:normAutofit/>
          </a:bodyPr>
          <a:lstStyle/>
          <a:p>
            <a:pPr algn="ctr"/>
            <a:r>
              <a:rPr lang="tr-TR" sz="1800">
                <a:solidFill>
                  <a:srgbClr val="FFFFFF"/>
                </a:solidFill>
              </a:rPr>
              <a:t>Eczema</a:t>
            </a:r>
          </a:p>
          <a:p>
            <a:pPr algn="ctr"/>
            <a:r>
              <a:rPr lang="tr-TR" sz="1800">
                <a:solidFill>
                  <a:srgbClr val="FFFFFF"/>
                </a:solidFill>
              </a:rPr>
              <a:t>Keratosis Pilaris</a:t>
            </a:r>
          </a:p>
          <a:p>
            <a:pPr algn="ctr"/>
            <a:r>
              <a:rPr lang="tr-TR" sz="1800">
                <a:solidFill>
                  <a:srgbClr val="FFFFFF"/>
                </a:solidFill>
              </a:rPr>
              <a:t>Melanoma</a:t>
            </a:r>
          </a:p>
          <a:p>
            <a:pPr algn="ctr"/>
            <a:r>
              <a:rPr lang="tr-TR" sz="1800">
                <a:solidFill>
                  <a:srgbClr val="FFFFFF"/>
                </a:solidFill>
              </a:rPr>
              <a:t>Rosacea </a:t>
            </a:r>
          </a:p>
        </p:txBody>
      </p:sp>
    </p:spTree>
    <p:extLst>
      <p:ext uri="{BB962C8B-B14F-4D97-AF65-F5344CB8AC3E}">
        <p14:creationId xmlns:p14="http://schemas.microsoft.com/office/powerpoint/2010/main" val="415412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9903A41-7CA3-BD79-1197-285A03F09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/>
              <a:t>Collecting Dataset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D096CF-3743-D976-CCDD-B3AE06071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b="1" i="1"/>
              <a:t>Eczema</a:t>
            </a:r>
          </a:p>
          <a:p>
            <a:pPr marL="0" indent="0">
              <a:buNone/>
            </a:pPr>
            <a:r>
              <a:rPr lang="tr-TR" sz="2000"/>
              <a:t>https://www.kaggle.com/datasets/shubhamgoel27/dermnet</a:t>
            </a:r>
          </a:p>
          <a:p>
            <a:pPr marL="0" indent="0">
              <a:buNone/>
            </a:pPr>
            <a:r>
              <a:rPr lang="tr-TR" sz="2000"/>
              <a:t>eczema-atopic dermatisis</a:t>
            </a:r>
          </a:p>
          <a:p>
            <a:pPr marL="0" indent="0">
              <a:buNone/>
            </a:pPr>
            <a:r>
              <a:rPr lang="tr-TR" sz="2000"/>
              <a:t>https://www.kaggle.com/datasets/shubhamgoel27/dermnet</a:t>
            </a:r>
          </a:p>
          <a:p>
            <a:pPr marL="0" indent="0">
              <a:buNone/>
            </a:pPr>
            <a:r>
              <a:rPr lang="tr-TR" sz="2000"/>
              <a:t>https://www.kaggle.com/datasets/ismailpromus/skin-diseases-image-dataset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868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2C19754-B8BB-6A51-2458-4A2A551A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780210"/>
          </a:xfrm>
        </p:spPr>
        <p:txBody>
          <a:bodyPr>
            <a:normAutofit/>
          </a:bodyPr>
          <a:lstStyle/>
          <a:p>
            <a:r>
              <a:rPr lang="tr-TR" sz="3600" dirty="0"/>
              <a:t>Collecting Dataset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278F7E-B885-2559-55CD-79FAE7BA9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93337"/>
            <a:ext cx="10905066" cy="468362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tr-TR" sz="500" b="1" i="1" dirty="0"/>
              <a:t>Keratosis Pilaris</a:t>
            </a:r>
          </a:p>
          <a:p>
            <a:pPr marL="0" indent="0">
              <a:buNone/>
            </a:pPr>
            <a:r>
              <a:rPr lang="tr-TR" sz="2300" dirty="0"/>
              <a:t>https://cdn.mdedge.com/files/s3fs-public/Document/September-2017/082030177.pdf</a:t>
            </a:r>
          </a:p>
          <a:p>
            <a:pPr marL="0" indent="0">
              <a:buNone/>
            </a:pPr>
            <a:r>
              <a:rPr lang="tr-TR" sz="2300" dirty="0"/>
              <a:t>https://cdn.mdedge.com/files/s3fs-public/Document/September-2017/082030177.pdf</a:t>
            </a:r>
          </a:p>
          <a:p>
            <a:pPr marL="0" indent="0">
              <a:buNone/>
            </a:pPr>
            <a:r>
              <a:rPr lang="tr-TR" sz="2300" dirty="0"/>
              <a:t>https://onlinelibrary.wiley.com/doi/full/10.1111/j.0736-8046.2004.21103.x?casa_token=6C-p8TjwbtIAAAAA%3ABwiEC8gk33S9z1AsIKW6kQblirCU2pl7QLWdZwhFG77zARSfFLhr0sxOS4TZlKsI9yfuVxtleLKiHQ</a:t>
            </a:r>
          </a:p>
          <a:p>
            <a:pPr marL="0" indent="0">
              <a:buNone/>
            </a:pPr>
            <a:r>
              <a:rPr lang="tr-TR" sz="2300" dirty="0"/>
              <a:t>https://onlinelibrary.wiley.com/doi/full/10.1111/j.1610-0387.2006.05933.x?casa_token=_7kIQ0IWdZoAAAAA%3AAFrG9FA5mf5d5EnfZNJKcetEVnk6x8awaXOU0m3S7rZ8CRK32mQv8wX2HZJmg0kH_XNb-n8d_WN-8Q</a:t>
            </a:r>
          </a:p>
          <a:p>
            <a:pPr marL="0" indent="0">
              <a:buNone/>
            </a:pPr>
            <a:r>
              <a:rPr lang="tr-TR" sz="2300" dirty="0"/>
              <a:t>https://jamanetwork.com/journals/jamadermatology/article-abstract/410006</a:t>
            </a:r>
          </a:p>
          <a:p>
            <a:pPr marL="0" indent="0">
              <a:buNone/>
            </a:pPr>
            <a:r>
              <a:rPr lang="tr-TR" sz="2300" dirty="0"/>
              <a:t>https://onlinelibrary.wiley.com/doi/full/10.1111/j.1468-3083.2010.03772.x?casa_token=-AcVn4o2ZmkAAAAA%3AiBDhikYX_hS0sbxgtyva165R8h-Lt-sdfDWyWOsTTyjPUPdlIhSu86lS03u539beAZ0rYQOgSLmtkg</a:t>
            </a:r>
          </a:p>
          <a:p>
            <a:pPr marL="0" indent="0">
              <a:buNone/>
            </a:pPr>
            <a:r>
              <a:rPr lang="tr-TR" sz="2300" dirty="0"/>
              <a:t>https://onlinelibrary.wiley.com/doi/full/10.1111/j.1468-3083.2010.03772.x?casa_token=-AcVn4o2ZmkAAAAA%3AiBDhikYX_hS0sbxgtyva165R8h-Lt-sdfDWyWOsTTyjPUPdlIhSu86lS03u539beAZ0rYQOgSLmtkg</a:t>
            </a:r>
          </a:p>
          <a:p>
            <a:pPr marL="0" indent="0">
              <a:buNone/>
            </a:pPr>
            <a:r>
              <a:rPr lang="tr-TR" sz="2300" dirty="0"/>
              <a:t>https://www.sciencedirect.com/science/article/pii/S0190962205004251?casa_token=lh9V0wnixS4AAAAA:RDPDwLtlRb9nL8R8tpglPIT55R0FRU1ZwBia3NPpTt88LhJo1AnvxGIv3sD9jPcJsAXpfl4LfA</a:t>
            </a:r>
          </a:p>
          <a:p>
            <a:pPr marL="0" indent="0">
              <a:buNone/>
            </a:pPr>
            <a:r>
              <a:rPr lang="tr-TR" sz="2300" dirty="0"/>
              <a:t>https://cdn.mdedge.com/files/s3fs-public/Document/September-2017/083020083.pdf</a:t>
            </a:r>
          </a:p>
          <a:p>
            <a:pPr marL="0" indent="0">
              <a:buNone/>
            </a:pPr>
            <a:r>
              <a:rPr lang="tr-TR" sz="2300" dirty="0"/>
              <a:t>https://www.tandfonline.com/doi/full/10.3109/14764172.2010.502456?casa_token=SnDCJACfsOIAAAAA%3AyYrQI-sQSWAKQOaif2XJpN46vp83TWH2QYaUqCp8V6S88gS8jRGdd0WPUP1QUC8ucFL7rTtBigvc</a:t>
            </a:r>
          </a:p>
          <a:p>
            <a:pPr marL="0" indent="0">
              <a:buNone/>
            </a:pPr>
            <a:r>
              <a:rPr lang="tr-TR" sz="2300" dirty="0"/>
              <a:t>https://journals.lww.com/dermatologicsurgery/Fulltext/2009/10000/Successful_Treatment_of_Severe_Keratosis_Pilaris.24.aspx?casa_token=iyTDS2OgHxwAAAAA:0CCZvMmLbFhO5qHilvy9s1tOuMbSFNUK7Rt5UWBtvj-FQyZse8ZsYGQGHbnBBYPLuKhsWxjF52kxbWnqEGsM</a:t>
            </a:r>
          </a:p>
          <a:p>
            <a:pPr marL="0" indent="0">
              <a:buNone/>
            </a:pPr>
            <a:r>
              <a:rPr lang="tr-TR" sz="2300" dirty="0"/>
              <a:t>https://escholarship.org/uc/item/8w90x9zb</a:t>
            </a:r>
          </a:p>
          <a:p>
            <a:pPr marL="0" indent="0">
              <a:buNone/>
            </a:pPr>
            <a:r>
              <a:rPr lang="tr-TR" sz="2300" dirty="0"/>
              <a:t>https://onlinelibrary.wiley.com/doi/full/10.1046/j.1468-3083.2002.00472.x?casa_token=YpTQbggTphQAAAAA%3Av1ZyUb_US_gdGYyFP9pSxSLb1qQP7_IGx7YhMUKtexmd1PLtVySQOEgPCubkND0SMSzUAkIM3NnFUg</a:t>
            </a:r>
          </a:p>
          <a:p>
            <a:pPr marL="0" indent="0">
              <a:buNone/>
            </a:pPr>
            <a:r>
              <a:rPr lang="tr-TR" sz="2300" dirty="0"/>
              <a:t>https://onlinelibrary.wiley.com/doi/full/10.1111/j.1525-1470.2011.01616.x?casa_token=ZoRT6mdQiJIAAAAA%3AgtEA1AB-lBJKMyPV5m6nctjiG5i4sDm4Ujdh1yE2ifYbm4qYkv4Rf6ZQ7BogUOlkvi3O2w7GENrQgQ</a:t>
            </a:r>
          </a:p>
          <a:p>
            <a:pPr marL="0" indent="0">
              <a:buNone/>
            </a:pPr>
            <a:r>
              <a:rPr lang="tr-TR" sz="2300" dirty="0"/>
              <a:t>https://downloads.hindawi.com/journals/specialissues/795326.pdf#page=27</a:t>
            </a:r>
          </a:p>
          <a:p>
            <a:pPr marL="0" indent="0">
              <a:buNone/>
            </a:pPr>
            <a:r>
              <a:rPr lang="tr-TR" sz="2300" dirty="0"/>
              <a:t>https://www.hindawi.com/journals/drp/2015/205012/</a:t>
            </a:r>
          </a:p>
          <a:p>
            <a:pPr marL="0" indent="0">
              <a:buNone/>
            </a:pPr>
            <a:r>
              <a:rPr lang="tr-TR" sz="2300" dirty="0"/>
              <a:t>https://onlinelibrary.wiley.com/doi/full/10.1111/j.1525-1470.2006.00166.x?casa_token=8sLxO3cvxi8AAAAA%3AsypW7HMlLT6U7G8aKUijE3mfVuiJ_dFPB7isjGPGGaF93jd4r0T_fFaEPlRCj8kOzCg3CMWOldcoiA</a:t>
            </a:r>
          </a:p>
          <a:p>
            <a:pPr marL="0" indent="0">
              <a:buNone/>
            </a:pPr>
            <a:r>
              <a:rPr lang="tr-TR" sz="2300" dirty="0"/>
              <a:t>https://onlinelibrary.wiley.com/doi/full/10.1111/1346-8138.12442?casa_token=XBvoWaAbh8EAAAAA%3A_kiNFL5KpWuN4jJD9gbEUDJlXCQsm5mZlX1NARvLTZyhb51sT7N_0n321qhy5x6VmGhIl_Lq_usqrg</a:t>
            </a:r>
          </a:p>
          <a:p>
            <a:pPr marL="0" indent="0">
              <a:buNone/>
            </a:pPr>
            <a:r>
              <a:rPr lang="tr-TR" sz="2300" dirty="0"/>
              <a:t>https://onlinelibrary.wiley.com/doi/full/10.1111/pde.14267?casa_token=n8UAbj7ek4gAAAAA%3AtMBZs7kSdNhOcp9lLxW4XSLYh38-bkugrIuPx4sn53pKm7YlEdSMy-mBJZ4Aj7CKXQpdlnfIPOAg8w</a:t>
            </a:r>
          </a:p>
          <a:p>
            <a:pPr marL="0" indent="0">
              <a:buNone/>
            </a:pPr>
            <a:r>
              <a:rPr lang="tr-TR" sz="2300" dirty="0"/>
              <a:t>https://synapse.koreamed.org/articles/1045338</a:t>
            </a:r>
          </a:p>
          <a:p>
            <a:pPr marL="0" indent="0">
              <a:buNone/>
            </a:pPr>
            <a:r>
              <a:rPr lang="tr-TR" sz="2300" dirty="0"/>
              <a:t>https://www.tandfonline.com/doi/full/10.3109/09546634.2012.660518?casa_token=JFy12f9KhIQAAAAA%3A-m1OF-CStniGZGjMetmIUQqnF6tDm5D-F4JHva3-ai8dgtW27tGA1g1liLRTI0qXoEy0m8qWyTEf</a:t>
            </a:r>
          </a:p>
          <a:p>
            <a:pPr marL="0" indent="0">
              <a:buNone/>
            </a:pPr>
            <a:r>
              <a:rPr lang="tr-TR" sz="2300" dirty="0"/>
              <a:t>https://www.tandfonline.com/doi/full/10.3109/14764172.2011.581290?casa_token=UMiV_wapY4sAAAAA%3Aj3zyQWjInMPKIx4Bhj3h8G_7Q-kyu4eYpXarp6Qxg-4R8TItghJWY4zjZgUlFcEnEpNXneZFwv6H</a:t>
            </a:r>
          </a:p>
          <a:p>
            <a:pPr marL="0" indent="0">
              <a:buNone/>
            </a:pPr>
            <a:r>
              <a:rPr lang="tr-TR" sz="2300" dirty="0"/>
              <a:t>https://onlinelibrary.wiley.com/doi/full/10.1002/ajmg.a.40478?casa_token=gnIMcnn5VjIAAAAA%3AVV-0uDpzRTWK8VblAb1OchwJ5qnsHwtf13A9FOZlSRyCOILfTMBoCN-lSMkiSsYFqu5VWDcyCaKX3A</a:t>
            </a:r>
          </a:p>
          <a:p>
            <a:pPr marL="0" indent="0">
              <a:buNone/>
            </a:pPr>
            <a:r>
              <a:rPr lang="tr-TR" sz="2300" dirty="0"/>
              <a:t>https://www.jaadcasereports.org/article/S2352-5126(19)30049-9/fulltext</a:t>
            </a:r>
          </a:p>
          <a:p>
            <a:pPr marL="0" indent="0">
              <a:buNone/>
            </a:pPr>
            <a:r>
              <a:rPr lang="tr-TR" sz="2300" dirty="0"/>
              <a:t>https://www.spandidos-publications.com/10.3892/mmr.2018.9342</a:t>
            </a:r>
          </a:p>
          <a:p>
            <a:pPr marL="0" indent="0">
              <a:buNone/>
            </a:pPr>
            <a:r>
              <a:rPr lang="tr-TR" sz="2300" dirty="0"/>
              <a:t>https://www.ncbi.nlm.nih.gov/pmc/articles/PMC5551315/</a:t>
            </a:r>
          </a:p>
          <a:p>
            <a:pPr marL="0" indent="0">
              <a:buNone/>
            </a:pPr>
            <a:r>
              <a:rPr lang="tr-TR" sz="2300" dirty="0"/>
              <a:t>https://link.springer.com/article/10.1007/s10103-020-02956-w  //tekrar bak</a:t>
            </a:r>
          </a:p>
          <a:p>
            <a:endParaRPr lang="tr-TR" sz="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654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C56E0C6-868E-2275-ACBD-37CBF09B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/>
              <a:t>Collecting Dataset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980861-5B9E-870A-439E-2C93B7EC9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b="1" i="1"/>
              <a:t>Rosacea</a:t>
            </a:r>
          </a:p>
          <a:p>
            <a:pPr marL="0" indent="0">
              <a:buNone/>
            </a:pPr>
            <a:r>
              <a:rPr lang="tr-TR" sz="2000" dirty="0"/>
              <a:t>https://www.kaggle.com/datasets/amellia/face-skin-disease</a:t>
            </a:r>
          </a:p>
          <a:p>
            <a:pPr marL="0" indent="0">
              <a:buNone/>
            </a:pPr>
            <a:r>
              <a:rPr lang="tr-TR" sz="2000" dirty="0"/>
              <a:t>https://www.kaggle.com/datasets/amrragababdelaziz/dermnet-and-skin-disease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9742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FFE7894-2137-C383-DE0D-AD3669FC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/>
              <a:t>Collecting Dataset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8C236B-2934-A9C5-F61A-55CE5D591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b="1" i="1" dirty="0"/>
              <a:t>Melanoma</a:t>
            </a:r>
          </a:p>
          <a:p>
            <a:pPr marL="0" indent="0">
              <a:buNone/>
            </a:pPr>
            <a:r>
              <a:rPr lang="tr-TR" sz="2000" dirty="0"/>
              <a:t>https://www.kaggle.com/c/siim-isic-melanoma-classification/data?select=jpeg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1842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67EADC5-C8BB-F709-9615-178029BD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016DA3-FE5F-17EF-C68F-0067E6FA7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tr-T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ENSEMBLE LEARNING</a:t>
            </a:r>
            <a:endParaRPr lang="en-US" sz="2400" kern="1200" dirty="0">
              <a:solidFill>
                <a:schemeClr val="accent1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EEA82F6-55CF-3849-26AA-D57B6B898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153" y="2301063"/>
            <a:ext cx="7301693" cy="33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4841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AC648F9-EC25-E363-23EE-0AA4AA22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Which learning algorithms?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81CB85-D566-6FE6-C88C-52E817B41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tr-TR" dirty="0"/>
              <a:t>Artificial Neural Network</a:t>
            </a:r>
          </a:p>
          <a:p>
            <a:r>
              <a:rPr lang="tr-TR" dirty="0"/>
              <a:t>Random Forest</a:t>
            </a:r>
          </a:p>
          <a:p>
            <a:r>
              <a:rPr lang="tr-TR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24861238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892</Words>
  <Application>Microsoft Office PowerPoint</Application>
  <PresentationFormat>Geniş ekran</PresentationFormat>
  <Paragraphs>83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Rockwell</vt:lpstr>
      <vt:lpstr>Office Teması</vt:lpstr>
      <vt:lpstr>Senior Design Project </vt:lpstr>
      <vt:lpstr>Skin Disease Detection Application</vt:lpstr>
      <vt:lpstr>Diseases</vt:lpstr>
      <vt:lpstr>Collecting Dataset</vt:lpstr>
      <vt:lpstr>Collecting Dataset</vt:lpstr>
      <vt:lpstr>Collecting Dataset</vt:lpstr>
      <vt:lpstr>Collecting Dataset</vt:lpstr>
      <vt:lpstr>Model </vt:lpstr>
      <vt:lpstr>Which learning algorithms?</vt:lpstr>
      <vt:lpstr>PowerPoint Sunusu</vt:lpstr>
      <vt:lpstr>Mobile Application</vt:lpstr>
      <vt:lpstr>How to use it?</vt:lpstr>
      <vt:lpstr>Overfitting!</vt:lpstr>
      <vt:lpstr>Future works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Design Project </dc:title>
  <dc:creator>Rozerin Yıldız</dc:creator>
  <cp:lastModifiedBy>Rozerin Yıldız</cp:lastModifiedBy>
  <cp:revision>2</cp:revision>
  <dcterms:created xsi:type="dcterms:W3CDTF">2023-01-04T14:39:49Z</dcterms:created>
  <dcterms:modified xsi:type="dcterms:W3CDTF">2023-01-13T13:14:49Z</dcterms:modified>
</cp:coreProperties>
</file>