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a604275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a604275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4a60427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4a60427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4a60427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4a60427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4a60427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4a60427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4a604275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4a604275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4a604275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4a60427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a6042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a6042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a60427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a60427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dfef5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dfef5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a60427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a60427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a60427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a60427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a60427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4a60427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a60427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a60427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a60427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a60427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healthline.com/health/keratosis-pilaris-treatment" TargetMode="External"/><Relationship Id="rId4" Type="http://schemas.openxmlformats.org/officeDocument/2006/relationships/hyperlink" Target="https://www.apothecopharmacy.com/blog/eczema-vs-dry-skin-how-to-tell-the-difference/" TargetMode="External"/><Relationship Id="rId9" Type="http://schemas.openxmlformats.org/officeDocument/2006/relationships/hyperlink" Target="https://venturebeat.com/ai/facebook-and-microsoft-launch-pytorch-enterprise-support-program/" TargetMode="External"/><Relationship Id="rId5" Type="http://schemas.openxmlformats.org/officeDocument/2006/relationships/hyperlink" Target="https://www.everydayhealth.com/melanoma/metastatic-melanoma/" TargetMode="External"/><Relationship Id="rId6" Type="http://schemas.openxmlformats.org/officeDocument/2006/relationships/hyperlink" Target="https://towardsdatascience.com/a-comprehensive-guide-to-convolutional-neural-networks-the-eli5-way-3bd2b1164a53" TargetMode="External"/><Relationship Id="rId7" Type="http://schemas.openxmlformats.org/officeDocument/2006/relationships/hyperlink" Target="https://en.wikipedia.org/wiki/Scikit-learn" TargetMode="External"/><Relationship Id="rId8" Type="http://schemas.openxmlformats.org/officeDocument/2006/relationships/hyperlink" Target="https://logicoretech.com/services/python-and-django-developmen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68000" y="1522225"/>
            <a:ext cx="7523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Senior Design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16666"/>
              <a:buFont typeface="Arial"/>
              <a:buNone/>
            </a:pPr>
            <a:r>
              <a:rPr b="1" lang="tr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Rozerin Yıldız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Muğla Sıtkı Koçman University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Font typeface="Arial"/>
              <a:buNone/>
            </a:pPr>
            <a:r>
              <a:rPr lang="tr" sz="20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Tuğba ÖNAL SÜZEK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Muğla Sıtkı Koçman University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99" y="557549"/>
            <a:ext cx="597500" cy="9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Photo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50" y="616675"/>
            <a:ext cx="2226377" cy="44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224" y="616675"/>
            <a:ext cx="2062500" cy="4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User Information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25" y="498600"/>
            <a:ext cx="2511775" cy="45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Control Questions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25" y="472375"/>
            <a:ext cx="2353350" cy="4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00" y="551100"/>
            <a:ext cx="2376000" cy="4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tr"/>
              <a:t>Thank you!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Rozerin Yıldız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https://www.google.com/url?sa=i&amp;url=https%3A%2F%2Fwww.healthline.com%2Fhealth%2Fkeratosis-pilaris-treatment&amp;psig=AOvVaw0xlvHtZnsjG4VbF7LehJOZ&amp;ust=1672930737829000&amp;source=images&amp;cd=vfe&amp;ved=0CBAQjRxqFwoTCNjtquWWrvwCFQAAAAAdAAAAABAE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https://www.apothecopharmacy.com/blog/eczema-vs-dry-skin-how-to-tell-the-difference/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https://www.everydayhealth.com/melanoma/metastatic-melanoma/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https://towardsdatascience.com/a-comprehensive-guide-to-convolutional-neural-networks-the-eli5-way-3bd2b1164a53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https://en.wikipedia.org/wiki/Scikit-learn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https://logicoretech.com/services/python-and-django-development/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https://venturebeat.com/ai/facebook-and-microsoft-launch-pytorch-enterprise-support-program/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2975" y="150782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22"/>
              <a:t>Project: Skin Disease Detection Application</a:t>
            </a:r>
            <a:endParaRPr sz="2822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13" y="2374925"/>
            <a:ext cx="3416575" cy="1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319650" y="708550"/>
            <a:ext cx="2650500" cy="22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tr" sz="1610" u="sng">
                <a:solidFill>
                  <a:schemeClr val="dk2"/>
                </a:solidFill>
              </a:rPr>
              <a:t>Classes</a:t>
            </a:r>
            <a:endParaRPr b="1" sz="1610" u="sng">
              <a:solidFill>
                <a:schemeClr val="dk2"/>
              </a:solidFill>
            </a:endParaRPr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❖"/>
            </a:pPr>
            <a:r>
              <a:rPr lang="tr" sz="1610"/>
              <a:t>Eczema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❖"/>
            </a:pPr>
            <a:r>
              <a:rPr lang="tr" sz="1610"/>
              <a:t>Healthy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❖"/>
            </a:pPr>
            <a:r>
              <a:rPr lang="tr" sz="1610"/>
              <a:t> Keratosis pilaris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❖"/>
            </a:pPr>
            <a:r>
              <a:rPr lang="tr" sz="1610"/>
              <a:t>Rosacea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❖"/>
            </a:pPr>
            <a:r>
              <a:rPr lang="tr" sz="1610"/>
              <a:t>Melanoma</a:t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950"/>
            <a:ext cx="2964900" cy="21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550" y="3072750"/>
            <a:ext cx="2964900" cy="20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32625"/>
            <a:ext cx="2964900" cy="21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100" y="3072750"/>
            <a:ext cx="2964900" cy="20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9100" y="832950"/>
            <a:ext cx="2964900" cy="2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25" y="1675063"/>
            <a:ext cx="2078200" cy="1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625" y="3586225"/>
            <a:ext cx="3251400" cy="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013" y="1406577"/>
            <a:ext cx="2339975" cy="14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5700" y="145906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0700" y="3451950"/>
            <a:ext cx="2339987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525" y="3451950"/>
            <a:ext cx="2586404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Ensemble Model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 ensemble model in machine learning is a combination of multiple individual models that work together to make predictions or decisions. Each individual model, also known as a base model or weak learner, is trained on the same dataset using a specific algorithm or technique.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75" y="3214675"/>
            <a:ext cx="5524025" cy="1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Stacking Ensemble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Stacking Ensemble is a method in machine learning that aims to make stronger predictions by combining the predictions of different machine learning models. In this method, a higher-level meta-model is created by using the predictions of different machine-learning models.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75" y="2981225"/>
            <a:ext cx="2345876" cy="17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950" y="2981225"/>
            <a:ext cx="2345876" cy="17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Tensorflow Lite File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A TFLite (TensorFlow Lite) file is a file format used in the TensorFlow platform. It is designed to run machine learning models efficiently on resource-constrained devices such as mobile and embedded devices.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50" y="28344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Flutter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Flutter was used to create the mobile application.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25" y="2636950"/>
            <a:ext cx="31051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Home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100" y="537975"/>
            <a:ext cx="2387150" cy="4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