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8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2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0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08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1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83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80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6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4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7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0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7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D08A03-5762-45C4-AFAB-C025ADB321C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DB23-894E-4396-A981-175A6D3D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3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4241" y="2958427"/>
            <a:ext cx="737496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программного продукта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8325" y="2623964"/>
            <a:ext cx="83820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интегрированная среда разработки, с полным набором средств, предназначенных для разработки на языке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61307" y="243802"/>
            <a:ext cx="341933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956" y="1591776"/>
            <a:ext cx="702833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Интерактивная консоль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Визуальный отладчик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Полная поддержка </a:t>
            </a:r>
            <a:r>
              <a:rPr lang="en-US" sz="2800" i="0" dirty="0" smtClean="0">
                <a:effectLst/>
              </a:rPr>
              <a:t>Python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Times New Roman" panose="02020603050405020304" pitchFamily="18" charset="0"/>
              </a:rPr>
              <a:t>Запуск в любом окружении</a:t>
            </a:r>
            <a:endParaRPr lang="ru-RU" sz="2800" dirty="0">
              <a:ea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Системы контроля версий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Инструменты для работы с базами данных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Возможности удаленной разработки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Интеграция с баг-</a:t>
            </a:r>
            <a:r>
              <a:rPr lang="ru-RU" sz="2800" i="0" dirty="0" err="1" smtClean="0">
                <a:effectLst/>
              </a:rPr>
              <a:t>трекерами</a:t>
            </a:r>
            <a:endParaRPr lang="ru-RU" sz="2800" i="0" dirty="0" smtClean="0">
              <a:effectLst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800" i="0" dirty="0" smtClean="0">
                <a:effectLst/>
              </a:rPr>
              <a:t>Встроенный терминал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48500" y="1434482"/>
            <a:ext cx="2943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13935" y="35769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2925" y="460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38925" y="5634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  <a:latin typeface="var(--rs-font-family-ui,var(--rs-font-family-jb-sans,&quot;JetBrains Sans&quot;,Inter,system-ui,-apple-system,BlinkMacSystemFont,&quot;Segoe UI&quot;,Roboto,Oxygen,Ubuntu,Cantarell,&quot;Droid Sans&quot;,&quot;Helvetica Neue&quot;,Arial,sans-serif))"/>
              </a:rPr>
              <a:t/>
            </a:r>
            <a:br>
              <a:rPr lang="ru-RU" b="0" i="0" dirty="0" smtClean="0">
                <a:effectLst/>
                <a:latin typeface="var(--rs-font-family-ui,var(--rs-font-family-jb-sans,&quot;JetBrains Sans&quot;,Inter,system-ui,-apple-system,BlinkMacSystemFont,&quot;Segoe UI&quot;,Roboto,Oxygen,Ubuntu,Cantarell,&quot;Droid Sans&quot;,&quot;Helvetica Neue&quot;,Arial,sans-serif))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0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0770" y="291528"/>
            <a:ext cx="7478055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Необходимое программное и аппаратное обеспечение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374" y="1653368"/>
            <a:ext cx="11010901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ОС: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Windows — Microsoft Windows 10 64-</a:t>
            </a:r>
            <a:r>
              <a:rPr lang="ru-RU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битили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Windows 8 64-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бит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macOS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—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macOS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10.13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или выше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Linux —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среда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GNOME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или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KDE.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RAM: не менее 2 ГБ, но рекомендуется 8 ГБ;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Место на диске: установка потребует 2,5 ГБ, рекомендуется использование SSD;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Разрешение экрана: не менее 1024x768 пикселей;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</a:t>
            </a:r>
            <a:r>
              <a:rPr lang="ru-RU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Python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Python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2.7, </a:t>
            </a:r>
            <a:r>
              <a:rPr lang="ru-RU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Python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3.5 или более поздняя версия;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137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var(--rs-font-family-ui,var(--rs-font-family-jb-sans,"JetBrains Sans",Inter,system-ui,-apple-system,BlinkMacSystemFont,"Segoe UI",Roboto,Oxygen,Ubuntu,Cantarell,"Droid Sans","Helvetica Neue",Arial,sans-serif))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 Рожков</dc:creator>
  <cp:lastModifiedBy>Макс Рожков</cp:lastModifiedBy>
  <cp:revision>6</cp:revision>
  <dcterms:created xsi:type="dcterms:W3CDTF">2022-09-27T21:34:29Z</dcterms:created>
  <dcterms:modified xsi:type="dcterms:W3CDTF">2022-09-27T21:49:25Z</dcterms:modified>
</cp:coreProperties>
</file>