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D6E-047A-47D3-B0DF-446D0E68A16D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7DC5-332C-468F-A3EE-8C650F6DB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22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D6E-047A-47D3-B0DF-446D0E68A16D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7DC5-332C-468F-A3EE-8C650F6DB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171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D6E-047A-47D3-B0DF-446D0E68A16D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7DC5-332C-468F-A3EE-8C650F6DB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588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D6E-047A-47D3-B0DF-446D0E68A16D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7DC5-332C-468F-A3EE-8C650F6DBBD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306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D6E-047A-47D3-B0DF-446D0E68A16D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7DC5-332C-468F-A3EE-8C650F6DB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553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D6E-047A-47D3-B0DF-446D0E68A16D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7DC5-332C-468F-A3EE-8C650F6DB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272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D6E-047A-47D3-B0DF-446D0E68A16D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7DC5-332C-468F-A3EE-8C650F6DB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886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D6E-047A-47D3-B0DF-446D0E68A16D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7DC5-332C-468F-A3EE-8C650F6DB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139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D6E-047A-47D3-B0DF-446D0E68A16D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7DC5-332C-468F-A3EE-8C650F6DB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16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D6E-047A-47D3-B0DF-446D0E68A16D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7DC5-332C-468F-A3EE-8C650F6DB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63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D6E-047A-47D3-B0DF-446D0E68A16D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7DC5-332C-468F-A3EE-8C650F6DB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12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D6E-047A-47D3-B0DF-446D0E68A16D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7DC5-332C-468F-A3EE-8C650F6DB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20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D6E-047A-47D3-B0DF-446D0E68A16D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7DC5-332C-468F-A3EE-8C650F6DB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8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D6E-047A-47D3-B0DF-446D0E68A16D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7DC5-332C-468F-A3EE-8C650F6DB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84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D6E-047A-47D3-B0DF-446D0E68A16D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7DC5-332C-468F-A3EE-8C650F6DB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53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D6E-047A-47D3-B0DF-446D0E68A16D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7DC5-332C-468F-A3EE-8C650F6DB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35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D6E-047A-47D3-B0DF-446D0E68A16D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7DC5-332C-468F-A3EE-8C650F6DB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26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739D6E-047A-47D3-B0DF-446D0E68A16D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A7DC5-332C-468F-A3EE-8C650F6DB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8508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25939" y="3025102"/>
            <a:ext cx="4263923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ОБЗОР ЯНДЕКС.ТРЕКЕР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60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27921" y="405727"/>
            <a:ext cx="5222263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Назначение </a:t>
            </a:r>
            <a:r>
              <a:rPr lang="ru-RU" sz="32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Яндекс.Трекера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4799" y="1342140"/>
            <a:ext cx="10791825" cy="5130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Организация рабочих процессов по методологии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Agile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Такой подход позволяет давать оценку трудовым затратам, устанавливать время на выполнение задач (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дедлайн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координировать действия исполнителей на виртуальной доске, отслеживать ход работы по диаграммам.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Подготовка и согласование документов. С его помощью формализуется сам процесс, а сотрудники освобождаются от выполнения ряда шаблонных действий.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Интерактивная работа. Дизайн сервиса удобен для обсуждения макетов между заказчиком и исполнителем с возможностью добавления комментариев. Дополнительно можно формировать шаблоны технических заданий.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Подготовка материалов для маркетинговых кампаний. Под каждый проект можно создавать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 отображением собранной статистики и графиками для визуализации процесса.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Помощь кадровому отделу. В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Трекере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происходит структуризация большинства задач по работе с персоналом: принятие и обработка заявок от соискателей, мониторинг загруженности работников компании, утверждение отпусков и т. п.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Урегулирование вопросов, касающихся инфраструктуры компании. К примеру, направление заявок в техподдержку, поручений на закупку оборудования и многое другое.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Эффективная обработка заявок от персонала или клиентов. Все обращения, поступающие на электронную почту или через формы обратной связи, можно перенаправить в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Трекер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30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78542" y="300952"/>
            <a:ext cx="4448397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Почему </a:t>
            </a:r>
            <a:r>
              <a:rPr lang="ru-RU" sz="32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Яндекс.Трекер</a:t>
            </a:r>
            <a:r>
              <a:rPr lang="ru-RU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235563" y="1448449"/>
            <a:ext cx="9461011" cy="4344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 выгодным особенностям сервиса следует отнести: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Формирование единого пространства – сотрудники всех отделов организации взаимодействуют в одном канале.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Гибкие настройки прав доступа – подключение/отключение сотрудников/групп сотрудников к определённому проекту и даже к отдельным задачам.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Русскоязычный интерфейс – инструкции, документация написаны на русском языке, что существенно облегчает работу в системе.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удобного перехода на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Яндекс.Трекер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при использовании другого инструмента – перенос информации по задачам осуществляется при помощи API.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Мобильное приложение для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подготовка новых задач, управление персоналом, переписка в комментариях, работа с фильтрами.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Хранение данных компании в облаке – при возникновении технических неполадок в одном из дата-центров Яндекса проблем не возникает, так как резервные копии находятся в других центрах.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73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33522" y="310477"/>
            <a:ext cx="4561890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Ключевые возможности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56817" y="2151798"/>
            <a:ext cx="8115300" cy="2759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выдача и решение задач в реальном времени;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группирование задач по обособленным очередям;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настройка фильтров для показа задач (по исполнителю, статусу,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дедлайну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т.д.);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дашборды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статистика для наглядности и контроля за выполнением задач;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доски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Agile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для компаний, использующих данную методологию;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ведение учёта времени, затрачиваемое на выполнение задачи;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шаблонов для типовых задач и комментариев;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настройка напоминаний и призывов, которые направляются на e-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mail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44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176522" y="529552"/>
            <a:ext cx="1360694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81225" y="2361337"/>
            <a:ext cx="79819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Я прошёлся только по базовым настройкам системы, на самом деле набор опций значительно шире. Отмечу, что </a:t>
            </a:r>
            <a:r>
              <a:rPr lang="ru-RU" dirty="0" err="1"/>
              <a:t>Яндекс.Трекер</a:t>
            </a:r>
            <a:r>
              <a:rPr lang="ru-RU" dirty="0"/>
              <a:t> – отличный сервис для управления проектами. Существенный плюс – гибкость системы и её функциональность, она легко адаптируется под выполнение всевозможных задач. </a:t>
            </a:r>
            <a:r>
              <a:rPr lang="ru-RU" dirty="0"/>
              <a:t>Радует понятный и простой интерфейс, что не вызывает сложностей при создании задач. Цена пользования инструментом не из дешевых, но вполне оправдывает его возможности.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80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</TotalTime>
  <Words>441</Words>
  <Application>Microsoft Office PowerPoint</Application>
  <PresentationFormat>Широкоэкранный</PresentationFormat>
  <Paragraphs>28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Symbol</vt:lpstr>
      <vt:lpstr>Times New Roman</vt:lpstr>
      <vt:lpstr>Wingdings 3</vt:lpstr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 Рожков</dc:creator>
  <cp:lastModifiedBy>Макс Рожков</cp:lastModifiedBy>
  <cp:revision>7</cp:revision>
  <dcterms:created xsi:type="dcterms:W3CDTF">2022-09-28T02:03:00Z</dcterms:created>
  <dcterms:modified xsi:type="dcterms:W3CDTF">2022-09-28T02:28:45Z</dcterms:modified>
</cp:coreProperties>
</file>