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0" r:id="rId3"/>
    <p:sldId id="265" r:id="rId4"/>
    <p:sldId id="269" r:id="rId5"/>
    <p:sldId id="267" r:id="rId6"/>
    <p:sldId id="270" r:id="rId7"/>
    <p:sldId id="268" r:id="rId8"/>
    <p:sldId id="272" r:id="rId9"/>
    <p:sldId id="271" r:id="rId10"/>
    <p:sldId id="273" r:id="rId11"/>
    <p:sldId id="274" r:id="rId12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A9E18-73ED-C9FB-0A0E-AEC050BAB27F}" v="76" dt="2025-04-09T08:04:58.906"/>
  </p1510:revLst>
</p1510:revInfo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vács Bence 077" userId="S::kovben077@hengersor.hu::823cb8fa-f328-42ad-9214-b2c9ecd32535" providerId="AD" clId="Web-{C94C8CBF-29C6-4977-96AF-82EAB2275048}"/>
    <pc:docChg chg="addSld delSld modSld sldOrd">
      <pc:chgData name="Kovács Bence 077" userId="S::kovben077@hengersor.hu::823cb8fa-f328-42ad-9214-b2c9ecd32535" providerId="AD" clId="Web-{C94C8CBF-29C6-4977-96AF-82EAB2275048}" dt="2025-03-31T08:20:49.335" v="229"/>
      <pc:docMkLst>
        <pc:docMk/>
      </pc:docMkLst>
      <pc:sldChg chg="addSp delSp modSp">
        <pc:chgData name="Kovács Bence 077" userId="S::kovben077@hengersor.hu::823cb8fa-f328-42ad-9214-b2c9ecd32535" providerId="AD" clId="Web-{C94C8CBF-29C6-4977-96AF-82EAB2275048}" dt="2025-03-31T08:10:21.108" v="189" actId="1076"/>
        <pc:sldMkLst>
          <pc:docMk/>
          <pc:sldMk cId="955459227" sldId="265"/>
        </pc:sldMkLst>
        <pc:spChg chg="mod">
          <ac:chgData name="Kovács Bence 077" userId="S::kovben077@hengersor.hu::823cb8fa-f328-42ad-9214-b2c9ecd32535" providerId="AD" clId="Web-{C94C8CBF-29C6-4977-96AF-82EAB2275048}" dt="2025-03-31T08:05:59.582" v="158" actId="20577"/>
          <ac:spMkLst>
            <pc:docMk/>
            <pc:sldMk cId="955459227" sldId="265"/>
            <ac:spMk id="4" creationId="{AF72A1C9-AC21-4429-89EC-03539D1446C3}"/>
          </ac:spMkLst>
        </pc:spChg>
        <pc:spChg chg="add del mod">
          <ac:chgData name="Kovács Bence 077" userId="S::kovben077@hengersor.hu::823cb8fa-f328-42ad-9214-b2c9ecd32535" providerId="AD" clId="Web-{C94C8CBF-29C6-4977-96AF-82EAB2275048}" dt="2025-03-31T08:09:46.638" v="185"/>
          <ac:spMkLst>
            <pc:docMk/>
            <pc:sldMk cId="955459227" sldId="265"/>
            <ac:spMk id="7" creationId="{F2218363-7E4D-D470-2906-ACFD2017D5A9}"/>
          </ac:spMkLst>
        </pc:spChg>
        <pc:picChg chg="add del mod">
          <ac:chgData name="Kovács Bence 077" userId="S::kovben077@hengersor.hu::823cb8fa-f328-42ad-9214-b2c9ecd32535" providerId="AD" clId="Web-{C94C8CBF-29C6-4977-96AF-82EAB2275048}" dt="2025-03-31T08:08:27.181" v="177"/>
          <ac:picMkLst>
            <pc:docMk/>
            <pc:sldMk cId="955459227" sldId="265"/>
            <ac:picMk id="3" creationId="{D87F3C0F-47D9-5BB8-6309-360C6851C260}"/>
          </ac:picMkLst>
        </pc:picChg>
        <pc:picChg chg="add del mod">
          <ac:chgData name="Kovács Bence 077" userId="S::kovben077@hengersor.hu::823cb8fa-f328-42ad-9214-b2c9ecd32535" providerId="AD" clId="Web-{C94C8CBF-29C6-4977-96AF-82EAB2275048}" dt="2025-03-31T08:09:23.730" v="183"/>
          <ac:picMkLst>
            <pc:docMk/>
            <pc:sldMk cId="955459227" sldId="265"/>
            <ac:picMk id="5" creationId="{7EB87099-D750-F773-2E7C-B8D2A90882B2}"/>
          </ac:picMkLst>
        </pc:picChg>
        <pc:picChg chg="del mod">
          <ac:chgData name="Kovács Bence 077" userId="S::kovben077@hengersor.hu::823cb8fa-f328-42ad-9214-b2c9ecd32535" providerId="AD" clId="Web-{C94C8CBF-29C6-4977-96AF-82EAB2275048}" dt="2025-03-31T08:09:24.918" v="184"/>
          <ac:picMkLst>
            <pc:docMk/>
            <pc:sldMk cId="955459227" sldId="265"/>
            <ac:picMk id="8" creationId="{04489BEA-C7F6-4C04-C78E-948F38D5D775}"/>
          </ac:picMkLst>
        </pc:picChg>
        <pc:picChg chg="add mod ord">
          <ac:chgData name="Kovács Bence 077" userId="S::kovben077@hengersor.hu::823cb8fa-f328-42ad-9214-b2c9ecd32535" providerId="AD" clId="Web-{C94C8CBF-29C6-4977-96AF-82EAB2275048}" dt="2025-03-31T08:09:59.451" v="186" actId="1076"/>
          <ac:picMkLst>
            <pc:docMk/>
            <pc:sldMk cId="955459227" sldId="265"/>
            <ac:picMk id="9" creationId="{5FC9B99C-72F1-9E60-1247-9E8C7B78A682}"/>
          </ac:picMkLst>
        </pc:picChg>
        <pc:picChg chg="add mod">
          <ac:chgData name="Kovács Bence 077" userId="S::kovben077@hengersor.hu::823cb8fa-f328-42ad-9214-b2c9ecd32535" providerId="AD" clId="Web-{C94C8CBF-29C6-4977-96AF-82EAB2275048}" dt="2025-03-31T08:10:21.108" v="189" actId="1076"/>
          <ac:picMkLst>
            <pc:docMk/>
            <pc:sldMk cId="955459227" sldId="265"/>
            <ac:picMk id="10" creationId="{781913EB-F0D3-C80A-9CB3-0B7CB5636F4D}"/>
          </ac:picMkLst>
        </pc:picChg>
      </pc:sldChg>
      <pc:sldChg chg="modSp">
        <pc:chgData name="Kovács Bence 077" userId="S::kovben077@hengersor.hu::823cb8fa-f328-42ad-9214-b2c9ecd32535" providerId="AD" clId="Web-{C94C8CBF-29C6-4977-96AF-82EAB2275048}" dt="2025-03-31T08:00:17.772" v="93" actId="20577"/>
        <pc:sldMkLst>
          <pc:docMk/>
          <pc:sldMk cId="1982471149" sldId="267"/>
        </pc:sldMkLst>
        <pc:spChg chg="mod">
          <ac:chgData name="Kovács Bence 077" userId="S::kovben077@hengersor.hu::823cb8fa-f328-42ad-9214-b2c9ecd32535" providerId="AD" clId="Web-{C94C8CBF-29C6-4977-96AF-82EAB2275048}" dt="2025-03-31T08:00:17.772" v="93" actId="20577"/>
          <ac:spMkLst>
            <pc:docMk/>
            <pc:sldMk cId="1982471149" sldId="267"/>
            <ac:spMk id="10" creationId="{4AC0A733-E554-1AA0-6B1D-89055C3D0F4D}"/>
          </ac:spMkLst>
        </pc:spChg>
      </pc:sldChg>
      <pc:sldChg chg="modSp">
        <pc:chgData name="Kovács Bence 077" userId="S::kovben077@hengersor.hu::823cb8fa-f328-42ad-9214-b2c9ecd32535" providerId="AD" clId="Web-{C94C8CBF-29C6-4977-96AF-82EAB2275048}" dt="2025-03-31T07:55:48.105" v="28" actId="20577"/>
        <pc:sldMkLst>
          <pc:docMk/>
          <pc:sldMk cId="3300895146" sldId="268"/>
        </pc:sldMkLst>
        <pc:spChg chg="mod">
          <ac:chgData name="Kovács Bence 077" userId="S::kovben077@hengersor.hu::823cb8fa-f328-42ad-9214-b2c9ecd32535" providerId="AD" clId="Web-{C94C8CBF-29C6-4977-96AF-82EAB2275048}" dt="2025-03-31T07:55:48.105" v="28" actId="20577"/>
          <ac:spMkLst>
            <pc:docMk/>
            <pc:sldMk cId="3300895146" sldId="268"/>
            <ac:spMk id="4" creationId="{AF72A1C9-AC21-4429-89EC-03539D1446C3}"/>
          </ac:spMkLst>
        </pc:spChg>
      </pc:sldChg>
      <pc:sldChg chg="addSp delSp modSp mod ord modClrScheme chgLayout">
        <pc:chgData name="Kovács Bence 077" userId="S::kovben077@hengersor.hu::823cb8fa-f328-42ad-9214-b2c9ecd32535" providerId="AD" clId="Web-{C94C8CBF-29C6-4977-96AF-82EAB2275048}" dt="2025-03-31T08:20:41.147" v="228"/>
        <pc:sldMkLst>
          <pc:docMk/>
          <pc:sldMk cId="1421646873" sldId="269"/>
        </pc:sldMkLst>
        <pc:spChg chg="mod">
          <ac:chgData name="Kovács Bence 077" userId="S::kovben077@hengersor.hu::823cb8fa-f328-42ad-9214-b2c9ecd32535" providerId="AD" clId="Web-{C94C8CBF-29C6-4977-96AF-82EAB2275048}" dt="2025-03-31T08:15:11.025" v="207"/>
          <ac:spMkLst>
            <pc:docMk/>
            <pc:sldMk cId="1421646873" sldId="269"/>
            <ac:spMk id="2" creationId="{1E918FB4-C284-4D62-8E05-E05469E4AD6C}"/>
          </ac:spMkLst>
        </pc:spChg>
        <pc:spChg chg="del">
          <ac:chgData name="Kovács Bence 077" userId="S::kovben077@hengersor.hu::823cb8fa-f328-42ad-9214-b2c9ecd32535" providerId="AD" clId="Web-{C94C8CBF-29C6-4977-96AF-82EAB2275048}" dt="2025-03-31T08:14:58.384" v="206"/>
          <ac:spMkLst>
            <pc:docMk/>
            <pc:sldMk cId="1421646873" sldId="269"/>
            <ac:spMk id="3" creationId="{8910B9AF-8019-4317-BE25-18B1EC66AFB8}"/>
          </ac:spMkLst>
        </pc:spChg>
        <pc:spChg chg="mod">
          <ac:chgData name="Kovács Bence 077" userId="S::kovben077@hengersor.hu::823cb8fa-f328-42ad-9214-b2c9ecd32535" providerId="AD" clId="Web-{C94C8CBF-29C6-4977-96AF-82EAB2275048}" dt="2025-03-31T08:20:28.897" v="227" actId="20577"/>
          <ac:spMkLst>
            <pc:docMk/>
            <pc:sldMk cId="1421646873" sldId="269"/>
            <ac:spMk id="4" creationId="{AF72A1C9-AC21-4429-89EC-03539D1446C3}"/>
          </ac:spMkLst>
        </pc:spChg>
        <pc:spChg chg="add del mod">
          <ac:chgData name="Kovács Bence 077" userId="S::kovben077@hengersor.hu::823cb8fa-f328-42ad-9214-b2c9ecd32535" providerId="AD" clId="Web-{C94C8CBF-29C6-4977-96AF-82EAB2275048}" dt="2025-03-31T08:18:58.503" v="222"/>
          <ac:spMkLst>
            <pc:docMk/>
            <pc:sldMk cId="1421646873" sldId="269"/>
            <ac:spMk id="8" creationId="{94834B59-56D3-9628-D57D-6A23B2B96E66}"/>
          </ac:spMkLst>
        </pc:spChg>
        <pc:picChg chg="add del mod ord">
          <ac:chgData name="Kovács Bence 077" userId="S::kovben077@hengersor.hu::823cb8fa-f328-42ad-9214-b2c9ecd32535" providerId="AD" clId="Web-{C94C8CBF-29C6-4977-96AF-82EAB2275048}" dt="2025-03-31T08:17:34.906" v="217"/>
          <ac:picMkLst>
            <pc:docMk/>
            <pc:sldMk cId="1421646873" sldId="269"/>
            <ac:picMk id="5" creationId="{064EC019-7F8A-643A-B928-6090DA134674}"/>
          </ac:picMkLst>
        </pc:picChg>
        <pc:picChg chg="add del mod">
          <ac:chgData name="Kovács Bence 077" userId="S::kovben077@hengersor.hu::823cb8fa-f328-42ad-9214-b2c9ecd32535" providerId="AD" clId="Web-{C94C8CBF-29C6-4977-96AF-82EAB2275048}" dt="2025-03-31T08:17:48.547" v="218"/>
          <ac:picMkLst>
            <pc:docMk/>
            <pc:sldMk cId="1421646873" sldId="269"/>
            <ac:picMk id="6" creationId="{151C554E-846D-CF15-F938-85BD9AA1C473}"/>
          </ac:picMkLst>
        </pc:picChg>
        <pc:picChg chg="add mod ord">
          <ac:chgData name="Kovács Bence 077" userId="S::kovben077@hengersor.hu::823cb8fa-f328-42ad-9214-b2c9ecd32535" providerId="AD" clId="Web-{C94C8CBF-29C6-4977-96AF-82EAB2275048}" dt="2025-03-31T08:19:10.456" v="225" actId="1076"/>
          <ac:picMkLst>
            <pc:docMk/>
            <pc:sldMk cId="1421646873" sldId="269"/>
            <ac:picMk id="9" creationId="{2E395D17-4382-A4A5-10B8-CD4EFDB10977}"/>
          </ac:picMkLst>
        </pc:picChg>
      </pc:sldChg>
      <pc:sldChg chg="addSp delSp modSp mod ord modClrScheme chgLayout">
        <pc:chgData name="Kovács Bence 077" userId="S::kovben077@hengersor.hu::823cb8fa-f328-42ad-9214-b2c9ecd32535" providerId="AD" clId="Web-{C94C8CBF-29C6-4977-96AF-82EAB2275048}" dt="2025-03-31T08:20:49.335" v="229"/>
        <pc:sldMkLst>
          <pc:docMk/>
          <pc:sldMk cId="2036397128" sldId="270"/>
        </pc:sldMkLst>
        <pc:spChg chg="mod">
          <ac:chgData name="Kovács Bence 077" userId="S::kovben077@hengersor.hu::823cb8fa-f328-42ad-9214-b2c9ecd32535" providerId="AD" clId="Web-{C94C8CBF-29C6-4977-96AF-82EAB2275048}" dt="2025-03-31T08:12:56.989" v="197"/>
          <ac:spMkLst>
            <pc:docMk/>
            <pc:sldMk cId="2036397128" sldId="270"/>
            <ac:spMk id="2" creationId="{934E2530-1DCA-1635-A6E6-E0D6A300E110}"/>
          </ac:spMkLst>
        </pc:spChg>
        <pc:spChg chg="del">
          <ac:chgData name="Kovács Bence 077" userId="S::kovben077@hengersor.hu::823cb8fa-f328-42ad-9214-b2c9ecd32535" providerId="AD" clId="Web-{C94C8CBF-29C6-4977-96AF-82EAB2275048}" dt="2025-03-31T08:12:42.707" v="190"/>
          <ac:spMkLst>
            <pc:docMk/>
            <pc:sldMk cId="2036397128" sldId="270"/>
            <ac:spMk id="3" creationId="{AA8C0A32-4388-8F5A-8F5E-AFD861C23E67}"/>
          </ac:spMkLst>
        </pc:spChg>
        <pc:spChg chg="mod">
          <ac:chgData name="Kovács Bence 077" userId="S::kovben077@hengersor.hu::823cb8fa-f328-42ad-9214-b2c9ecd32535" providerId="AD" clId="Web-{C94C8CBF-29C6-4977-96AF-82EAB2275048}" dt="2025-03-31T08:12:56.989" v="197"/>
          <ac:spMkLst>
            <pc:docMk/>
            <pc:sldMk cId="2036397128" sldId="270"/>
            <ac:spMk id="4" creationId="{2A84D067-96CE-4A14-4234-D2B97CA50ADA}"/>
          </ac:spMkLst>
        </pc:spChg>
        <pc:spChg chg="add del mod">
          <ac:chgData name="Kovács Bence 077" userId="S::kovben077@hengersor.hu::823cb8fa-f328-42ad-9214-b2c9ecd32535" providerId="AD" clId="Web-{C94C8CBF-29C6-4977-96AF-82EAB2275048}" dt="2025-03-31T08:12:56.989" v="196"/>
          <ac:spMkLst>
            <pc:docMk/>
            <pc:sldMk cId="2036397128" sldId="270"/>
            <ac:spMk id="10" creationId="{CD45D924-836B-3AB3-2870-178F948F9C42}"/>
          </ac:spMkLst>
        </pc:spChg>
        <pc:spChg chg="add del mod">
          <ac:chgData name="Kovács Bence 077" userId="S::kovben077@hengersor.hu::823cb8fa-f328-42ad-9214-b2c9ecd32535" providerId="AD" clId="Web-{C94C8CBF-29C6-4977-96AF-82EAB2275048}" dt="2025-03-31T08:12:56.989" v="196"/>
          <ac:spMkLst>
            <pc:docMk/>
            <pc:sldMk cId="2036397128" sldId="270"/>
            <ac:spMk id="12" creationId="{79A0F7E0-579D-DEBF-BEE5-B270714A864C}"/>
          </ac:spMkLst>
        </pc:spChg>
        <pc:picChg chg="add mod ord">
          <ac:chgData name="Kovács Bence 077" userId="S::kovben077@hengersor.hu::823cb8fa-f328-42ad-9214-b2c9ecd32535" providerId="AD" clId="Web-{C94C8CBF-29C6-4977-96AF-82EAB2275048}" dt="2025-03-31T08:13:26.584" v="205" actId="1076"/>
          <ac:picMkLst>
            <pc:docMk/>
            <pc:sldMk cId="2036397128" sldId="270"/>
            <ac:picMk id="5" creationId="{CB880154-59AC-F1D3-1C3F-CEC7705667D3}"/>
          </ac:picMkLst>
        </pc:picChg>
      </pc:sldChg>
      <pc:sldChg chg="new del">
        <pc:chgData name="Kovács Bence 077" userId="S::kovben077@hengersor.hu::823cb8fa-f328-42ad-9214-b2c9ecd32535" providerId="AD" clId="Web-{C94C8CBF-29C6-4977-96AF-82EAB2275048}" dt="2025-03-31T08:02:57.606" v="109"/>
        <pc:sldMkLst>
          <pc:docMk/>
          <pc:sldMk cId="1025812535" sldId="271"/>
        </pc:sldMkLst>
      </pc:sldChg>
      <pc:sldChg chg="modSp new del ord">
        <pc:chgData name="Kovács Bence 077" userId="S::kovben077@hengersor.hu::823cb8fa-f328-42ad-9214-b2c9ecd32535" providerId="AD" clId="Web-{C94C8CBF-29C6-4977-96AF-82EAB2275048}" dt="2025-03-31T08:05:12.533" v="137"/>
        <pc:sldMkLst>
          <pc:docMk/>
          <pc:sldMk cId="2038066461" sldId="271"/>
        </pc:sldMkLst>
        <pc:spChg chg="mod">
          <ac:chgData name="Kovács Bence 077" userId="S::kovben077@hengersor.hu::823cb8fa-f328-42ad-9214-b2c9ecd32535" providerId="AD" clId="Web-{C94C8CBF-29C6-4977-96AF-82EAB2275048}" dt="2025-03-31T08:05:11.768" v="134" actId="20577"/>
          <ac:spMkLst>
            <pc:docMk/>
            <pc:sldMk cId="2038066461" sldId="271"/>
            <ac:spMk id="2" creationId="{AA4FDDA0-6230-1EF4-253A-F774976377DD}"/>
          </ac:spMkLst>
        </pc:spChg>
        <pc:spChg chg="mod">
          <ac:chgData name="Kovács Bence 077" userId="S::kovben077@hengersor.hu::823cb8fa-f328-42ad-9214-b2c9ecd32535" providerId="AD" clId="Web-{C94C8CBF-29C6-4977-96AF-82EAB2275048}" dt="2025-03-31T08:05:11.799" v="135" actId="20577"/>
          <ac:spMkLst>
            <pc:docMk/>
            <pc:sldMk cId="2038066461" sldId="271"/>
            <ac:spMk id="4" creationId="{53B2B3AB-5B59-7BBE-C7AF-1B73A38A3C8F}"/>
          </ac:spMkLst>
        </pc:spChg>
      </pc:sldChg>
    </pc:docChg>
  </pc:docChgLst>
  <pc:docChgLst>
    <pc:chgData name="Kovács Bence 077" userId="S::kovben077@hengersor.hu::823cb8fa-f328-42ad-9214-b2c9ecd32535" providerId="AD" clId="Web-{BF6ED032-AE8D-88AA-3C87-8C65D0E52236}"/>
    <pc:docChg chg="addSld">
      <pc:chgData name="Kovács Bence 077" userId="S::kovben077@hengersor.hu::823cb8fa-f328-42ad-9214-b2c9ecd32535" providerId="AD" clId="Web-{BF6ED032-AE8D-88AA-3C87-8C65D0E52236}" dt="2025-04-03T09:00:51.344" v="0"/>
      <pc:docMkLst>
        <pc:docMk/>
      </pc:docMkLst>
      <pc:sldChg chg="new">
        <pc:chgData name="Kovács Bence 077" userId="S::kovben077@hengersor.hu::823cb8fa-f328-42ad-9214-b2c9ecd32535" providerId="AD" clId="Web-{BF6ED032-AE8D-88AA-3C87-8C65D0E52236}" dt="2025-04-03T09:00:51.344" v="0"/>
        <pc:sldMkLst>
          <pc:docMk/>
          <pc:sldMk cId="2550421979" sldId="271"/>
        </pc:sldMkLst>
      </pc:sldChg>
    </pc:docChg>
  </pc:docChgLst>
  <pc:docChgLst>
    <pc:chgData name="Kovács Bence 077" userId="S::kovben077@hengersor.hu::823cb8fa-f328-42ad-9214-b2c9ecd32535" providerId="AD" clId="Web-{DF9CBC1B-78A2-6453-7292-A4004F45FE52}"/>
    <pc:docChg chg="addSld modSld">
      <pc:chgData name="Kovács Bence 077" userId="S::kovben077@hengersor.hu::823cb8fa-f328-42ad-9214-b2c9ecd32535" providerId="AD" clId="Web-{DF9CBC1B-78A2-6453-7292-A4004F45FE52}" dt="2025-03-27T10:01:26.072" v="29" actId="20577"/>
      <pc:docMkLst>
        <pc:docMk/>
      </pc:docMkLst>
      <pc:sldChg chg="modSp new">
        <pc:chgData name="Kovács Bence 077" userId="S::kovben077@hengersor.hu::823cb8fa-f328-42ad-9214-b2c9ecd32535" providerId="AD" clId="Web-{DF9CBC1B-78A2-6453-7292-A4004F45FE52}" dt="2025-03-27T10:01:26.072" v="29" actId="20577"/>
        <pc:sldMkLst>
          <pc:docMk/>
          <pc:sldMk cId="2036397128" sldId="270"/>
        </pc:sldMkLst>
        <pc:spChg chg="mod">
          <ac:chgData name="Kovács Bence 077" userId="S::kovben077@hengersor.hu::823cb8fa-f328-42ad-9214-b2c9ecd32535" providerId="AD" clId="Web-{DF9CBC1B-78A2-6453-7292-A4004F45FE52}" dt="2025-03-27T09:57:06.799" v="27" actId="14100"/>
          <ac:spMkLst>
            <pc:docMk/>
            <pc:sldMk cId="2036397128" sldId="270"/>
            <ac:spMk id="2" creationId="{934E2530-1DCA-1635-A6E6-E0D6A300E110}"/>
          </ac:spMkLst>
        </pc:spChg>
        <pc:spChg chg="mod">
          <ac:chgData name="Kovács Bence 077" userId="S::kovben077@hengersor.hu::823cb8fa-f328-42ad-9214-b2c9ecd32535" providerId="AD" clId="Web-{DF9CBC1B-78A2-6453-7292-A4004F45FE52}" dt="2025-03-27T10:01:26.072" v="29" actId="20577"/>
          <ac:spMkLst>
            <pc:docMk/>
            <pc:sldMk cId="2036397128" sldId="270"/>
            <ac:spMk id="4" creationId="{2A84D067-96CE-4A14-4234-D2B97CA50ADA}"/>
          </ac:spMkLst>
        </pc:spChg>
      </pc:sldChg>
    </pc:docChg>
  </pc:docChgLst>
  <pc:docChgLst>
    <pc:chgData name="Kovács Bence 077" userId="S::kovben077@hengersor.hu::823cb8fa-f328-42ad-9214-b2c9ecd32535" providerId="AD" clId="Web-{4AECC2FF-69C4-C719-C4C9-628FEBB99E4A}"/>
    <pc:docChg chg="delSld">
      <pc:chgData name="Kovács Bence 077" userId="S::kovben077@hengersor.hu::823cb8fa-f328-42ad-9214-b2c9ecd32535" providerId="AD" clId="Web-{4AECC2FF-69C4-C719-C4C9-628FEBB99E4A}" dt="2025-03-28T11:57:18.588" v="0"/>
      <pc:docMkLst>
        <pc:docMk/>
      </pc:docMkLst>
      <pc:sldChg chg="del">
        <pc:chgData name="Kovács Bence 077" userId="S::kovben077@hengersor.hu::823cb8fa-f328-42ad-9214-b2c9ecd32535" providerId="AD" clId="Web-{4AECC2FF-69C4-C719-C4C9-628FEBB99E4A}" dt="2025-03-28T11:57:18.588" v="0"/>
        <pc:sldMkLst>
          <pc:docMk/>
          <pc:sldMk cId="942730033" sldId="266"/>
        </pc:sldMkLst>
      </pc:sldChg>
    </pc:docChg>
  </pc:docChgLst>
  <pc:docChgLst>
    <pc:chgData name="Kovács Bence 077" userId="S::kovben077@hengersor.hu::823cb8fa-f328-42ad-9214-b2c9ecd32535" providerId="AD" clId="Web-{596A9E18-73ED-C9FB-0A0E-AEC050BAB27F}"/>
    <pc:docChg chg="addSld delSld modSld">
      <pc:chgData name="Kovács Bence 077" userId="S::kovben077@hengersor.hu::823cb8fa-f328-42ad-9214-b2c9ecd32535" providerId="AD" clId="Web-{596A9E18-73ED-C9FB-0A0E-AEC050BAB27F}" dt="2025-04-09T08:05:03.641" v="80"/>
      <pc:docMkLst>
        <pc:docMk/>
      </pc:docMkLst>
      <pc:sldChg chg="addSp delSp modSp mod modClrScheme chgLayout">
        <pc:chgData name="Kovács Bence 077" userId="S::kovben077@hengersor.hu::823cb8fa-f328-42ad-9214-b2c9ecd32535" providerId="AD" clId="Web-{596A9E18-73ED-C9FB-0A0E-AEC050BAB27F}" dt="2025-04-09T08:05:03.641" v="80"/>
        <pc:sldMkLst>
          <pc:docMk/>
          <pc:sldMk cId="3912520735" sldId="260"/>
        </pc:sldMkLst>
        <pc:spChg chg="mod">
          <ac:chgData name="Kovács Bence 077" userId="S::kovben077@hengersor.hu::823cb8fa-f328-42ad-9214-b2c9ecd32535" providerId="AD" clId="Web-{596A9E18-73ED-C9FB-0A0E-AEC050BAB27F}" dt="2025-04-09T08:05:03.641" v="80"/>
          <ac:spMkLst>
            <pc:docMk/>
            <pc:sldMk cId="3912520735" sldId="260"/>
            <ac:spMk id="13" creationId="{00000000-0000-0000-0000-000000000000}"/>
          </ac:spMkLst>
        </pc:spChg>
        <pc:spChg chg="mod">
          <ac:chgData name="Kovács Bence 077" userId="S::kovben077@hengersor.hu::823cb8fa-f328-42ad-9214-b2c9ecd32535" providerId="AD" clId="Web-{596A9E18-73ED-C9FB-0A0E-AEC050BAB27F}" dt="2025-04-09T08:05:03.641" v="80"/>
          <ac:spMkLst>
            <pc:docMk/>
            <pc:sldMk cId="3912520735" sldId="260"/>
            <ac:spMk id="14" creationId="{00000000-0000-0000-0000-000000000000}"/>
          </ac:spMkLst>
        </pc:spChg>
        <pc:spChg chg="add del mod">
          <ac:chgData name="Kovács Bence 077" userId="S::kovben077@hengersor.hu::823cb8fa-f328-42ad-9214-b2c9ecd32535" providerId="AD" clId="Web-{596A9E18-73ED-C9FB-0A0E-AEC050BAB27F}" dt="2025-04-09T08:04:45.843" v="77"/>
          <ac:spMkLst>
            <pc:docMk/>
            <pc:sldMk cId="3912520735" sldId="260"/>
            <ac:spMk id="19" creationId="{AB0C92C9-BA90-C884-4035-16EFB87DE63F}"/>
          </ac:spMkLst>
        </pc:spChg>
        <pc:spChg chg="add del mod">
          <ac:chgData name="Kovács Bence 077" userId="S::kovben077@hengersor.hu::823cb8fa-f328-42ad-9214-b2c9ecd32535" providerId="AD" clId="Web-{596A9E18-73ED-C9FB-0A0E-AEC050BAB27F}" dt="2025-04-09T08:04:58.906" v="79"/>
          <ac:spMkLst>
            <pc:docMk/>
            <pc:sldMk cId="3912520735" sldId="260"/>
            <ac:spMk id="21" creationId="{CF526D40-3060-BB88-EDA0-57797D2D327E}"/>
          </ac:spMkLst>
        </pc:spChg>
        <pc:spChg chg="add del mod">
          <ac:chgData name="Kovács Bence 077" userId="S::kovben077@hengersor.hu::823cb8fa-f328-42ad-9214-b2c9ecd32535" providerId="AD" clId="Web-{596A9E18-73ED-C9FB-0A0E-AEC050BAB27F}" dt="2025-04-09T08:04:54.203" v="78"/>
          <ac:spMkLst>
            <pc:docMk/>
            <pc:sldMk cId="3912520735" sldId="260"/>
            <ac:spMk id="23" creationId="{DD4BB294-E3B9-11E9-D672-FE5B368F0D12}"/>
          </ac:spMkLst>
        </pc:spChg>
      </pc:sldChg>
      <pc:sldChg chg="modSp mod modClrScheme chgLayout">
        <pc:chgData name="Kovács Bence 077" userId="S::kovben077@hengersor.hu::823cb8fa-f328-42ad-9214-b2c9ecd32535" providerId="AD" clId="Web-{596A9E18-73ED-C9FB-0A0E-AEC050BAB27F}" dt="2025-04-09T08:04:19.093" v="73"/>
        <pc:sldMkLst>
          <pc:docMk/>
          <pc:sldMk cId="2550421979" sldId="271"/>
        </pc:sldMkLst>
        <pc:spChg chg="mod">
          <ac:chgData name="Kovács Bence 077" userId="S::kovben077@hengersor.hu::823cb8fa-f328-42ad-9214-b2c9ecd32535" providerId="AD" clId="Web-{596A9E18-73ED-C9FB-0A0E-AEC050BAB27F}" dt="2025-04-09T08:04:19.093" v="73"/>
          <ac:spMkLst>
            <pc:docMk/>
            <pc:sldMk cId="2550421979" sldId="271"/>
            <ac:spMk id="2" creationId="{24E33450-5204-8371-8A7C-97B90C73FFEF}"/>
          </ac:spMkLst>
        </pc:spChg>
        <pc:spChg chg="mod">
          <ac:chgData name="Kovács Bence 077" userId="S::kovben077@hengersor.hu::823cb8fa-f328-42ad-9214-b2c9ecd32535" providerId="AD" clId="Web-{596A9E18-73ED-C9FB-0A0E-AEC050BAB27F}" dt="2025-04-09T08:04:19.093" v="73"/>
          <ac:spMkLst>
            <pc:docMk/>
            <pc:sldMk cId="2550421979" sldId="271"/>
            <ac:spMk id="3" creationId="{B75ABFF2-EABA-BD37-F3A5-AE6E4EB26130}"/>
          </ac:spMkLst>
        </pc:spChg>
      </pc:sldChg>
      <pc:sldChg chg="new del">
        <pc:chgData name="Kovács Bence 077" userId="S::kovben077@hengersor.hu::823cb8fa-f328-42ad-9214-b2c9ecd32535" providerId="AD" clId="Web-{596A9E18-73ED-C9FB-0A0E-AEC050BAB27F}" dt="2025-04-09T06:41:56.107" v="1"/>
        <pc:sldMkLst>
          <pc:docMk/>
          <pc:sldMk cId="12899537" sldId="273"/>
        </pc:sldMkLst>
      </pc:sldChg>
      <pc:sldChg chg="addSp delSp modSp new mod modClrScheme chgLayout">
        <pc:chgData name="Kovács Bence 077" userId="S::kovben077@hengersor.hu::823cb8fa-f328-42ad-9214-b2c9ecd32535" providerId="AD" clId="Web-{596A9E18-73ED-C9FB-0A0E-AEC050BAB27F}" dt="2025-04-09T06:45:07.239" v="45" actId="14100"/>
        <pc:sldMkLst>
          <pc:docMk/>
          <pc:sldMk cId="2868632631" sldId="273"/>
        </pc:sldMkLst>
        <pc:spChg chg="mod">
          <ac:chgData name="Kovács Bence 077" userId="S::kovben077@hengersor.hu::823cb8fa-f328-42ad-9214-b2c9ecd32535" providerId="AD" clId="Web-{596A9E18-73ED-C9FB-0A0E-AEC050BAB27F}" dt="2025-04-09T06:43:42.377" v="19"/>
          <ac:spMkLst>
            <pc:docMk/>
            <pc:sldMk cId="2868632631" sldId="273"/>
            <ac:spMk id="2" creationId="{286FD61E-8BD0-63BD-D835-44399E02503A}"/>
          </ac:spMkLst>
        </pc:spChg>
        <pc:spChg chg="del">
          <ac:chgData name="Kovács Bence 077" userId="S::kovben077@hengersor.hu::823cb8fa-f328-42ad-9214-b2c9ecd32535" providerId="AD" clId="Web-{596A9E18-73ED-C9FB-0A0E-AEC050BAB27F}" dt="2025-04-09T06:42:07.498" v="3"/>
          <ac:spMkLst>
            <pc:docMk/>
            <pc:sldMk cId="2868632631" sldId="273"/>
            <ac:spMk id="3" creationId="{088D89DB-9868-64B5-78F6-68B66F8331E7}"/>
          </ac:spMkLst>
        </pc:spChg>
        <pc:spChg chg="del">
          <ac:chgData name="Kovács Bence 077" userId="S::kovben077@hengersor.hu::823cb8fa-f328-42ad-9214-b2c9ecd32535" providerId="AD" clId="Web-{596A9E18-73ED-C9FB-0A0E-AEC050BAB27F}" dt="2025-04-09T06:43:42.377" v="19"/>
          <ac:spMkLst>
            <pc:docMk/>
            <pc:sldMk cId="2868632631" sldId="273"/>
            <ac:spMk id="4" creationId="{8697FBD5-7ED0-940C-11CF-41651FF34DFD}"/>
          </ac:spMkLst>
        </pc:spChg>
        <pc:spChg chg="add del mod">
          <ac:chgData name="Kovács Bence 077" userId="S::kovben077@hengersor.hu::823cb8fa-f328-42ad-9214-b2c9ecd32535" providerId="AD" clId="Web-{596A9E18-73ED-C9FB-0A0E-AEC050BAB27F}" dt="2025-04-09T06:43:37.486" v="18"/>
          <ac:spMkLst>
            <pc:docMk/>
            <pc:sldMk cId="2868632631" sldId="273"/>
            <ac:spMk id="7" creationId="{BFC3FDD8-6764-0B79-01FE-BF13AD2B1CF9}"/>
          </ac:spMkLst>
        </pc:spChg>
        <pc:spChg chg="add del mod">
          <ac:chgData name="Kovács Bence 077" userId="S::kovben077@hengersor.hu::823cb8fa-f328-42ad-9214-b2c9ecd32535" providerId="AD" clId="Web-{596A9E18-73ED-C9FB-0A0E-AEC050BAB27F}" dt="2025-04-09T06:43:21.095" v="17"/>
          <ac:spMkLst>
            <pc:docMk/>
            <pc:sldMk cId="2868632631" sldId="273"/>
            <ac:spMk id="8" creationId="{C4C5AD6A-94F0-B8C9-0017-D96666385ADA}"/>
          </ac:spMkLst>
        </pc:spChg>
        <pc:spChg chg="add mod">
          <ac:chgData name="Kovács Bence 077" userId="S::kovben077@hengersor.hu::823cb8fa-f328-42ad-9214-b2c9ecd32535" providerId="AD" clId="Web-{596A9E18-73ED-C9FB-0A0E-AEC050BAB27F}" dt="2025-04-09T06:44:45.629" v="44" actId="20577"/>
          <ac:spMkLst>
            <pc:docMk/>
            <pc:sldMk cId="2868632631" sldId="273"/>
            <ac:spMk id="14" creationId="{3DF49A66-E18A-B7F6-DC73-3B15476216A3}"/>
          </ac:spMkLst>
        </pc:spChg>
        <pc:picChg chg="add del mod ord">
          <ac:chgData name="Kovács Bence 077" userId="S::kovben077@hengersor.hu::823cb8fa-f328-42ad-9214-b2c9ecd32535" providerId="AD" clId="Web-{596A9E18-73ED-C9FB-0A0E-AEC050BAB27F}" dt="2025-04-09T06:43:16.844" v="13"/>
          <ac:picMkLst>
            <pc:docMk/>
            <pc:sldMk cId="2868632631" sldId="273"/>
            <ac:picMk id="5" creationId="{7D0866F7-5B12-3144-DD31-0E1369D03BA1}"/>
          </ac:picMkLst>
        </pc:picChg>
        <pc:picChg chg="add mod ord">
          <ac:chgData name="Kovács Bence 077" userId="S::kovben077@hengersor.hu::823cb8fa-f328-42ad-9214-b2c9ecd32535" providerId="AD" clId="Web-{596A9E18-73ED-C9FB-0A0E-AEC050BAB27F}" dt="2025-04-09T06:45:07.239" v="45" actId="14100"/>
          <ac:picMkLst>
            <pc:docMk/>
            <pc:sldMk cId="2868632631" sldId="273"/>
            <ac:picMk id="9" creationId="{B063CFEB-FFEE-B171-83DC-FD9530CA2471}"/>
          </ac:picMkLst>
        </pc:picChg>
      </pc:sldChg>
      <pc:sldChg chg="addSp delSp modSp new mod modClrScheme chgLayout">
        <pc:chgData name="Kovács Bence 077" userId="S::kovben077@hengersor.hu::823cb8fa-f328-42ad-9214-b2c9ecd32535" providerId="AD" clId="Web-{596A9E18-73ED-C9FB-0A0E-AEC050BAB27F}" dt="2025-04-09T07:01:30.414" v="72" actId="20577"/>
        <pc:sldMkLst>
          <pc:docMk/>
          <pc:sldMk cId="435882909" sldId="274"/>
        </pc:sldMkLst>
        <pc:spChg chg="mod">
          <ac:chgData name="Kovács Bence 077" userId="S::kovben077@hengersor.hu::823cb8fa-f328-42ad-9214-b2c9ecd32535" providerId="AD" clId="Web-{596A9E18-73ED-C9FB-0A0E-AEC050BAB27F}" dt="2025-04-09T07:01:07.335" v="60"/>
          <ac:spMkLst>
            <pc:docMk/>
            <pc:sldMk cId="435882909" sldId="274"/>
            <ac:spMk id="2" creationId="{7FABDC92-7E9F-1371-8A71-6F3031601CFD}"/>
          </ac:spMkLst>
        </pc:spChg>
        <pc:spChg chg="del">
          <ac:chgData name="Kovács Bence 077" userId="S::kovben077@hengersor.hu::823cb8fa-f328-42ad-9214-b2c9ecd32535" providerId="AD" clId="Web-{596A9E18-73ED-C9FB-0A0E-AEC050BAB27F}" dt="2025-04-09T07:00:52.803" v="53"/>
          <ac:spMkLst>
            <pc:docMk/>
            <pc:sldMk cId="435882909" sldId="274"/>
            <ac:spMk id="3" creationId="{1A9E7475-7A3C-0590-4740-F45D0777EAE0}"/>
          </ac:spMkLst>
        </pc:spChg>
        <pc:spChg chg="mod">
          <ac:chgData name="Kovács Bence 077" userId="S::kovben077@hengersor.hu::823cb8fa-f328-42ad-9214-b2c9ecd32535" providerId="AD" clId="Web-{596A9E18-73ED-C9FB-0A0E-AEC050BAB27F}" dt="2025-04-09T07:01:30.414" v="72" actId="20577"/>
          <ac:spMkLst>
            <pc:docMk/>
            <pc:sldMk cId="435882909" sldId="274"/>
            <ac:spMk id="4" creationId="{124CF2FD-5B22-DA9B-6BA5-09D5750A72B5}"/>
          </ac:spMkLst>
        </pc:spChg>
        <pc:picChg chg="add mod ord">
          <ac:chgData name="Kovács Bence 077" userId="S::kovben077@hengersor.hu::823cb8fa-f328-42ad-9214-b2c9ecd32535" providerId="AD" clId="Web-{596A9E18-73ED-C9FB-0A0E-AEC050BAB27F}" dt="2025-04-09T07:01:22.570" v="65" actId="1076"/>
          <ac:picMkLst>
            <pc:docMk/>
            <pc:sldMk cId="435882909" sldId="274"/>
            <ac:picMk id="5" creationId="{2C4376C2-6FE6-1313-AADB-15C121201681}"/>
          </ac:picMkLst>
        </pc:picChg>
      </pc:sldChg>
      <pc:sldChg chg="new del">
        <pc:chgData name="Kovács Bence 077" userId="S::kovben077@hengersor.hu::823cb8fa-f328-42ad-9214-b2c9ecd32535" providerId="AD" clId="Web-{596A9E18-73ED-C9FB-0A0E-AEC050BAB27F}" dt="2025-04-09T07:00:07.755" v="47"/>
        <pc:sldMkLst>
          <pc:docMk/>
          <pc:sldMk cId="2050124632" sldId="274"/>
        </pc:sldMkLst>
      </pc:sldChg>
    </pc:docChg>
  </pc:docChgLst>
  <pc:docChgLst>
    <pc:chgData name="Kovács Bence 077" userId="S::kovben077@hengersor.hu::823cb8fa-f328-42ad-9214-b2c9ecd32535" providerId="AD" clId="Web-{EC2FF761-30E4-F0CA-C79B-A5CB89C0D627}"/>
    <pc:docChg chg="addSld delSld modSld sldOrd">
      <pc:chgData name="Kovács Bence 077" userId="S::kovben077@hengersor.hu::823cb8fa-f328-42ad-9214-b2c9ecd32535" providerId="AD" clId="Web-{EC2FF761-30E4-F0CA-C79B-A5CB89C0D627}" dt="2025-04-03T09:25:53.935" v="181" actId="1076"/>
      <pc:docMkLst>
        <pc:docMk/>
      </pc:docMkLst>
      <pc:sldChg chg="ord">
        <pc:chgData name="Kovács Bence 077" userId="S::kovben077@hengersor.hu::823cb8fa-f328-42ad-9214-b2c9ecd32535" providerId="AD" clId="Web-{EC2FF761-30E4-F0CA-C79B-A5CB89C0D627}" dt="2025-04-03T09:06:43.504" v="58"/>
        <pc:sldMkLst>
          <pc:docMk/>
          <pc:sldMk cId="3300895146" sldId="268"/>
        </pc:sldMkLst>
      </pc:sldChg>
      <pc:sldChg chg="modSp">
        <pc:chgData name="Kovács Bence 077" userId="S::kovben077@hengersor.hu::823cb8fa-f328-42ad-9214-b2c9ecd32535" providerId="AD" clId="Web-{EC2FF761-30E4-F0CA-C79B-A5CB89C0D627}" dt="2025-04-03T09:14:00.363" v="180" actId="20577"/>
        <pc:sldMkLst>
          <pc:docMk/>
          <pc:sldMk cId="2550421979" sldId="271"/>
        </pc:sldMkLst>
        <pc:spChg chg="mod">
          <ac:chgData name="Kovács Bence 077" userId="S::kovben077@hengersor.hu::823cb8fa-f328-42ad-9214-b2c9ecd32535" providerId="AD" clId="Web-{EC2FF761-30E4-F0CA-C79B-A5CB89C0D627}" dt="2025-04-03T09:02:00.103" v="3" actId="20577"/>
          <ac:spMkLst>
            <pc:docMk/>
            <pc:sldMk cId="2550421979" sldId="271"/>
            <ac:spMk id="2" creationId="{24E33450-5204-8371-8A7C-97B90C73FFEF}"/>
          </ac:spMkLst>
        </pc:spChg>
        <pc:spChg chg="mod">
          <ac:chgData name="Kovács Bence 077" userId="S::kovben077@hengersor.hu::823cb8fa-f328-42ad-9214-b2c9ecd32535" providerId="AD" clId="Web-{EC2FF761-30E4-F0CA-C79B-A5CB89C0D627}" dt="2025-04-03T09:14:00.363" v="180" actId="20577"/>
          <ac:spMkLst>
            <pc:docMk/>
            <pc:sldMk cId="2550421979" sldId="271"/>
            <ac:spMk id="3" creationId="{B75ABFF2-EABA-BD37-F3A5-AE6E4EB26130}"/>
          </ac:spMkLst>
        </pc:spChg>
      </pc:sldChg>
      <pc:sldChg chg="addSp delSp modSp new mod modClrScheme chgLayout">
        <pc:chgData name="Kovács Bence 077" userId="S::kovben077@hengersor.hu::823cb8fa-f328-42ad-9214-b2c9ecd32535" providerId="AD" clId="Web-{EC2FF761-30E4-F0CA-C79B-A5CB89C0D627}" dt="2025-04-03T09:25:53.935" v="181" actId="1076"/>
        <pc:sldMkLst>
          <pc:docMk/>
          <pc:sldMk cId="129468733" sldId="272"/>
        </pc:sldMkLst>
        <pc:spChg chg="mod">
          <ac:chgData name="Kovács Bence 077" userId="S::kovben077@hengersor.hu::823cb8fa-f328-42ad-9214-b2c9ecd32535" providerId="AD" clId="Web-{EC2FF761-30E4-F0CA-C79B-A5CB89C0D627}" dt="2025-04-03T09:08:49.994" v="76" actId="1076"/>
          <ac:spMkLst>
            <pc:docMk/>
            <pc:sldMk cId="129468733" sldId="272"/>
            <ac:spMk id="2" creationId="{1760DD59-1D71-CA17-EE83-A64A102B7730}"/>
          </ac:spMkLst>
        </pc:spChg>
        <pc:spChg chg="del">
          <ac:chgData name="Kovács Bence 077" userId="S::kovben077@hengersor.hu::823cb8fa-f328-42ad-9214-b2c9ecd32535" providerId="AD" clId="Web-{EC2FF761-30E4-F0CA-C79B-A5CB89C0D627}" dt="2025-04-03T09:08:21.070" v="70"/>
          <ac:spMkLst>
            <pc:docMk/>
            <pc:sldMk cId="129468733" sldId="272"/>
            <ac:spMk id="3" creationId="{3D25011D-4879-8E29-C99C-8FDDA90C6554}"/>
          </ac:spMkLst>
        </pc:spChg>
        <pc:spChg chg="del">
          <ac:chgData name="Kovács Bence 077" userId="S::kovben077@hengersor.hu::823cb8fa-f328-42ad-9214-b2c9ecd32535" providerId="AD" clId="Web-{EC2FF761-30E4-F0CA-C79B-A5CB89C0D627}" dt="2025-04-03T09:08:25.710" v="71"/>
          <ac:spMkLst>
            <pc:docMk/>
            <pc:sldMk cId="129468733" sldId="272"/>
            <ac:spMk id="4" creationId="{287DE59B-9D83-D280-A361-885FB1D03612}"/>
          </ac:spMkLst>
        </pc:spChg>
        <pc:spChg chg="add mod">
          <ac:chgData name="Kovács Bence 077" userId="S::kovben077@hengersor.hu::823cb8fa-f328-42ad-9214-b2c9ecd32535" providerId="AD" clId="Web-{EC2FF761-30E4-F0CA-C79B-A5CB89C0D627}" dt="2025-04-03T09:11:52.046" v="169" actId="20577"/>
          <ac:spMkLst>
            <pc:docMk/>
            <pc:sldMk cId="129468733" sldId="272"/>
            <ac:spMk id="9" creationId="{040FDD81-0F64-1FB1-8024-C2043AA79478}"/>
          </ac:spMkLst>
        </pc:spChg>
        <pc:spChg chg="add del mod">
          <ac:chgData name="Kovács Bence 077" userId="S::kovben077@hengersor.hu::823cb8fa-f328-42ad-9214-b2c9ecd32535" providerId="AD" clId="Web-{EC2FF761-30E4-F0CA-C79B-A5CB89C0D627}" dt="2025-04-03T09:09:32.416" v="80"/>
          <ac:spMkLst>
            <pc:docMk/>
            <pc:sldMk cId="129468733" sldId="272"/>
            <ac:spMk id="10" creationId="{2C6E51AC-F36B-7A4F-621A-2A43130DB227}"/>
          </ac:spMkLst>
        </pc:spChg>
        <pc:picChg chg="add mod ord">
          <ac:chgData name="Kovács Bence 077" userId="S::kovben077@hengersor.hu::823cb8fa-f328-42ad-9214-b2c9ecd32535" providerId="AD" clId="Web-{EC2FF761-30E4-F0CA-C79B-A5CB89C0D627}" dt="2025-04-03T09:08:55.836" v="77" actId="1076"/>
          <ac:picMkLst>
            <pc:docMk/>
            <pc:sldMk cId="129468733" sldId="272"/>
            <ac:picMk id="5" creationId="{257A112A-F79D-BB6B-122A-312CC9B51C6E}"/>
          </ac:picMkLst>
        </pc:picChg>
        <pc:picChg chg="add del mod ord">
          <ac:chgData name="Kovács Bence 077" userId="S::kovben077@hengersor.hu::823cb8fa-f328-42ad-9214-b2c9ecd32535" providerId="AD" clId="Web-{EC2FF761-30E4-F0CA-C79B-A5CB89C0D627}" dt="2025-04-03T09:09:29.041" v="79"/>
          <ac:picMkLst>
            <pc:docMk/>
            <pc:sldMk cId="129468733" sldId="272"/>
            <ac:picMk id="6" creationId="{8B7717EF-A499-097F-2E52-CE8C0A2E6203}"/>
          </ac:picMkLst>
        </pc:picChg>
        <pc:picChg chg="add del mod ord">
          <ac:chgData name="Kovács Bence 077" userId="S::kovben077@hengersor.hu::823cb8fa-f328-42ad-9214-b2c9ecd32535" providerId="AD" clId="Web-{EC2FF761-30E4-F0CA-C79B-A5CB89C0D627}" dt="2025-04-03T09:09:34.963" v="81"/>
          <ac:picMkLst>
            <pc:docMk/>
            <pc:sldMk cId="129468733" sldId="272"/>
            <ac:picMk id="7" creationId="{14FC5E28-2DB0-79D1-F5DA-890E32B2C41D}"/>
          </ac:picMkLst>
        </pc:picChg>
        <pc:picChg chg="add mod">
          <ac:chgData name="Kovács Bence 077" userId="S::kovben077@hengersor.hu::823cb8fa-f328-42ad-9214-b2c9ecd32535" providerId="AD" clId="Web-{EC2FF761-30E4-F0CA-C79B-A5CB89C0D627}" dt="2025-04-03T09:25:53.935" v="181" actId="1076"/>
          <ac:picMkLst>
            <pc:docMk/>
            <pc:sldMk cId="129468733" sldId="272"/>
            <ac:picMk id="11" creationId="{DE29297A-B142-F45A-7CAE-8E1843D4A61A}"/>
          </ac:picMkLst>
        </pc:picChg>
      </pc:sldChg>
      <pc:sldChg chg="new del">
        <pc:chgData name="Kovács Bence 077" userId="S::kovben077@hengersor.hu::823cb8fa-f328-42ad-9214-b2c9ecd32535" providerId="AD" clId="Web-{EC2FF761-30E4-F0CA-C79B-A5CB89C0D627}" dt="2025-04-03T09:01:11.179" v="1"/>
        <pc:sldMkLst>
          <pc:docMk/>
          <pc:sldMk cId="3685129890" sldId="272"/>
        </pc:sldMkLst>
      </pc:sldChg>
    </pc:docChg>
  </pc:docChgLst>
  <pc:docChgLst>
    <pc:chgData name="Kovács Bence 077" userId="S::kovben077@hengersor.hu::823cb8fa-f328-42ad-9214-b2c9ecd32535" providerId="AD" clId="Web-{60AF7CE1-0FA0-AA71-8F9B-F0DB5F74AD3C}"/>
    <pc:docChg chg="modSld">
      <pc:chgData name="Kovács Bence 077" userId="S::kovben077@hengersor.hu::823cb8fa-f328-42ad-9214-b2c9ecd32535" providerId="AD" clId="Web-{60AF7CE1-0FA0-AA71-8F9B-F0DB5F74AD3C}" dt="2025-04-02T06:28:20.989" v="28" actId="1076"/>
      <pc:docMkLst>
        <pc:docMk/>
      </pc:docMkLst>
      <pc:sldChg chg="addSp delSp modSp mod modClrScheme chgLayout">
        <pc:chgData name="Kovács Bence 077" userId="S::kovben077@hengersor.hu::823cb8fa-f328-42ad-9214-b2c9ecd32535" providerId="AD" clId="Web-{60AF7CE1-0FA0-AA71-8F9B-F0DB5F74AD3C}" dt="2025-04-02T06:28:20.989" v="28" actId="1076"/>
        <pc:sldMkLst>
          <pc:docMk/>
          <pc:sldMk cId="3300895146" sldId="268"/>
        </pc:sldMkLst>
        <pc:spChg chg="mod">
          <ac:chgData name="Kovács Bence 077" userId="S::kovben077@hengersor.hu::823cb8fa-f328-42ad-9214-b2c9ecd32535" providerId="AD" clId="Web-{60AF7CE1-0FA0-AA71-8F9B-F0DB5F74AD3C}" dt="2025-04-02T06:25:19.654" v="1"/>
          <ac:spMkLst>
            <pc:docMk/>
            <pc:sldMk cId="3300895146" sldId="268"/>
            <ac:spMk id="2" creationId="{1E918FB4-C284-4D62-8E05-E05469E4AD6C}"/>
          </ac:spMkLst>
        </pc:spChg>
        <pc:spChg chg="del">
          <ac:chgData name="Kovács Bence 077" userId="S::kovben077@hengersor.hu::823cb8fa-f328-42ad-9214-b2c9ecd32535" providerId="AD" clId="Web-{60AF7CE1-0FA0-AA71-8F9B-F0DB5F74AD3C}" dt="2025-04-02T06:25:16.811" v="0"/>
          <ac:spMkLst>
            <pc:docMk/>
            <pc:sldMk cId="3300895146" sldId="268"/>
            <ac:spMk id="3" creationId="{8910B9AF-8019-4317-BE25-18B1EC66AFB8}"/>
          </ac:spMkLst>
        </pc:spChg>
        <pc:spChg chg="mod">
          <ac:chgData name="Kovács Bence 077" userId="S::kovben077@hengersor.hu::823cb8fa-f328-42ad-9214-b2c9ecd32535" providerId="AD" clId="Web-{60AF7CE1-0FA0-AA71-8F9B-F0DB5F74AD3C}" dt="2025-04-02T06:26:47.767" v="20"/>
          <ac:spMkLst>
            <pc:docMk/>
            <pc:sldMk cId="3300895146" sldId="268"/>
            <ac:spMk id="4" creationId="{AF72A1C9-AC21-4429-89EC-03539D1446C3}"/>
          </ac:spMkLst>
        </pc:spChg>
        <pc:picChg chg="add mod ord">
          <ac:chgData name="Kovács Bence 077" userId="S::kovben077@hengersor.hu::823cb8fa-f328-42ad-9214-b2c9ecd32535" providerId="AD" clId="Web-{60AF7CE1-0FA0-AA71-8F9B-F0DB5F74AD3C}" dt="2025-04-02T06:27:52.847" v="25" actId="1076"/>
          <ac:picMkLst>
            <pc:docMk/>
            <pc:sldMk cId="3300895146" sldId="268"/>
            <ac:picMk id="5" creationId="{B6D79D1B-0012-34E2-3506-138D0941B976}"/>
          </ac:picMkLst>
        </pc:picChg>
        <pc:picChg chg="add mod">
          <ac:chgData name="Kovács Bence 077" userId="S::kovben077@hengersor.hu::823cb8fa-f328-42ad-9214-b2c9ecd32535" providerId="AD" clId="Web-{60AF7CE1-0FA0-AA71-8F9B-F0DB5F74AD3C}" dt="2025-04-02T06:28:20.989" v="28" actId="1076"/>
          <ac:picMkLst>
            <pc:docMk/>
            <pc:sldMk cId="3300895146" sldId="268"/>
            <ac:picMk id="6" creationId="{27A9BAA6-58A6-8019-61ED-1A8BD8CF8A17}"/>
          </ac:picMkLst>
        </pc:picChg>
      </pc:sldChg>
    </pc:docChg>
  </pc:docChgLst>
  <pc:docChgLst>
    <pc:chgData name="Kovács Bence 077" userId="S::kovben077@hengersor.hu::823cb8fa-f328-42ad-9214-b2c9ecd32535" providerId="AD" clId="Web-{DEFDDDCF-66A9-D579-D33F-DC23F8BF2CF6}"/>
    <pc:docChg chg="delSld modSld">
      <pc:chgData name="Kovács Bence 077" userId="S::kovben077@hengersor.hu::823cb8fa-f328-42ad-9214-b2c9ecd32535" providerId="AD" clId="Web-{DEFDDDCF-66A9-D579-D33F-DC23F8BF2CF6}" dt="2025-03-26T09:01:45.236" v="166" actId="20577"/>
      <pc:docMkLst>
        <pc:docMk/>
      </pc:docMkLst>
      <pc:sldChg chg="modSp">
        <pc:chgData name="Kovács Bence 077" userId="S::kovben077@hengersor.hu::823cb8fa-f328-42ad-9214-b2c9ecd32535" providerId="AD" clId="Web-{DEFDDDCF-66A9-D579-D33F-DC23F8BF2CF6}" dt="2025-03-26T09:01:45.236" v="166" actId="20577"/>
        <pc:sldMkLst>
          <pc:docMk/>
          <pc:sldMk cId="3912520735" sldId="260"/>
        </pc:sldMkLst>
        <pc:spChg chg="mod">
          <ac:chgData name="Kovács Bence 077" userId="S::kovben077@hengersor.hu::823cb8fa-f328-42ad-9214-b2c9ecd32535" providerId="AD" clId="Web-{DEFDDDCF-66A9-D579-D33F-DC23F8BF2CF6}" dt="2025-03-26T09:01:45.236" v="166" actId="20577"/>
          <ac:spMkLst>
            <pc:docMk/>
            <pc:sldMk cId="3912520735" sldId="260"/>
            <ac:spMk id="14" creationId="{00000000-0000-0000-0000-000000000000}"/>
          </ac:spMkLst>
        </pc:spChg>
      </pc:sldChg>
      <pc:sldChg chg="del">
        <pc:chgData name="Kovács Bence 077" userId="S::kovben077@hengersor.hu::823cb8fa-f328-42ad-9214-b2c9ecd32535" providerId="AD" clId="Web-{DEFDDDCF-66A9-D579-D33F-DC23F8BF2CF6}" dt="2025-03-26T08:21:16.706" v="11"/>
        <pc:sldMkLst>
          <pc:docMk/>
          <pc:sldMk cId="1793158213" sldId="264"/>
        </pc:sldMkLst>
      </pc:sldChg>
      <pc:sldChg chg="addSp delSp modSp mod setBg modClrScheme setClrOvrMap chgLayout">
        <pc:chgData name="Kovács Bence 077" userId="S::kovben077@hengersor.hu::823cb8fa-f328-42ad-9214-b2c9ecd32535" providerId="AD" clId="Web-{DEFDDDCF-66A9-D579-D33F-DC23F8BF2CF6}" dt="2025-03-26T09:01:31.954" v="164" actId="20577"/>
        <pc:sldMkLst>
          <pc:docMk/>
          <pc:sldMk cId="955459227" sldId="265"/>
        </pc:sldMkLst>
        <pc:spChg chg="mod">
          <ac:chgData name="Kovács Bence 077" userId="S::kovben077@hengersor.hu::823cb8fa-f328-42ad-9214-b2c9ecd32535" providerId="AD" clId="Web-{DEFDDDCF-66A9-D579-D33F-DC23F8BF2CF6}" dt="2025-03-26T08:26:02.004" v="16"/>
          <ac:spMkLst>
            <pc:docMk/>
            <pc:sldMk cId="955459227" sldId="265"/>
            <ac:spMk id="2" creationId="{1E918FB4-C284-4D62-8E05-E05469E4AD6C}"/>
          </ac:spMkLst>
        </pc:spChg>
        <pc:spChg chg="del">
          <ac:chgData name="Kovács Bence 077" userId="S::kovben077@hengersor.hu::823cb8fa-f328-42ad-9214-b2c9ecd32535" providerId="AD" clId="Web-{DEFDDDCF-66A9-D579-D33F-DC23F8BF2CF6}" dt="2025-03-26T08:19:25.261" v="0"/>
          <ac:spMkLst>
            <pc:docMk/>
            <pc:sldMk cId="955459227" sldId="265"/>
            <ac:spMk id="3" creationId="{8910B9AF-8019-4317-BE25-18B1EC66AFB8}"/>
          </ac:spMkLst>
        </pc:spChg>
        <pc:spChg chg="mod ord">
          <ac:chgData name="Kovács Bence 077" userId="S::kovben077@hengersor.hu::823cb8fa-f328-42ad-9214-b2c9ecd32535" providerId="AD" clId="Web-{DEFDDDCF-66A9-D579-D33F-DC23F8BF2CF6}" dt="2025-03-26T09:01:31.954" v="164" actId="20577"/>
          <ac:spMkLst>
            <pc:docMk/>
            <pc:sldMk cId="955459227" sldId="265"/>
            <ac:spMk id="4" creationId="{AF72A1C9-AC21-4429-89EC-03539D1446C3}"/>
          </ac:spMkLst>
        </pc:spChg>
        <pc:spChg chg="add del mod">
          <ac:chgData name="Kovács Bence 077" userId="S::kovben077@hengersor.hu::823cb8fa-f328-42ad-9214-b2c9ecd32535" providerId="AD" clId="Web-{DEFDDDCF-66A9-D579-D33F-DC23F8BF2CF6}" dt="2025-03-26T08:25:42.456" v="13"/>
          <ac:spMkLst>
            <pc:docMk/>
            <pc:sldMk cId="955459227" sldId="265"/>
            <ac:spMk id="7" creationId="{1A6DAF13-79D2-7804-FBAB-B48C8AFC26C4}"/>
          </ac:spMkLst>
        </pc:spChg>
        <pc:spChg chg="add del mod">
          <ac:chgData name="Kovács Bence 077" userId="S::kovben077@hengersor.hu::823cb8fa-f328-42ad-9214-b2c9ecd32535" providerId="AD" clId="Web-{DEFDDDCF-66A9-D579-D33F-DC23F8BF2CF6}" dt="2025-03-26T08:20:37.376" v="4"/>
          <ac:spMkLst>
            <pc:docMk/>
            <pc:sldMk cId="955459227" sldId="265"/>
            <ac:spMk id="10" creationId="{345429AE-7D24-D327-7553-8B49EB05850B}"/>
          </ac:spMkLst>
        </pc:spChg>
        <pc:spChg chg="add del mod">
          <ac:chgData name="Kovács Bence 077" userId="S::kovben077@hengersor.hu::823cb8fa-f328-42ad-9214-b2c9ecd32535" providerId="AD" clId="Web-{DEFDDDCF-66A9-D579-D33F-DC23F8BF2CF6}" dt="2025-03-26T08:20:41.735" v="5"/>
          <ac:spMkLst>
            <pc:docMk/>
            <pc:sldMk cId="955459227" sldId="265"/>
            <ac:spMk id="12" creationId="{570211C9-773E-C2E1-4C74-AE27CE00CE9C}"/>
          </ac:spMkLst>
        </pc:spChg>
        <pc:spChg chg="add del">
          <ac:chgData name="Kovács Bence 077" userId="S::kovben077@hengersor.hu::823cb8fa-f328-42ad-9214-b2c9ecd32535" providerId="AD" clId="Web-{DEFDDDCF-66A9-D579-D33F-DC23F8BF2CF6}" dt="2025-03-26T08:26:02.004" v="15"/>
          <ac:spMkLst>
            <pc:docMk/>
            <pc:sldMk cId="955459227" sldId="265"/>
            <ac:spMk id="13" creationId="{79E93BE9-ABE8-74CB-A8C9-CDFAD020C233}"/>
          </ac:spMkLst>
        </pc:spChg>
        <pc:spChg chg="add del">
          <ac:chgData name="Kovács Bence 077" userId="S::kovben077@hengersor.hu::823cb8fa-f328-42ad-9214-b2c9ecd32535" providerId="AD" clId="Web-{DEFDDDCF-66A9-D579-D33F-DC23F8BF2CF6}" dt="2025-03-26T08:26:02.004" v="15"/>
          <ac:spMkLst>
            <pc:docMk/>
            <pc:sldMk cId="955459227" sldId="265"/>
            <ac:spMk id="15" creationId="{1EF40E77-70CB-8ABE-D801-0505CE8BFC68}"/>
          </ac:spMkLst>
        </pc:spChg>
        <pc:picChg chg="add del mod ord">
          <ac:chgData name="Kovács Bence 077" userId="S::kovben077@hengersor.hu::823cb8fa-f328-42ad-9214-b2c9ecd32535" providerId="AD" clId="Web-{DEFDDDCF-66A9-D579-D33F-DC23F8BF2CF6}" dt="2025-03-26T08:25:29.533" v="12"/>
          <ac:picMkLst>
            <pc:docMk/>
            <pc:sldMk cId="955459227" sldId="265"/>
            <ac:picMk id="5" creationId="{E5C45C2D-CF3A-16C2-4305-9AFCCDEFA7E9}"/>
          </ac:picMkLst>
        </pc:picChg>
        <pc:picChg chg="add mod ord">
          <ac:chgData name="Kovács Bence 077" userId="S::kovben077@hengersor.hu::823cb8fa-f328-42ad-9214-b2c9ecd32535" providerId="AD" clId="Web-{DEFDDDCF-66A9-D579-D33F-DC23F8BF2CF6}" dt="2025-03-26T08:26:39.991" v="28" actId="14100"/>
          <ac:picMkLst>
            <pc:docMk/>
            <pc:sldMk cId="955459227" sldId="265"/>
            <ac:picMk id="8" creationId="{04489BEA-C7F6-4C04-C78E-948F38D5D775}"/>
          </ac:picMkLst>
        </pc:picChg>
      </pc:sldChg>
      <pc:sldChg chg="addSp delSp modSp mod modClrScheme chgLayout">
        <pc:chgData name="Kovács Bence 077" userId="S::kovben077@hengersor.hu::823cb8fa-f328-42ad-9214-b2c9ecd32535" providerId="AD" clId="Web-{DEFDDDCF-66A9-D579-D33F-DC23F8BF2CF6}" dt="2025-03-26T09:01:22.532" v="163" actId="20577"/>
        <pc:sldMkLst>
          <pc:docMk/>
          <pc:sldMk cId="942730033" sldId="266"/>
        </pc:sldMkLst>
        <pc:spChg chg="mod">
          <ac:chgData name="Kovács Bence 077" userId="S::kovben077@hengersor.hu::823cb8fa-f328-42ad-9214-b2c9ecd32535" providerId="AD" clId="Web-{DEFDDDCF-66A9-D579-D33F-DC23F8BF2CF6}" dt="2025-03-26T08:27:45.370" v="42"/>
          <ac:spMkLst>
            <pc:docMk/>
            <pc:sldMk cId="942730033" sldId="266"/>
            <ac:spMk id="2" creationId="{1E918FB4-C284-4D62-8E05-E05469E4AD6C}"/>
          </ac:spMkLst>
        </pc:spChg>
        <pc:spChg chg="del">
          <ac:chgData name="Kovács Bence 077" userId="S::kovben077@hengersor.hu::823cb8fa-f328-42ad-9214-b2c9ecd32535" providerId="AD" clId="Web-{DEFDDDCF-66A9-D579-D33F-DC23F8BF2CF6}" dt="2025-03-26T08:27:40.182" v="41"/>
          <ac:spMkLst>
            <pc:docMk/>
            <pc:sldMk cId="942730033" sldId="266"/>
            <ac:spMk id="3" creationId="{8910B9AF-8019-4317-BE25-18B1EC66AFB8}"/>
          </ac:spMkLst>
        </pc:spChg>
        <pc:spChg chg="mod">
          <ac:chgData name="Kovács Bence 077" userId="S::kovben077@hengersor.hu::823cb8fa-f328-42ad-9214-b2c9ecd32535" providerId="AD" clId="Web-{DEFDDDCF-66A9-D579-D33F-DC23F8BF2CF6}" dt="2025-03-26T09:01:22.532" v="163" actId="20577"/>
          <ac:spMkLst>
            <pc:docMk/>
            <pc:sldMk cId="942730033" sldId="266"/>
            <ac:spMk id="4" creationId="{AF72A1C9-AC21-4429-89EC-03539D1446C3}"/>
          </ac:spMkLst>
        </pc:spChg>
        <pc:picChg chg="add mod ord">
          <ac:chgData name="Kovács Bence 077" userId="S::kovben077@hengersor.hu::823cb8fa-f328-42ad-9214-b2c9ecd32535" providerId="AD" clId="Web-{DEFDDDCF-66A9-D579-D33F-DC23F8BF2CF6}" dt="2025-03-26T08:27:45.370" v="42"/>
          <ac:picMkLst>
            <pc:docMk/>
            <pc:sldMk cId="942730033" sldId="266"/>
            <ac:picMk id="5" creationId="{3A8CA055-C364-86B6-877B-5AC781B5350C}"/>
          </ac:picMkLst>
        </pc:picChg>
      </pc:sldChg>
      <pc:sldChg chg="addSp delSp modSp mod modTransition modClrScheme chgLayout">
        <pc:chgData name="Kovács Bence 077" userId="S::kovben077@hengersor.hu::823cb8fa-f328-42ad-9214-b2c9ecd32535" providerId="AD" clId="Web-{DEFDDDCF-66A9-D579-D33F-DC23F8BF2CF6}" dt="2025-03-26T09:01:16.173" v="162" actId="20577"/>
        <pc:sldMkLst>
          <pc:docMk/>
          <pc:sldMk cId="1982471149" sldId="267"/>
        </pc:sldMkLst>
        <pc:spChg chg="mod">
          <ac:chgData name="Kovács Bence 077" userId="S::kovben077@hengersor.hu::823cb8fa-f328-42ad-9214-b2c9ecd32535" providerId="AD" clId="Web-{DEFDDDCF-66A9-D579-D33F-DC23F8BF2CF6}" dt="2025-03-26T08:31:04.522" v="61"/>
          <ac:spMkLst>
            <pc:docMk/>
            <pc:sldMk cId="1982471149" sldId="267"/>
            <ac:spMk id="2" creationId="{1E918FB4-C284-4D62-8E05-E05469E4AD6C}"/>
          </ac:spMkLst>
        </pc:spChg>
        <pc:spChg chg="del mod">
          <ac:chgData name="Kovács Bence 077" userId="S::kovben077@hengersor.hu::823cb8fa-f328-42ad-9214-b2c9ecd32535" providerId="AD" clId="Web-{DEFDDDCF-66A9-D579-D33F-DC23F8BF2CF6}" dt="2025-03-26T08:30:56.694" v="60"/>
          <ac:spMkLst>
            <pc:docMk/>
            <pc:sldMk cId="1982471149" sldId="267"/>
            <ac:spMk id="3" creationId="{8910B9AF-8019-4317-BE25-18B1EC66AFB8}"/>
          </ac:spMkLst>
        </pc:spChg>
        <pc:spChg chg="del mod">
          <ac:chgData name="Kovács Bence 077" userId="S::kovben077@hengersor.hu::823cb8fa-f328-42ad-9214-b2c9ecd32535" providerId="AD" clId="Web-{DEFDDDCF-66A9-D579-D33F-DC23F8BF2CF6}" dt="2025-03-26T08:31:04.522" v="61"/>
          <ac:spMkLst>
            <pc:docMk/>
            <pc:sldMk cId="1982471149" sldId="267"/>
            <ac:spMk id="4" creationId="{AF72A1C9-AC21-4429-89EC-03539D1446C3}"/>
          </ac:spMkLst>
        </pc:spChg>
        <pc:spChg chg="add mod">
          <ac:chgData name="Kovács Bence 077" userId="S::kovben077@hengersor.hu::823cb8fa-f328-42ad-9214-b2c9ecd32535" providerId="AD" clId="Web-{DEFDDDCF-66A9-D579-D33F-DC23F8BF2CF6}" dt="2025-03-26T09:01:16.173" v="162" actId="20577"/>
          <ac:spMkLst>
            <pc:docMk/>
            <pc:sldMk cId="1982471149" sldId="267"/>
            <ac:spMk id="10" creationId="{4AC0A733-E554-1AA0-6B1D-89055C3D0F4D}"/>
          </ac:spMkLst>
        </pc:spChg>
        <pc:picChg chg="add mod ord">
          <ac:chgData name="Kovács Bence 077" userId="S::kovben077@hengersor.hu::823cb8fa-f328-42ad-9214-b2c9ecd32535" providerId="AD" clId="Web-{DEFDDDCF-66A9-D579-D33F-DC23F8BF2CF6}" dt="2025-03-26T08:39:42.678" v="99"/>
          <ac:picMkLst>
            <pc:docMk/>
            <pc:sldMk cId="1982471149" sldId="267"/>
            <ac:picMk id="5" creationId="{D7D6A7D7-2ADE-E497-A618-9451385164F7}"/>
          </ac:picMkLst>
        </pc:picChg>
      </pc:sldChg>
      <pc:sldChg chg="modSp">
        <pc:chgData name="Kovács Bence 077" userId="S::kovben077@hengersor.hu::823cb8fa-f328-42ad-9214-b2c9ecd32535" providerId="AD" clId="Web-{DEFDDDCF-66A9-D579-D33F-DC23F8BF2CF6}" dt="2025-03-26T09:01:07.391" v="161" actId="20577"/>
        <pc:sldMkLst>
          <pc:docMk/>
          <pc:sldMk cId="3300895146" sldId="268"/>
        </pc:sldMkLst>
        <pc:spChg chg="mod">
          <ac:chgData name="Kovács Bence 077" userId="S::kovben077@hengersor.hu::823cb8fa-f328-42ad-9214-b2c9ecd32535" providerId="AD" clId="Web-{DEFDDDCF-66A9-D579-D33F-DC23F8BF2CF6}" dt="2025-03-26T09:01:07.391" v="161" actId="20577"/>
          <ac:spMkLst>
            <pc:docMk/>
            <pc:sldMk cId="3300895146" sldId="268"/>
            <ac:spMk id="4" creationId="{AF72A1C9-AC21-4429-89EC-03539D1446C3}"/>
          </ac:spMkLst>
        </pc:spChg>
      </pc:sldChg>
      <pc:sldChg chg="modSp">
        <pc:chgData name="Kovács Bence 077" userId="S::kovben077@hengersor.hu::823cb8fa-f328-42ad-9214-b2c9ecd32535" providerId="AD" clId="Web-{DEFDDDCF-66A9-D579-D33F-DC23F8BF2CF6}" dt="2025-03-26T09:01:01.954" v="160" actId="20577"/>
        <pc:sldMkLst>
          <pc:docMk/>
          <pc:sldMk cId="1421646873" sldId="269"/>
        </pc:sldMkLst>
        <pc:spChg chg="mod">
          <ac:chgData name="Kovács Bence 077" userId="S::kovben077@hengersor.hu::823cb8fa-f328-42ad-9214-b2c9ecd32535" providerId="AD" clId="Web-{DEFDDDCF-66A9-D579-D33F-DC23F8BF2CF6}" dt="2025-03-26T09:01:01.954" v="160" actId="20577"/>
          <ac:spMkLst>
            <pc:docMk/>
            <pc:sldMk cId="1421646873" sldId="269"/>
            <ac:spMk id="4" creationId="{AF72A1C9-AC21-4429-89EC-03539D1446C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96DD111-F4F1-4651-AB8A-7A02D2340565}" type="datetime1">
              <a:rPr lang="hu-HU" smtClean="0"/>
              <a:t>2025. 04. 09.</a:t>
            </a:fld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A52D9BF-D574-4807-B36C-9E2A025BE826}" type="slidenum">
              <a:rPr lang="hu-HU" smtClean="0"/>
              <a:pPr algn="r" rtl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019BF5D-D79A-4FD7-BB13-7819A21D0CF8}" type="datetime1">
              <a:rPr lang="hu-HU" smtClean="0"/>
              <a:pPr/>
              <a:t>2025. 04. 09.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9E11EC53-F507-411E-9ADC-FBCFECE09D3D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E11EC53-F507-411E-9ADC-FBCFECE09D3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hu-HU" noProof="0" smtClean="0"/>
              <a:pPr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50348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rtlCol="0" anchor="ctr">
            <a:normAutofit/>
          </a:bodyPr>
          <a:lstStyle>
            <a:lvl1pPr algn="ctr" rtl="0">
              <a:defRPr sz="4400" cap="all" normalizeH="0" baseline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Kattintson ide az alcím mintájának szerkesztéséhez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6F00E5-FB47-4034-8E27-4DF311E75ED4}" type="datetime1">
              <a:rPr lang="hu-HU" noProof="0" smtClean="0"/>
              <a:pPr/>
              <a:t>2025. 04. 09.</a:t>
            </a:fld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hu-HU" noProof="0" smtClean="0"/>
              <a:pPr rtl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ív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rtlCol="0" anchor="b" anchorCtr="0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9" name="Téglalap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sz="2400" noProof="0"/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 rtl="0">
              <a:buNone/>
              <a:defRPr sz="27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2" indent="0" algn="l" rtl="0">
              <a:buNone/>
              <a:defRPr sz="2700"/>
            </a:lvl5pPr>
            <a:lvl6pPr marL="3047466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hu-HU" noProof="0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2" indent="0" algn="l" rtl="0">
              <a:buNone/>
              <a:defRPr sz="1200"/>
            </a:lvl5pPr>
            <a:lvl6pPr marL="3047466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9762E7-EC4F-4243-A161-7E38F08AAAB9}" type="datetime1">
              <a:rPr lang="hu-HU" noProof="0" smtClean="0"/>
              <a:pPr/>
              <a:t>2025. 04. 09.</a:t>
            </a:fld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hu-HU" noProof="0" smtClean="0"/>
              <a:pPr rtl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2669581" algn="l" rtl="0">
              <a:defRPr baseline="0"/>
            </a:lvl6pPr>
            <a:lvl7pPr marL="2669581" algn="l" rtl="0">
              <a:defRPr baseline="0"/>
            </a:lvl7pPr>
            <a:lvl8pPr marL="2669581" algn="l" rtl="0">
              <a:defRPr baseline="0"/>
            </a:lvl8pPr>
            <a:lvl9pPr marL="2669581" algn="l" rtl="0">
              <a:defRPr baseline="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02521C-ADFC-46D0-8CDE-CAD680F71D4C}" type="datetime1">
              <a:rPr lang="hu-HU" noProof="0" smtClean="0"/>
              <a:pPr/>
              <a:t>2025. 04. 09.</a:t>
            </a:fld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468617-C366-415B-B3D3-DD1C03EE4B56}" type="datetime1">
              <a:rPr lang="hu-HU" noProof="0" smtClean="0"/>
              <a:pPr/>
              <a:t>2025. 04. 09.</a:t>
            </a:fld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994DEB-AA6F-4D9F-B3B1-1A4FCF04D980}" type="datetime1">
              <a:rPr lang="hu-HU" noProof="0" smtClean="0"/>
              <a:pPr/>
              <a:t>2025. 04. 09.</a:t>
            </a:fld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rtlCol="0" anchor="b" anchorCtr="0">
            <a:noAutofit/>
          </a:bodyPr>
          <a:lstStyle>
            <a:lvl1pPr algn="ctr" rtl="0">
              <a:defRPr sz="4400" b="0" cap="all" baseline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rtlCol="0" anchor="t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7B106A-324F-4E27-8C8E-95F9B8D4A960}" type="datetime1">
              <a:rPr lang="hu-HU" noProof="0" smtClean="0"/>
              <a:pPr/>
              <a:t>2025. 04. 09.</a:t>
            </a:fld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/>
            </a:lvl8pPr>
            <a:lvl9pPr marL="2669581" algn="l" rtl="0">
              <a:defRPr sz="14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 baseline="0"/>
            </a:lvl6pPr>
            <a:lvl7pPr marL="2669581" algn="l" rtl="0">
              <a:defRPr sz="1400" baseline="0"/>
            </a:lvl7pPr>
            <a:lvl8pPr marL="2669581" algn="l" rtl="0">
              <a:defRPr sz="1400" baseline="0"/>
            </a:lvl8pPr>
            <a:lvl9pPr marL="2669581" algn="l" rtl="0">
              <a:defRPr sz="1400" baseline="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E2C4E1-1BB8-4605-AB4B-EE05189690CC}" type="datetime1">
              <a:rPr lang="hu-HU" noProof="0" smtClean="0"/>
              <a:pPr/>
              <a:t>2025. 04. 09.</a:t>
            </a:fld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rtlCol="0" anchor="ctr">
            <a:noAutofit/>
          </a:bodyPr>
          <a:lstStyle>
            <a:lvl1pPr marL="0" indent="0" algn="l" rtl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2" indent="0" algn="l" rtl="0">
              <a:buNone/>
              <a:defRPr sz="2100" b="1"/>
            </a:lvl5pPr>
            <a:lvl6pPr marL="3047466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/>
            </a:lvl8pPr>
            <a:lvl9pPr marL="2669581" algn="l" rtl="0">
              <a:defRPr sz="14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rtlCol="0" anchor="ctr">
            <a:noAutofit/>
          </a:bodyPr>
          <a:lstStyle>
            <a:lvl1pPr marL="0" indent="0" algn="l" rtl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2" indent="0" algn="l" rtl="0">
              <a:buNone/>
              <a:defRPr sz="2100" b="1"/>
            </a:lvl5pPr>
            <a:lvl6pPr marL="3047466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 baseline="0"/>
            </a:lvl8pPr>
            <a:lvl9pPr marL="2669581" algn="l" rtl="0">
              <a:defRPr sz="1400" baseline="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09350CE-6614-4B13-8ED6-5F64C412BA1E}" type="datetime1">
              <a:rPr lang="hu-HU" noProof="0" smtClean="0"/>
              <a:pPr/>
              <a:t>2025. 04. 09.</a:t>
            </a:fld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845B700-6EDE-4A8B-85BE-DE170BEC1D19}" type="datetime1">
              <a:rPr lang="hu-HU" noProof="0" smtClean="0"/>
              <a:pPr/>
              <a:t>2025. 04. 09.</a:t>
            </a:fld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3338E-0FEB-4A03-8104-691473B2DF6C}" type="datetime1">
              <a:rPr lang="hu-HU" noProof="0" smtClean="0"/>
              <a:pPr/>
              <a:t>2025. 04. 09.</a:t>
            </a:fld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hu-HU" noProof="0" smtClean="0"/>
              <a:pPr rtl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20" name="Téglalap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sz="2400" noProof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2" indent="0" algn="l" rtl="0">
              <a:buNone/>
              <a:defRPr sz="1200"/>
            </a:lvl5pPr>
            <a:lvl6pPr marL="3047466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7AFE86-AAF8-4349-BCDC-304A7752E857}" type="datetime1">
              <a:rPr lang="hu-HU" noProof="0" smtClean="0"/>
              <a:pPr/>
              <a:t>2025. 04. 09.</a:t>
            </a:fld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hu-HU" noProof="0" smtClean="0"/>
              <a:pPr rtl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rtlCol="0" anchor="b" anchorCtr="0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9" name="Téglalap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sz="2400" noProof="0"/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 rtl="0">
              <a:buNone/>
              <a:defRPr sz="27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2" indent="0" algn="l" rtl="0">
              <a:buNone/>
              <a:defRPr sz="2700"/>
            </a:lvl5pPr>
            <a:lvl6pPr marL="3047466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hu-HU" noProof="0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2" indent="0" algn="l" rtl="0">
              <a:buNone/>
              <a:defRPr sz="1200"/>
            </a:lvl5pPr>
            <a:lvl6pPr marL="3047466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C2988C-C255-4EB6-838E-93F33913F005}" type="datetime1">
              <a:rPr lang="hu-HU" noProof="0" smtClean="0"/>
              <a:pPr/>
              <a:t>2025. 04. 09.</a:t>
            </a:fld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hu-HU" noProof="0" smtClean="0"/>
              <a:pPr rtl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0A0CB790-AC8F-4CA7-B397-A9737AB66AF4}" type="datetime1">
              <a:rPr lang="hu-HU" noProof="0" smtClean="0"/>
              <a:pPr/>
              <a:t>2025. 04. 09.</a:t>
            </a:fld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"/>
              <a:t>A páL</a:t>
            </a:r>
            <a:r>
              <a:rPr lang="hu-HU" err="1"/>
              <a:t>ink</a:t>
            </a:r>
            <a:r>
              <a:rPr lang="hu"/>
              <a:t>a MESTEREI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u"/>
              <a:t>Kovács Bence, Rózsa Levente, </a:t>
            </a:r>
            <a:r>
              <a:rPr lang="hu-HU"/>
              <a:t>Németh Bence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D61E-8BD0-63BD-D835-44399E02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anchor="b">
            <a:normAutofit/>
          </a:bodyPr>
          <a:lstStyle/>
          <a:p>
            <a:r>
              <a:rPr lang="en-US"/>
              <a:t>Az </a:t>
            </a:r>
            <a:r>
              <a:rPr lang="en-US" err="1"/>
              <a:t>adatbázis</a:t>
            </a:r>
            <a:r>
              <a:rPr lang="en-US"/>
              <a:t> </a:t>
            </a:r>
            <a:r>
              <a:rPr lang="en-US" err="1"/>
              <a:t>felépítése</a:t>
            </a:r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063CFEB-FFEE-B171-83DC-FD9530CA24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1729" r="11729"/>
          <a:stretch/>
        </p:blipFill>
        <p:spPr>
          <a:xfrm>
            <a:off x="914162" y="1803401"/>
            <a:ext cx="4986981" cy="4470400"/>
          </a:xfr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DF49A66-E18A-B7F6-DC73-3B1547621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hu-HU" i="1" dirty="0" err="1"/>
              <a:t>MySQL</a:t>
            </a:r>
            <a:endParaRPr lang="en-US" dirty="0" err="1"/>
          </a:p>
          <a:p>
            <a:pPr marL="342900" indent="-342900">
              <a:buFont typeface="Wingdings,Sans-Serif" pitchFamily="34" charset="0"/>
              <a:buChar char="§"/>
            </a:pPr>
            <a:r>
              <a:rPr lang="hu-HU" i="1" dirty="0"/>
              <a:t>Tervező</a:t>
            </a:r>
            <a:endParaRPr lang="en-US" dirty="0"/>
          </a:p>
          <a:p>
            <a:pPr marL="342900" indent="-342900">
              <a:buFont typeface="Wingdings,Sans-Serif" pitchFamily="34" charset="0"/>
              <a:buChar char="§"/>
            </a:pP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86863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DC92-7E9F-1371-8A71-6F303160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anchor="b">
            <a:normAutofit/>
          </a:bodyPr>
          <a:lstStyle/>
          <a:p>
            <a:r>
              <a:rPr lang="en-US"/>
              <a:t>Az </a:t>
            </a:r>
            <a:r>
              <a:rPr lang="en-US" err="1"/>
              <a:t>adatbázis</a:t>
            </a:r>
            <a:r>
              <a:rPr lang="en-US"/>
              <a:t> </a:t>
            </a:r>
            <a:r>
              <a:rPr lang="en-US" err="1"/>
              <a:t>felépítése</a:t>
            </a:r>
            <a:endParaRPr lang="en-US" dirty="0" err="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376C2-6FE6-1313-AADB-15C1212016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5632" y="3834800"/>
            <a:ext cx="8750305" cy="2344444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CF2FD-5B22-DA9B-6BA5-09D5750A7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hu-HU" i="1" err="1"/>
              <a:t>MySQL</a:t>
            </a:r>
            <a:endParaRPr lang="en-US" err="1"/>
          </a:p>
          <a:p>
            <a:pPr marL="342900" indent="-342900">
              <a:buFont typeface="Wingdings,Sans-Serif"/>
              <a:buChar char="§"/>
            </a:pPr>
            <a:r>
              <a:rPr lang="hu-HU" i="1" dirty="0"/>
              <a:t>Táblák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8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 anchor="b">
            <a:normAutofit/>
          </a:bodyPr>
          <a:lstStyle/>
          <a:p>
            <a:pPr rtl="0"/>
            <a:r>
              <a:rPr lang="hu"/>
              <a:t>Miér</a:t>
            </a:r>
            <a:r>
              <a:rPr lang="hu-HU"/>
              <a:t>t készítettük ezt a weboldalt</a:t>
            </a:r>
            <a:endParaRPr lang="en-US"/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 vert="horz" lIns="121899" tIns="60949" rIns="121899" bIns="60949" rtlCol="0">
            <a:normAutofit/>
          </a:bodyPr>
          <a:lstStyle/>
          <a:p>
            <a:r>
              <a:rPr lang="hu" sz="2600" i="1"/>
              <a:t>Probléma</a:t>
            </a:r>
          </a:p>
          <a:p>
            <a:pPr lvl="1"/>
            <a:r>
              <a:rPr lang="hu-HU" sz="2600"/>
              <a:t>Kevés olyan weboldal létezik, ahol nemcsak részletes betekintést nyerhetsz a pálinkakészítés folyamatába, hanem lehetőséged van minőségi pálinkák rendelésére is. </a:t>
            </a:r>
          </a:p>
          <a:p>
            <a:pPr marL="274320" lvl="1">
              <a:spcBef>
                <a:spcPts val="1600"/>
              </a:spcBef>
              <a:buFont typeface="Arial" pitchFamily="34" charset="0"/>
              <a:buChar char="•"/>
            </a:pPr>
            <a:r>
              <a:rPr lang="hu-HU" sz="2600" i="1"/>
              <a:t>Megoldás</a:t>
            </a:r>
          </a:p>
          <a:p>
            <a:pPr lvl="1"/>
            <a:r>
              <a:rPr lang="hu-HU" sz="2600"/>
              <a:t>Rendelkezünk egy webshoppal, ahol széles választékban válogathatsz kiváló minőségű pálinkák közül.</a:t>
            </a:r>
          </a:p>
          <a:p>
            <a:pPr lvl="1"/>
            <a:r>
              <a:rPr lang="hu-HU" sz="2600"/>
              <a:t>Egyedülálló weboldal, ahol betekintést nyerhetsz a pálinkakészítés folyamatába és hagyományaiba, valamint minden kérdésedre választ kaphatsz.</a:t>
            </a:r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918FB4-C284-4D62-8E05-E05469E4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anchor="b">
            <a:normAutofit/>
          </a:bodyPr>
          <a:lstStyle/>
          <a:p>
            <a:r>
              <a:rPr lang="hu-HU"/>
              <a:t>A weboldal áttekintése és funkciói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72A1C9-AC21-4429-89EC-03539D144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hu-HU" i="1"/>
              <a:t>Regisztráció/Bejelentkezés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i="1"/>
              <a:t>Korhatár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i="1"/>
              <a:t>Megfelelő felhasználó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hu-HU" i="1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hu-HU" i="1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FC9B99C-72F1-9E60-1247-9E8C7B78A6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548691" y="1802148"/>
            <a:ext cx="3515259" cy="421957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913EB-F0D3-C80A-9CB3-0B7CB5636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630" y="1801481"/>
            <a:ext cx="2313595" cy="43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5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918FB4-C284-4D62-8E05-E05469E4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anchor="b">
            <a:normAutofit/>
          </a:bodyPr>
          <a:lstStyle/>
          <a:p>
            <a:r>
              <a:rPr lang="hu-HU"/>
              <a:t>A weboldal áttekintése és funkciói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72A1C9-AC21-4429-89EC-03539D144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hu-HU" i="1"/>
              <a:t>Főoldal</a:t>
            </a:r>
          </a:p>
          <a:p>
            <a:pPr marL="342900" indent="-342900">
              <a:buFont typeface="Wingdings,Sans-Serif"/>
              <a:buChar char="§"/>
            </a:pPr>
            <a:r>
              <a:rPr lang="hu-HU"/>
              <a:t>Bemutatkozás </a:t>
            </a:r>
          </a:p>
          <a:p>
            <a:pPr marL="342900" indent="-342900">
              <a:buFont typeface="Wingdings,Sans-Serif"/>
              <a:buChar char="§"/>
            </a:pPr>
            <a:r>
              <a:rPr lang="hu-HU"/>
              <a:t>Elérhetőség</a:t>
            </a:r>
          </a:p>
          <a:p>
            <a:pPr marL="342900" indent="-342900">
              <a:buFont typeface="Wingdings,Sans-Serif"/>
              <a:buChar char="§"/>
            </a:pPr>
            <a:endParaRPr lang="hu-HU"/>
          </a:p>
          <a:p>
            <a:pPr marL="342900" indent="-342900">
              <a:buFont typeface="Wingdings,Sans-Serif"/>
              <a:buChar char="§"/>
            </a:pPr>
            <a:endParaRPr lang="hu-HU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395D17-4382-A4A5-10B8-CD4EFDB109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2594" y="2377003"/>
            <a:ext cx="6452069" cy="3323197"/>
          </a:xfrm>
          <a:noFill/>
        </p:spPr>
      </p:pic>
    </p:spTree>
    <p:extLst>
      <p:ext uri="{BB962C8B-B14F-4D97-AF65-F5344CB8AC3E}">
        <p14:creationId xmlns:p14="http://schemas.microsoft.com/office/powerpoint/2010/main" val="14216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918FB4-C284-4D62-8E05-E05469E4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anchor="b">
            <a:normAutofit/>
          </a:bodyPr>
          <a:lstStyle/>
          <a:p>
            <a:r>
              <a:rPr lang="hu-HU"/>
              <a:t>A weboldal áttekintése és funkciói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6A7D7-2ADE-E497-A618-9451385164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162" y="2159745"/>
            <a:ext cx="4977104" cy="3757712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AC0A733-E554-1AA0-6B1D-89055C3D0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hu-HU" i="1"/>
              <a:t>Pálinka készítés </a:t>
            </a:r>
          </a:p>
          <a:p>
            <a:pPr marL="342900" indent="-342900">
              <a:buFont typeface="Wingdings,Sans-Serif"/>
              <a:buChar char="§"/>
            </a:pPr>
            <a:r>
              <a:rPr lang="hu-HU">
                <a:ea typeface="+mn-lt"/>
                <a:cs typeface="+mn-lt"/>
              </a:rPr>
              <a:t>Videó </a:t>
            </a:r>
          </a:p>
          <a:p>
            <a:pPr marL="342900" indent="-342900">
              <a:buFont typeface="Wingdings,Sans-Serif"/>
              <a:buChar char="§"/>
            </a:pPr>
            <a:r>
              <a:rPr lang="hu-HU">
                <a:ea typeface="+mn-lt"/>
                <a:cs typeface="+mn-lt"/>
              </a:rPr>
              <a:t>Készítés folyamata</a:t>
            </a:r>
          </a:p>
          <a:p>
            <a:pPr marL="342900" indent="-342900">
              <a:buFont typeface="Wingdings,Sans-Serif"/>
              <a:buChar char="§"/>
            </a:pPr>
            <a:endParaRPr lang="hu-HU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24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2530-1DCA-1635-A6E6-E0D6A300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anchor="b">
            <a:normAutofit/>
          </a:bodyPr>
          <a:lstStyle/>
          <a:p>
            <a:r>
              <a:rPr lang="hu-HU"/>
              <a:t>A weboldal áttekintése és funkciói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80154-59AC-F1D3-1C3F-CEC7705667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8838" y="2360046"/>
            <a:ext cx="5900088" cy="2977117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4D067-96CE-4A14-4234-D2B97CA50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hu-HU" i="1"/>
              <a:t>Webshop</a:t>
            </a:r>
          </a:p>
          <a:p>
            <a:pPr marL="342900" indent="-342900">
              <a:buFont typeface="Wingdings,Sans-Serif"/>
              <a:buChar char="§"/>
            </a:pPr>
            <a:r>
              <a:rPr lang="hu-HU"/>
              <a:t>Rendelés </a:t>
            </a:r>
          </a:p>
          <a:p>
            <a:pPr marL="342900" indent="-342900">
              <a:buFont typeface="Wingdings,Sans-Serif"/>
              <a:buChar char="§"/>
            </a:pPr>
            <a:r>
              <a:rPr lang="hu-HU"/>
              <a:t>Kupon </a:t>
            </a:r>
          </a:p>
          <a:p>
            <a:pPr marL="342900" indent="-342900">
              <a:buFont typeface="Wingdings,Sans-Serif"/>
              <a:buChar char="§"/>
            </a:pPr>
            <a:r>
              <a:rPr lang="hu-HU"/>
              <a:t>Készlet 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639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918FB4-C284-4D62-8E05-E05469E4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anchor="b">
            <a:normAutofit/>
          </a:bodyPr>
          <a:lstStyle/>
          <a:p>
            <a:r>
              <a:rPr lang="hu-HU"/>
              <a:t>A weboldal áttekintése és funkciói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79D1B-0012-34E2-3506-138D0941B9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88264" y="3742487"/>
            <a:ext cx="3746458" cy="2863149"/>
          </a:xfrm>
          <a:noFill/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AF72A1C9-AC21-4429-89EC-03539D144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 vert="horz" lIns="121899" tIns="60949" rIns="121899" bIns="60949" rtlCol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hu-HU" i="1"/>
              <a:t>Játék</a:t>
            </a:r>
            <a:endParaRPr lang="en-US"/>
          </a:p>
          <a:p>
            <a:pPr marL="342900" indent="-342900">
              <a:buFont typeface="Wingdings,Sans-Serif"/>
              <a:buChar char="§"/>
            </a:pPr>
            <a:r>
              <a:rPr lang="hu-HU" i="1"/>
              <a:t>Kupon </a:t>
            </a:r>
          </a:p>
          <a:p>
            <a:pPr marL="342900" indent="-342900">
              <a:buFont typeface="Wingdings,Sans-Serif"/>
              <a:buChar char="§"/>
            </a:pPr>
            <a:r>
              <a:rPr lang="hu-HU" i="1"/>
              <a:t>Időkorlát</a:t>
            </a:r>
          </a:p>
          <a:p>
            <a:pPr marL="342900" indent="-342900">
              <a:buFont typeface="Wingdings,Sans-Serif"/>
              <a:buChar char="§"/>
            </a:pPr>
            <a:endParaRPr lang="hu-HU" i="1"/>
          </a:p>
          <a:p>
            <a:pPr marL="342900" indent="-342900">
              <a:buFont typeface="Wingdings,Sans-Serif"/>
              <a:buChar char="§"/>
            </a:pPr>
            <a:endParaRPr lang="hu-HU" i="1"/>
          </a:p>
          <a:p>
            <a:pPr marL="342900" indent="-342900">
              <a:buFont typeface="Wingdings,Sans-Serif"/>
              <a:buChar char="§"/>
            </a:pPr>
            <a:endParaRPr lang="hu-HU" i="1"/>
          </a:p>
          <a:p>
            <a:pPr marL="342900" indent="-342900">
              <a:buFont typeface="Wingdings,Sans-Serif"/>
              <a:buChar char="§"/>
            </a:pPr>
            <a:endParaRPr lang="hu-HU" i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9BAA6-58A6-8019-61ED-1A8BD8CF8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67" y="2247637"/>
            <a:ext cx="4574153" cy="34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9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DD59-1D71-CA17-EE83-A64A102B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90" y="-214057"/>
            <a:ext cx="10360501" cy="1219200"/>
          </a:xfrm>
        </p:spPr>
        <p:txBody>
          <a:bodyPr anchor="b">
            <a:normAutofit/>
          </a:bodyPr>
          <a:lstStyle/>
          <a:p>
            <a:r>
              <a:rPr lang="en-US"/>
              <a:t>Admin felület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A112A-F79D-BB6B-122A-312CC9B51C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8838" y="1268026"/>
            <a:ext cx="3628823" cy="2546429"/>
          </a:xfrm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0FDD81-0F64-1FB1-8024-C2043AA794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r>
              <a:rPr lang="hu-HU" i="1"/>
              <a:t>Admin</a:t>
            </a:r>
          </a:p>
          <a:p>
            <a:pPr marL="342900" indent="-342900">
              <a:buFont typeface="Wingdings,Sans-Serif" pitchFamily="34" charset="0"/>
              <a:buChar char="§"/>
            </a:pPr>
            <a:r>
              <a:rPr lang="hu-HU" i="1"/>
              <a:t>Termék kezelése</a:t>
            </a:r>
          </a:p>
          <a:p>
            <a:pPr marL="342900" indent="-342900">
              <a:buFont typeface="Wingdings,Sans-Serif" pitchFamily="34" charset="0"/>
              <a:buChar char="§"/>
            </a:pPr>
            <a:r>
              <a:rPr lang="hu-HU" i="1"/>
              <a:t>Felhasználó(k) kezelése</a:t>
            </a:r>
          </a:p>
          <a:p>
            <a:pPr marL="342900" indent="-342900">
              <a:buFont typeface="Wingdings,Sans-Serif" pitchFamily="34" charset="0"/>
              <a:buChar char="§"/>
            </a:pPr>
            <a:r>
              <a:rPr lang="hu-HU" i="1"/>
              <a:t>Új termék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29297A-B142-F45A-7CAE-8E1843D4A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186" y="3948878"/>
            <a:ext cx="4134257" cy="28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3450-5204-8371-8A7C-97B90C73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>
            <a:normAutofit/>
          </a:bodyPr>
          <a:lstStyle/>
          <a:p>
            <a:r>
              <a:rPr lang="en-US"/>
              <a:t>Az </a:t>
            </a:r>
            <a:r>
              <a:rPr lang="en-US" err="1"/>
              <a:t>adatbázis</a:t>
            </a:r>
            <a:r>
              <a:rPr lang="en-US"/>
              <a:t> </a:t>
            </a:r>
            <a:r>
              <a:rPr lang="en-US" err="1"/>
              <a:t>felépítése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BFF2-EABA-BD37-F3A5-AE6E4EB26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0425" cy="185420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err="1"/>
              <a:t>Táblák</a:t>
            </a:r>
            <a:r>
              <a:rPr lang="en-US"/>
              <a:t> </a:t>
            </a:r>
            <a:r>
              <a:rPr lang="en-US" err="1"/>
              <a:t>bemutatása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err="1"/>
              <a:t>Tervező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MySQL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2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íborszín tájkép sabl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781_TF03460512_TF03460512" id="{640E60E2-68E8-4FE1-B854-5A426FF4B1BD}" vid="{6E1C0485-AA37-4822-AF10-C9740B96887C}"/>
    </a:ext>
  </a:extLst>
</a:theme>
</file>

<file path=ppt/theme/theme2.xml><?xml version="1.0" encoding="utf-8"?>
<a:theme xmlns:a="http://schemas.openxmlformats.org/drawingml/2006/main" name="Office-tém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Bíborszín tájkép sablon</vt:lpstr>
      <vt:lpstr>A páLinka MESTEREI</vt:lpstr>
      <vt:lpstr>Miért készítettük ezt a weboldalt</vt:lpstr>
      <vt:lpstr>A weboldal áttekintése és funkciói</vt:lpstr>
      <vt:lpstr>A weboldal áttekintése és funkciói</vt:lpstr>
      <vt:lpstr>A weboldal áttekintése és funkciói</vt:lpstr>
      <vt:lpstr>A weboldal áttekintése és funkciói</vt:lpstr>
      <vt:lpstr>A weboldal áttekintése és funkciói</vt:lpstr>
      <vt:lpstr>Admin felület</vt:lpstr>
      <vt:lpstr>Az adatbázis felépítése </vt:lpstr>
      <vt:lpstr>Az adatbázis felépítése</vt:lpstr>
      <vt:lpstr>Az adatbázis felépítése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páLinka MESTEREI</dc:title>
  <dc:creator>Kovács Bence 077</dc:creator>
  <cp:revision>41</cp:revision>
  <dcterms:created xsi:type="dcterms:W3CDTF">2025-03-24T09:02:20Z</dcterms:created>
  <dcterms:modified xsi:type="dcterms:W3CDTF">2025-04-09T08:05:05Z</dcterms:modified>
</cp:coreProperties>
</file>