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ózsa Levente 404" initials="RL4" lastIdx="1" clrIdx="0">
    <p:extLst>
      <p:ext uri="{19B8F6BF-5375-455C-9EA6-DF929625EA0E}">
        <p15:presenceInfo xmlns:p15="http://schemas.microsoft.com/office/powerpoint/2012/main" userId="S-1-5-21-1078517235-3477582912-4158071567-483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10D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6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693999-B92A-4BAC-BEB4-60C74F5CF71B}" type="datetimeFigureOut">
              <a:rPr lang="hu-HU" smtClean="0"/>
              <a:t>2025. 03. 18.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2FFC55-9BDD-4439-81AF-C2B423F6F278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619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4423" y="802298"/>
            <a:ext cx="8637073" cy="2920713"/>
          </a:xfrm>
        </p:spPr>
        <p:txBody>
          <a:bodyPr bIns="0" anchor="b">
            <a:normAutofit/>
          </a:bodyPr>
          <a:lstStyle>
            <a:lvl1pPr algn="ctr">
              <a:defRPr sz="6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74424" y="3724074"/>
            <a:ext cx="8637072" cy="977621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626774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683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27052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518654" cy="4659889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96900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4423" y="3725137"/>
            <a:ext cx="8643154" cy="1093987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293577" cy="1059305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488654" cy="344859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54140" y="2017343"/>
            <a:ext cx="4488654" cy="344152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295603" cy="1056319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488794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488794" cy="2644457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6025" y="2023003"/>
            <a:ext cx="4488794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6025" y="2821491"/>
            <a:ext cx="4488794" cy="2637371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2961967" cy="2406518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30324" y="798974"/>
            <a:ext cx="6012470" cy="4658826"/>
          </a:xfrm>
        </p:spPr>
        <p:txBody>
          <a:bodyPr anchor="ctr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2961967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2"/>
            <a:ext cx="5532328" cy="1922299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/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059600"/>
            <a:ext cx="5524404" cy="2090134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29121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42079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62677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0" y="3622291"/>
            <a:ext cx="12192000" cy="250598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12192000" cy="742950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0" y="6138142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71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4C0B43-E427-4D81-9DA8-FAFB584F7F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pálinka mesterei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27708CC-10B9-45AA-9417-BDD84034D4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Rózsa Levente, Kovács Bence, Németh Bence</a:t>
            </a:r>
          </a:p>
        </p:txBody>
      </p:sp>
    </p:spTree>
    <p:extLst>
      <p:ext uri="{BB962C8B-B14F-4D97-AF65-F5344CB8AC3E}">
        <p14:creationId xmlns:p14="http://schemas.microsoft.com/office/powerpoint/2010/main" val="158368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ím 1">
            <a:extLst>
              <a:ext uri="{FF2B5EF4-FFF2-40B4-BE49-F238E27FC236}">
                <a16:creationId xmlns:a16="http://schemas.microsoft.com/office/drawing/2014/main" id="{D74D8B57-A3CA-4FB4-99DB-AA14693F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0975" y="804863"/>
            <a:ext cx="9291638" cy="1049337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Miért Ezt a témát választottuk?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46E14E7D-52F3-4EC4-B495-ABECEA4CF5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975" y="2016125"/>
            <a:ext cx="9291638" cy="3449638"/>
          </a:xfrm>
        </p:spPr>
        <p:txBody>
          <a:bodyPr>
            <a:normAutofit fontScale="92500" lnSpcReduction="20000"/>
          </a:bodyPr>
          <a:lstStyle/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Csapatunk tagjai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falusi gyökerekkel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rendelkeznek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Közösen ismertük meg a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hagyományos falusi életet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Ez a tradíció egyre inkább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háttérbe szorul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Különösen a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fiatalok körében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csökken az érdeklődés</a:t>
            </a: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Pedig sok faluban még mindig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közösségi esemény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Célunk: 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kulturális örökség megőrzése</a:t>
            </a:r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Az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érdeklődés felkeltése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a pálinkafőzés iránt</a:t>
            </a:r>
          </a:p>
          <a:p>
            <a:pPr lvl="1"/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Mások inspirálása a hagyomány </a:t>
            </a: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felfedezésére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és továbbvitelére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06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100000">
              <a:srgbClr val="3B0A17"/>
            </a:gs>
            <a:gs pos="0">
              <a:srgbClr val="4C0C1D"/>
            </a:gs>
            <a:gs pos="0">
              <a:srgbClr val="510D1F"/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A90BEE0-E65C-4516-AB5D-5AFD9E267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291215" cy="1049235"/>
          </a:xfrm>
        </p:spPr>
        <p:txBody>
          <a:bodyPr/>
          <a:lstStyle/>
          <a:p>
            <a:pPr algn="l"/>
            <a:r>
              <a:rPr lang="hu-HU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Weboldal Funkciói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3628DF-86D0-44D7-AEDF-7072A594D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3681" y="1805551"/>
            <a:ext cx="5595719" cy="20990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Webshop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Clr>
                <a:schemeClr val="tx1"/>
              </a:buClr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Pálinkák rendelése </a:t>
            </a:r>
          </a:p>
          <a:p>
            <a:pPr>
              <a:buClr>
                <a:schemeClr val="tx1"/>
              </a:buClr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Kosár kezelése </a:t>
            </a:r>
          </a:p>
          <a:p>
            <a:pPr>
              <a:buClr>
                <a:schemeClr val="tx1"/>
              </a:buClr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E-mail értesítés küldése</a:t>
            </a:r>
          </a:p>
          <a:p>
            <a:endParaRPr lang="hu-H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F64CB0E4-48F0-4F2A-B364-0F219CF29046}"/>
              </a:ext>
            </a:extLst>
          </p:cNvPr>
          <p:cNvSpPr txBox="1"/>
          <p:nvPr/>
        </p:nvSpPr>
        <p:spPr>
          <a:xfrm>
            <a:off x="6940500" y="4305735"/>
            <a:ext cx="492896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Regisztráció és bejelentkezés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 18+ ellenőrzés és hozzáférés biztosítása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EE2EA060-95BB-4528-B5B2-44976B8D74EA}"/>
              </a:ext>
            </a:extLst>
          </p:cNvPr>
          <p:cNvSpPr txBox="1"/>
          <p:nvPr/>
        </p:nvSpPr>
        <p:spPr>
          <a:xfrm>
            <a:off x="7047298" y="1853754"/>
            <a:ext cx="4928969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Interaktív játék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Mozgás a virtuális térben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Pontgyűjtés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>
                <a:latin typeface="Arial" panose="020B0604020202020204" pitchFamily="34" charset="0"/>
                <a:cs typeface="Arial" panose="020B0604020202020204" pitchFamily="34" charset="0"/>
              </a:rPr>
              <a:t>Kupon 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szerzése 15 pontért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Heti egyszeri játék, ranglista frissítése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8D020738-9339-47FB-984D-E7D63E9F6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681" y="4305735"/>
            <a:ext cx="4217821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hu-HU" b="1" dirty="0">
                <a:latin typeface="Arial" panose="020B0604020202020204" pitchFamily="34" charset="0"/>
                <a:cs typeface="Arial" panose="020B0604020202020204" pitchFamily="34" charset="0"/>
              </a:rPr>
              <a:t>Adminisztrátori felület</a:t>
            </a:r>
            <a:r>
              <a:rPr lang="hu-HU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Pálinkák hozzáadása/törlése </a:t>
            </a:r>
          </a:p>
          <a:p>
            <a:pPr marL="285750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hu-HU" altLang="hu-H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Felhasználói jogosultságok kezelése</a:t>
            </a:r>
          </a:p>
        </p:txBody>
      </p:sp>
    </p:spTree>
    <p:extLst>
      <p:ext uri="{BB962C8B-B14F-4D97-AF65-F5344CB8AC3E}">
        <p14:creationId xmlns:p14="http://schemas.microsoft.com/office/powerpoint/2010/main" val="2757243914"/>
      </p:ext>
    </p:extLst>
  </p:cSld>
  <p:clrMapOvr>
    <a:masterClrMapping/>
  </p:clrMapOvr>
</p:sld>
</file>

<file path=ppt/theme/theme1.xml><?xml version="1.0" encoding="utf-8"?>
<a:theme xmlns:a="http://schemas.openxmlformats.org/drawingml/2006/main" name="Galé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06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TM10001114[[fn=Galéria]]</Template>
  <TotalTime>38</TotalTime>
  <Words>120</Words>
  <Application>Microsoft Office PowerPoint</Application>
  <PresentationFormat>Szélesvásznú</PresentationFormat>
  <Paragraphs>27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Arial</vt:lpstr>
      <vt:lpstr>Calibri</vt:lpstr>
      <vt:lpstr>Rockwell</vt:lpstr>
      <vt:lpstr>Galéria</vt:lpstr>
      <vt:lpstr>A pálinka mesterei</vt:lpstr>
      <vt:lpstr>Miért Ezt a témát választottuk?</vt:lpstr>
      <vt:lpstr>Weboldal Funkciói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pálinka mesterei</dc:title>
  <dc:creator>Rózsa Levente 404</dc:creator>
  <cp:lastModifiedBy>Rózsa Levente 404</cp:lastModifiedBy>
  <cp:revision>5</cp:revision>
  <dcterms:created xsi:type="dcterms:W3CDTF">2025-03-18T07:06:13Z</dcterms:created>
  <dcterms:modified xsi:type="dcterms:W3CDTF">2025-03-18T07:45:01Z</dcterms:modified>
</cp:coreProperties>
</file>