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15B5912-F1FD-495A-A792-220B4742353B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DFF5488-C3AD-4D43-B806-41A1BC5814F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4115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5912-F1FD-495A-A792-220B4742353B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5488-C3AD-4D43-B806-41A1BC5814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31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5912-F1FD-495A-A792-220B4742353B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5488-C3AD-4D43-B806-41A1BC5814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813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5912-F1FD-495A-A792-220B4742353B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5488-C3AD-4D43-B806-41A1BC5814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1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5912-F1FD-495A-A792-220B4742353B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5488-C3AD-4D43-B806-41A1BC5814F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223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5912-F1FD-495A-A792-220B4742353B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5488-C3AD-4D43-B806-41A1BC5814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55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5912-F1FD-495A-A792-220B4742353B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5488-C3AD-4D43-B806-41A1BC5814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095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5912-F1FD-495A-A792-220B4742353B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5488-C3AD-4D43-B806-41A1BC5814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211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5912-F1FD-495A-A792-220B4742353B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5488-C3AD-4D43-B806-41A1BC5814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849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5912-F1FD-495A-A792-220B4742353B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5488-C3AD-4D43-B806-41A1BC5814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368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5912-F1FD-495A-A792-220B4742353B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5488-C3AD-4D43-B806-41A1BC5814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5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15B5912-F1FD-495A-A792-220B4742353B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DFF5488-C3AD-4D43-B806-41A1BC5814F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988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96057-CD10-4A53-BA06-F49AC4134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8603581" cy="4041648"/>
          </a:xfrm>
        </p:spPr>
        <p:txBody>
          <a:bodyPr>
            <a:normAutofit/>
          </a:bodyPr>
          <a:lstStyle/>
          <a:p>
            <a:r>
              <a:rPr lang="ru-RU" sz="4000" dirty="0"/>
              <a:t>Автоматическое регулирование температуры воздуха </a:t>
            </a:r>
            <a:br>
              <a:rPr lang="ru-RU" sz="4000" dirty="0"/>
            </a:br>
            <a:r>
              <a:rPr lang="ru-RU" sz="4000" dirty="0"/>
              <a:t>с использованием нечеткой логики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C04C71-A91C-47C8-80E7-A08CB0802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Егоров Дмитрий, 22.Б11-пу</a:t>
            </a:r>
          </a:p>
        </p:txBody>
      </p:sp>
    </p:spTree>
    <p:extLst>
      <p:ext uri="{BB962C8B-B14F-4D97-AF65-F5344CB8AC3E}">
        <p14:creationId xmlns:p14="http://schemas.microsoft.com/office/powerpoint/2010/main" val="509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D401F-B160-4B99-ADFA-D6DD0E0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E4624-BF20-4A8C-A1D1-F785D8FB4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Задача заключается в разработке системы автоматического управления кондиционером, которая будет поддерживать комфортную температуру </a:t>
            </a:r>
            <a:br>
              <a:rPr lang="ru-RU" dirty="0"/>
            </a:br>
            <a:r>
              <a:rPr lang="ru-RU" dirty="0"/>
              <a:t>в помещении. В отличие от классического метода «</a:t>
            </a:r>
            <a:r>
              <a:rPr lang="ru-RU" dirty="0" err="1"/>
              <a:t>вкл</a:t>
            </a:r>
            <a:r>
              <a:rPr lang="ru-RU" dirty="0"/>
              <a:t>/</a:t>
            </a:r>
            <a:r>
              <a:rPr lang="ru-RU" dirty="0" err="1"/>
              <a:t>выкл</a:t>
            </a:r>
            <a:r>
              <a:rPr lang="ru-RU" dirty="0"/>
              <a:t>», система должна реагировать на температурные изменения более гибко, используя понятия вроде "слишком холодно", "тепло", "жарко". На входе – температура, получаемая с датчика. На выходе – уровень мощности работы кондиционера (например, от 0 до 100%).</a:t>
            </a:r>
          </a:p>
        </p:txBody>
      </p:sp>
    </p:spTree>
    <p:extLst>
      <p:ext uri="{BB962C8B-B14F-4D97-AF65-F5344CB8AC3E}">
        <p14:creationId xmlns:p14="http://schemas.microsoft.com/office/powerpoint/2010/main" val="198635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D88C4-F905-4E8D-B236-7820120F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A1C04B-9BC2-4F27-B745-25082DB0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Лингвистические переменные:</a:t>
            </a:r>
            <a:endParaRPr lang="ru-RU" dirty="0"/>
          </a:p>
          <a:p>
            <a:r>
              <a:rPr lang="ru-RU" b="1" dirty="0"/>
              <a:t>Температура (T):</a:t>
            </a:r>
            <a:endParaRPr lang="ru-RU" dirty="0"/>
          </a:p>
          <a:p>
            <a:pPr lvl="1"/>
            <a:r>
              <a:rPr lang="ru-RU" dirty="0"/>
              <a:t>Диапазон: 15–35°C.</a:t>
            </a:r>
          </a:p>
          <a:p>
            <a:pPr lvl="1"/>
            <a:r>
              <a:rPr lang="ru-RU" dirty="0"/>
              <a:t>Термы: «Очень холодно», «Холодно», «Комфортно», «Жарко», «Очень жарко».</a:t>
            </a:r>
          </a:p>
          <a:p>
            <a:r>
              <a:rPr lang="ru-RU" b="1" dirty="0"/>
              <a:t>Скорость изменения (ΔT):</a:t>
            </a:r>
            <a:endParaRPr lang="ru-RU" dirty="0"/>
          </a:p>
          <a:p>
            <a:pPr lvl="1"/>
            <a:r>
              <a:rPr lang="ru-RU" dirty="0"/>
              <a:t>Диапазон: -2 до +2°C/мин.</a:t>
            </a:r>
          </a:p>
          <a:p>
            <a:pPr lvl="1"/>
            <a:r>
              <a:rPr lang="ru-RU" dirty="0"/>
              <a:t>Термы: «Быстро падает», «Падает», «Стабильно», «Растёт», «Быстро растёт».</a:t>
            </a:r>
          </a:p>
          <a:p>
            <a:r>
              <a:rPr lang="ru-RU" b="1" dirty="0"/>
              <a:t>Мощность (P):</a:t>
            </a:r>
            <a:endParaRPr lang="ru-RU" dirty="0"/>
          </a:p>
          <a:p>
            <a:pPr lvl="1"/>
            <a:r>
              <a:rPr lang="ru-RU" dirty="0"/>
              <a:t>Диапазон: 0–100%.</a:t>
            </a:r>
          </a:p>
          <a:p>
            <a:pPr lvl="1"/>
            <a:r>
              <a:rPr lang="ru-RU" dirty="0"/>
              <a:t>Термы: «Выключить», «Слабая», «Средняя», «Сильная», «Максимальная».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24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D88C4-F905-4E8D-B236-7820120F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A1C04B-9BC2-4F27-B745-25082DB0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Правила нечёткого вывода:</a:t>
            </a:r>
            <a:endParaRPr lang="ru-RU" dirty="0"/>
          </a:p>
          <a:p>
            <a:r>
              <a:rPr lang="ru-RU" b="1" dirty="0"/>
              <a:t>Очень холодно:</a:t>
            </a:r>
          </a:p>
          <a:p>
            <a:pPr lvl="1"/>
            <a:r>
              <a:rPr lang="ru-RU" b="1" dirty="0"/>
              <a:t>Если</a:t>
            </a:r>
            <a:r>
              <a:rPr lang="ru-RU" dirty="0"/>
              <a:t> T = "Очень холодно" </a:t>
            </a:r>
            <a:r>
              <a:rPr lang="ru-RU" b="1" dirty="0"/>
              <a:t>и</a:t>
            </a:r>
            <a:r>
              <a:rPr lang="ru-RU" dirty="0"/>
              <a:t> ΔT = "Быстро падает", </a:t>
            </a:r>
            <a:r>
              <a:rPr lang="ru-RU" b="1" dirty="0"/>
              <a:t>то</a:t>
            </a:r>
            <a:r>
              <a:rPr lang="ru-RU" dirty="0"/>
              <a:t> P = "Выключить".</a:t>
            </a:r>
          </a:p>
          <a:p>
            <a:r>
              <a:rPr lang="ru-RU" b="1" dirty="0"/>
              <a:t>Холодно:</a:t>
            </a:r>
          </a:p>
          <a:p>
            <a:pPr lvl="1"/>
            <a:r>
              <a:rPr lang="ru-RU" b="1" dirty="0"/>
              <a:t>Если</a:t>
            </a:r>
            <a:r>
              <a:rPr lang="ru-RU" dirty="0"/>
              <a:t> T = "Холодно" </a:t>
            </a:r>
            <a:r>
              <a:rPr lang="ru-RU" b="1" dirty="0"/>
              <a:t>и</a:t>
            </a:r>
            <a:r>
              <a:rPr lang="ru-RU" dirty="0"/>
              <a:t> ΔT = "Быстро падает", </a:t>
            </a:r>
            <a:r>
              <a:rPr lang="ru-RU" b="1" dirty="0"/>
              <a:t>то</a:t>
            </a:r>
            <a:r>
              <a:rPr lang="ru-RU" dirty="0"/>
              <a:t> P = "Выключить".</a:t>
            </a:r>
          </a:p>
          <a:p>
            <a:r>
              <a:rPr lang="ru-RU" b="1" dirty="0"/>
              <a:t>Комфортно:</a:t>
            </a:r>
          </a:p>
          <a:p>
            <a:pPr lvl="1"/>
            <a:r>
              <a:rPr lang="ru-RU" b="1" dirty="0"/>
              <a:t>Если</a:t>
            </a:r>
            <a:r>
              <a:rPr lang="ru-RU" dirty="0"/>
              <a:t> T = "Комфортно" </a:t>
            </a:r>
            <a:r>
              <a:rPr lang="ru-RU" b="1" dirty="0"/>
              <a:t>и</a:t>
            </a:r>
            <a:r>
              <a:rPr lang="ru-RU" dirty="0"/>
              <a:t> ΔT = "Быстро падает", </a:t>
            </a:r>
            <a:r>
              <a:rPr lang="ru-RU" b="1" dirty="0"/>
              <a:t>то</a:t>
            </a:r>
            <a:r>
              <a:rPr lang="ru-RU" dirty="0"/>
              <a:t> P = "Слабая".</a:t>
            </a:r>
          </a:p>
          <a:p>
            <a:r>
              <a:rPr lang="ru-RU" b="1" dirty="0"/>
              <a:t>Жарко:</a:t>
            </a:r>
          </a:p>
          <a:p>
            <a:pPr lvl="1"/>
            <a:r>
              <a:rPr lang="ru-RU" b="1" dirty="0"/>
              <a:t>Если</a:t>
            </a:r>
            <a:r>
              <a:rPr lang="ru-RU" dirty="0"/>
              <a:t> T = "Жарко" </a:t>
            </a:r>
            <a:r>
              <a:rPr lang="ru-RU" b="1" dirty="0"/>
              <a:t>и</a:t>
            </a:r>
            <a:r>
              <a:rPr lang="ru-RU" dirty="0"/>
              <a:t> ΔT = "Быстро падает", </a:t>
            </a:r>
            <a:r>
              <a:rPr lang="ru-RU" b="1" dirty="0"/>
              <a:t>то</a:t>
            </a:r>
            <a:r>
              <a:rPr lang="ru-RU" dirty="0"/>
              <a:t> P = "Средняя".</a:t>
            </a:r>
          </a:p>
          <a:p>
            <a:r>
              <a:rPr lang="ru-RU" b="1" dirty="0"/>
              <a:t>Очень холодно:</a:t>
            </a:r>
          </a:p>
          <a:p>
            <a:pPr lvl="1"/>
            <a:r>
              <a:rPr lang="ru-RU" b="1" dirty="0"/>
              <a:t>Если</a:t>
            </a:r>
            <a:r>
              <a:rPr lang="ru-RU" dirty="0"/>
              <a:t> T = "Очень жарко" </a:t>
            </a:r>
            <a:r>
              <a:rPr lang="ru-RU" b="1" dirty="0"/>
              <a:t>и</a:t>
            </a:r>
            <a:r>
              <a:rPr lang="ru-RU" dirty="0"/>
              <a:t> ΔT = "Быстро падает", </a:t>
            </a:r>
            <a:r>
              <a:rPr lang="ru-RU" b="1" dirty="0"/>
              <a:t>то</a:t>
            </a:r>
            <a:r>
              <a:rPr lang="ru-RU" dirty="0"/>
              <a:t> P = "Сильная".</a:t>
            </a:r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147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49762-C1DC-4536-B848-DE155FF5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модели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1D014A-EF73-409A-B886-C91DDCFE9A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9416" y="1828800"/>
            <a:ext cx="3662199" cy="3879264"/>
          </a:xfrm>
          <a:prstGeom prst="rect">
            <a:avLst/>
          </a:prstGeom>
        </p:spPr>
      </p:pic>
      <p:pic>
        <p:nvPicPr>
          <p:cNvPr id="5" name="Рисунок 4" descr="C:\Users\Dmitry\AppData\Local\Microsoft\Windows\INetCache\Content.MSO\FCF9C251.tmp">
            <a:extLst>
              <a:ext uri="{FF2B5EF4-FFF2-40B4-BE49-F238E27FC236}">
                <a16:creationId xmlns:a16="http://schemas.microsoft.com/office/drawing/2014/main" id="{A7DD236B-AFE6-42D1-861D-45657F31F0A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314" y="1828800"/>
            <a:ext cx="3357388" cy="250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C:\Users\Dmitry\AppData\Local\Microsoft\Windows\INetCache\Content.MSO\1FB1F42D.tmp">
            <a:extLst>
              <a:ext uri="{FF2B5EF4-FFF2-40B4-BE49-F238E27FC236}">
                <a16:creationId xmlns:a16="http://schemas.microsoft.com/office/drawing/2014/main" id="{C1E37F17-0297-46FB-8372-22896B30622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314" y="4338319"/>
            <a:ext cx="3357388" cy="238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:\Users\Dmitry\AppData\Local\Microsoft\Windows\INetCache\Content.MSO\552BC3C3.tmp">
            <a:extLst>
              <a:ext uri="{FF2B5EF4-FFF2-40B4-BE49-F238E27FC236}">
                <a16:creationId xmlns:a16="http://schemas.microsoft.com/office/drawing/2014/main" id="{1B92CD26-D835-46E6-82D1-F3E3C93AD19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702" y="1827589"/>
            <a:ext cx="3357388" cy="25083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725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E2491-E320-4CF4-94F6-B242AFD9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2F424C-90F5-48BB-9AA0-2B2E12007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8AAE1F-A058-43A4-8FAA-DB33D24455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02671" y="1837894"/>
            <a:ext cx="5113761" cy="44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4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662AC-671E-406D-B040-96DA6634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модели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F277B7-5BC0-4F30-A2A2-CEF0EB96BF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8698" y="1996681"/>
            <a:ext cx="4902477" cy="1157681"/>
          </a:xfrm>
          <a:prstGeom prst="rect">
            <a:avLst/>
          </a:prstGeom>
        </p:spPr>
      </p:pic>
      <p:pic>
        <p:nvPicPr>
          <p:cNvPr id="5" name="Объект 4" descr="C:\Users\Dmitry\AppData\Local\Microsoft\Windows\INetCache\Content.MSO\4BFFB5C9.tmp">
            <a:extLst>
              <a:ext uri="{FF2B5EF4-FFF2-40B4-BE49-F238E27FC236}">
                <a16:creationId xmlns:a16="http://schemas.microsoft.com/office/drawing/2014/main" id="{334D7D06-7AD3-45C1-8548-DF75F4AE8B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192" y="1996681"/>
            <a:ext cx="5303531" cy="4160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81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61FF1-0B89-4667-AAEE-A45402AB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E4EB5-34BE-499A-B4B6-B2DCF8DCF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Dmitry\AppData\Local\Microsoft\Windows\INetCache\Content.MSO\E434A3BF.tmp">
            <a:extLst>
              <a:ext uri="{FF2B5EF4-FFF2-40B4-BE49-F238E27FC236}">
                <a16:creationId xmlns:a16="http://schemas.microsoft.com/office/drawing/2014/main" id="{8E27F532-2B34-4858-B9F9-7B746BB40A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950" y="1828800"/>
            <a:ext cx="4982099" cy="4237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60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37013-DB05-42C9-804C-28BEE4BF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F3E87C-C470-4603-8884-2EA14A26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Разработанная система на основе нечёткой логики успешно решает задачу автоматического управления кондиционером. Она учитывает не только текущую температуру, но и её динамику, что делает регулировку более плавной и комфортной для пользователя.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852238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15</TotalTime>
  <Words>174</Words>
  <Application>Microsoft Office PowerPoint</Application>
  <PresentationFormat>Широкоэкранный</PresentationFormat>
  <Paragraphs>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Вид</vt:lpstr>
      <vt:lpstr>Автоматическое регулирование температуры воздуха  с использованием нечеткой логики</vt:lpstr>
      <vt:lpstr>Введение</vt:lpstr>
      <vt:lpstr>Описание модели</vt:lpstr>
      <vt:lpstr>Описание модели</vt:lpstr>
      <vt:lpstr>Реализация модели</vt:lpstr>
      <vt:lpstr>Реализация модели</vt:lpstr>
      <vt:lpstr>Реализация модели</vt:lpstr>
      <vt:lpstr>Реализация модели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Автоматическое регулирование температуры воздуха  с использованием нечеткой логики</dc:title>
  <dc:creator>Дмитрий Егоров</dc:creator>
  <cp:lastModifiedBy>Дмитрий Егоров</cp:lastModifiedBy>
  <cp:revision>2</cp:revision>
  <dcterms:created xsi:type="dcterms:W3CDTF">2025-05-15T00:49:05Z</dcterms:created>
  <dcterms:modified xsi:type="dcterms:W3CDTF">2025-05-15T01:04:10Z</dcterms:modified>
</cp:coreProperties>
</file>