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1" r:id="rId4"/>
    <p:sldId id="262" r:id="rId5"/>
    <p:sldId id="263" r:id="rId6"/>
    <p:sldId id="259" r:id="rId7"/>
    <p:sldId id="264" r:id="rId8"/>
    <p:sldId id="271" r:id="rId9"/>
    <p:sldId id="268" r:id="rId10"/>
    <p:sldId id="272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AD4743-CDD6-8D48-BD54-1C2A54008C62}" v="23" dt="2023-11-19T20:46:15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11/19/23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11/19/23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11/19/23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104D1-D4C3-EF3E-8E12-32A31BC723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U" dirty="0"/>
              <a:t>Protons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5DD92-CAAD-BA00-5EB3-A49D024151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654962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BEF3F1-2817-4593-8575-BCF2AAB42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F9A2C9-7772-4A25-A286-C89751B17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5248656"/>
          </a:xfrm>
          <a:prstGeom prst="rect">
            <a:avLst/>
          </a:prstGeom>
          <a:noFill/>
          <a:ln w="254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2687AC2-152B-A997-BF31-BC3B9963C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311" y="263283"/>
            <a:ext cx="7075377" cy="633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758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2C7B47-DF2D-46D9-9584-5C83FCA86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8541E3-A59C-41D3-85D2-70F0E0E9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5248656"/>
          </a:xfrm>
          <a:prstGeom prst="rect">
            <a:avLst/>
          </a:prstGeom>
          <a:solidFill>
            <a:srgbClr val="FFFFFF"/>
          </a:solidFill>
          <a:ln w="254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C803322-4E95-5212-EC21-798FF4E58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890" y="1124712"/>
            <a:ext cx="9502219" cy="46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8051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F5F8-C0DD-B613-63B1-760EC73FC2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U" dirty="0"/>
              <a:t>Köszönjük a figyemet!</a:t>
            </a:r>
          </a:p>
        </p:txBody>
      </p:sp>
    </p:spTree>
    <p:extLst>
      <p:ext uri="{BB962C8B-B14F-4D97-AF65-F5344CB8AC3E}">
        <p14:creationId xmlns:p14="http://schemas.microsoft.com/office/powerpoint/2010/main" val="381114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BEF3F1-2817-4593-8575-BCF2AAB42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5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F9A2C9-7772-4A25-A286-C89751B17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5248656"/>
          </a:xfrm>
          <a:prstGeom prst="rect">
            <a:avLst/>
          </a:prstGeom>
          <a:noFill/>
          <a:ln w="254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4B0F735-BE1B-3D0B-171C-C21828CD0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228" y="984108"/>
            <a:ext cx="6807543" cy="48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1351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BEF3F1-2817-4593-8575-BCF2AAB42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5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F9A2C9-7772-4A25-A286-C89751B17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5248656"/>
          </a:xfrm>
          <a:prstGeom prst="rect">
            <a:avLst/>
          </a:prstGeom>
          <a:noFill/>
          <a:ln w="254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D8981E6-8C98-DEDF-3AEC-788D4C1790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63" r="19196" b="-2024"/>
          <a:stretch/>
        </p:blipFill>
        <p:spPr>
          <a:xfrm>
            <a:off x="4909211" y="1049246"/>
            <a:ext cx="7080422" cy="5808754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27C3CA3-CE68-CDD2-1F01-D4771498B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025" y="0"/>
            <a:ext cx="22646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5374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448AB3E-7CB0-5265-5388-4B1A475631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1"/>
          <a:stretch/>
        </p:blipFill>
        <p:spPr>
          <a:xfrm>
            <a:off x="2780270" y="279035"/>
            <a:ext cx="6974642" cy="629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5088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450E4AE-24C5-44E1-9A90-F3F71579E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044" y="745236"/>
            <a:ext cx="10725912" cy="5367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8DD380-42C3-4A79-A902-F45DF5339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28266" y="-2013796"/>
            <a:ext cx="5535469" cy="10885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screenshot of a login form&#10;&#10;Description automatically generated">
            <a:extLst>
              <a:ext uri="{FF2B5EF4-FFF2-40B4-BE49-F238E27FC236}">
                <a16:creationId xmlns:a16="http://schemas.microsoft.com/office/drawing/2014/main" id="{2425C5E0-3D6F-10E8-D587-2FA2EF859C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00" r="2" b="6971"/>
          <a:stretch/>
        </p:blipFill>
        <p:spPr>
          <a:xfrm>
            <a:off x="897636" y="909828"/>
            <a:ext cx="5117930" cy="5038344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72BADF99-BD98-CDEB-36DE-E6728F81A9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16" r="2" b="6755"/>
          <a:stretch/>
        </p:blipFill>
        <p:spPr>
          <a:xfrm>
            <a:off x="6176433" y="909828"/>
            <a:ext cx="5117931" cy="503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3941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BEF3F1-2817-4593-8575-BCF2AAB42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F9A2C9-7772-4A25-A286-C89751B17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5248656"/>
          </a:xfrm>
          <a:prstGeom prst="rect">
            <a:avLst/>
          </a:prstGeom>
          <a:noFill/>
          <a:ln w="254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2687AC2-152B-A997-BF31-BC3B9963C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311" y="263283"/>
            <a:ext cx="7075377" cy="633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3729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A61973C-D7BC-4397-B86E-9E0A93397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044" y="745236"/>
            <a:ext cx="10725912" cy="5367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467D05-2141-47A3-A4E0-42AF4AB00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28266" y="-2013796"/>
            <a:ext cx="5535469" cy="10885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07085180-E12E-748D-DA1D-472D704CB8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86"/>
          <a:stretch/>
        </p:blipFill>
        <p:spPr>
          <a:xfrm>
            <a:off x="6285843" y="1338054"/>
            <a:ext cx="4876631" cy="4181892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016412E1-1C21-128B-7FF5-2AEB60C4BA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86"/>
          <a:stretch/>
        </p:blipFill>
        <p:spPr>
          <a:xfrm>
            <a:off x="1112730" y="1338054"/>
            <a:ext cx="4876632" cy="418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399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BEF3F1-2817-4593-8575-BCF2AAB42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F9A2C9-7772-4A25-A286-C89751B17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5248656"/>
          </a:xfrm>
          <a:prstGeom prst="rect">
            <a:avLst/>
          </a:prstGeom>
          <a:noFill/>
          <a:ln w="254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2687AC2-152B-A997-BF31-BC3B9963C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311" y="263283"/>
            <a:ext cx="7075377" cy="633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12636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35440C7-6FB3-8971-44A4-CF604AC26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368" y="401141"/>
            <a:ext cx="6767264" cy="605571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8014035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59</TotalTime>
  <Words>5</Words>
  <Application>Microsoft Macintosh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Parcel</vt:lpstr>
      <vt:lpstr>Protons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Köszönjük a figyemet!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Protons</dc:title>
  <dc:creator>Kata Halász</dc:creator>
  <cp:lastModifiedBy>Kata Halász</cp:lastModifiedBy>
  <cp:revision>2</cp:revision>
  <dcterms:created xsi:type="dcterms:W3CDTF">2023-11-19T20:03:58Z</dcterms:created>
  <dcterms:modified xsi:type="dcterms:W3CDTF">2023-11-19T21:03:33Z</dcterms:modified>
</cp:coreProperties>
</file>