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4" r:id="rId8"/>
    <p:sldId id="271" r:id="rId9"/>
    <p:sldId id="268" r:id="rId10"/>
    <p:sldId id="272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D4743-CDD6-8D48-BD54-1C2A54008C62}" v="23" dt="2023-11-19T20:46:15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82" d="100"/>
          <a:sy n="82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04D1-D4C3-EF3E-8E12-32A31BC72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U" dirty="0"/>
              <a:t>Protons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5DD92-CAAD-BA00-5EB3-A49D02415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6549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687AC2-152B-A997-BF31-BC3B9963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11" y="263283"/>
            <a:ext cx="7075377" cy="63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75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803322-4E95-5212-EC21-798FF4E5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90" y="1124712"/>
            <a:ext cx="9502219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805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F5F8-C0DD-B613-63B1-760EC73F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U" dirty="0"/>
              <a:t>Köszönjük a figyemet!</a:t>
            </a:r>
          </a:p>
        </p:txBody>
      </p:sp>
    </p:spTree>
    <p:extLst>
      <p:ext uri="{BB962C8B-B14F-4D97-AF65-F5344CB8AC3E}">
        <p14:creationId xmlns:p14="http://schemas.microsoft.com/office/powerpoint/2010/main" val="381114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5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B0F735-BE1B-3D0B-171C-C21828CD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28" y="984108"/>
            <a:ext cx="6807543" cy="48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135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5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8981E6-8C98-DEDF-3AEC-788D4C179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3" r="19196" b="-2024"/>
          <a:stretch/>
        </p:blipFill>
        <p:spPr>
          <a:xfrm>
            <a:off x="4909211" y="1049246"/>
            <a:ext cx="7080422" cy="580875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7C3CA3-CE68-CDD2-1F01-D4771498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25" y="0"/>
            <a:ext cx="2264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537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48AB3E-7CB0-5265-5388-4B1A47563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2780270" y="279035"/>
            <a:ext cx="6974642" cy="62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50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450E4AE-24C5-44E1-9A90-F3F71579E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44" y="745236"/>
            <a:ext cx="10725912" cy="5367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8DD380-42C3-4A79-A902-F45DF5339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8266" y="-2013796"/>
            <a:ext cx="5535469" cy="10885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2425C5E0-3D6F-10E8-D587-2FA2EF859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0" r="2" b="6971"/>
          <a:stretch/>
        </p:blipFill>
        <p:spPr>
          <a:xfrm>
            <a:off x="897636" y="909828"/>
            <a:ext cx="5117930" cy="503834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2BADF99-BD98-CDEB-36DE-E6728F81A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6" r="2" b="6755"/>
          <a:stretch/>
        </p:blipFill>
        <p:spPr>
          <a:xfrm>
            <a:off x="6176433" y="909828"/>
            <a:ext cx="5117931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94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687AC2-152B-A997-BF31-BC3B9963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11" y="263283"/>
            <a:ext cx="7075377" cy="63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372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61973C-D7BC-4397-B86E-9E0A93397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44" y="745236"/>
            <a:ext cx="10725912" cy="5367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67D05-2141-47A3-A4E0-42AF4AB0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8266" y="-2013796"/>
            <a:ext cx="5535469" cy="10885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7085180-E12E-748D-DA1D-472D704CB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6"/>
          <a:stretch/>
        </p:blipFill>
        <p:spPr>
          <a:xfrm>
            <a:off x="6285843" y="1338054"/>
            <a:ext cx="4876631" cy="418189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16412E1-1C21-128B-7FF5-2AEB60C4B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6"/>
          <a:stretch/>
        </p:blipFill>
        <p:spPr>
          <a:xfrm>
            <a:off x="1112730" y="1338054"/>
            <a:ext cx="4876632" cy="41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39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BEF3F1-2817-4593-8575-BCF2AAB4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9A2C9-7772-4A25-A286-C89751B1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687AC2-152B-A997-BF31-BC3B9963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11" y="263283"/>
            <a:ext cx="7075377" cy="63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63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5440C7-6FB3-8971-44A4-CF604AC2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68" y="401141"/>
            <a:ext cx="6767264" cy="60557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01403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</TotalTime>
  <Words>5</Words>
  <Application>Microsoft Office PowerPoint</Application>
  <PresentationFormat>Szélesvásznú</PresentationFormat>
  <Paragraphs>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Protons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Protons</dc:title>
  <dc:creator>Kata Halász</dc:creator>
  <cp:lastModifiedBy>Kitti Rózsa</cp:lastModifiedBy>
  <cp:revision>2</cp:revision>
  <dcterms:created xsi:type="dcterms:W3CDTF">2023-11-19T20:03:58Z</dcterms:created>
  <dcterms:modified xsi:type="dcterms:W3CDTF">2023-11-24T23:49:47Z</dcterms:modified>
</cp:coreProperties>
</file>