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w/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https://github.com/cmusatyalab/openface</a:t>
            </a:r>
          </a:p>
        </p:txBody>
      </p:sp>
    </p:spTree>
    <p:extLst>
      <p:ext uri="{BB962C8B-B14F-4D97-AF65-F5344CB8AC3E}">
        <p14:creationId xmlns:p14="http://schemas.microsoft.com/office/powerpoint/2010/main" val="53098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78" y="1807891"/>
            <a:ext cx="5156156" cy="4130292"/>
          </a:xfrm>
        </p:spPr>
      </p:pic>
    </p:spTree>
    <p:extLst>
      <p:ext uri="{BB962C8B-B14F-4D97-AF65-F5344CB8AC3E}">
        <p14:creationId xmlns:p14="http://schemas.microsoft.com/office/powerpoint/2010/main" val="38386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4" y="1442131"/>
            <a:ext cx="5417583" cy="4716245"/>
          </a:xfrm>
        </p:spPr>
      </p:pic>
    </p:spTree>
    <p:extLst>
      <p:ext uri="{BB962C8B-B14F-4D97-AF65-F5344CB8AC3E}">
        <p14:creationId xmlns:p14="http://schemas.microsoft.com/office/powerpoint/2010/main" val="30386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4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1124721"/>
          </a:xfrm>
        </p:spPr>
        <p:txBody>
          <a:bodyPr/>
          <a:lstStyle/>
          <a:p>
            <a:r>
              <a:rPr lang="en-US" dirty="0" smtClean="0"/>
              <a:t>3 Steps Face Recognizer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448594"/>
            <a:ext cx="8596668" cy="25927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Record a Face and Insert into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a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Recognize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 a Face and Insert into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04" y="1834016"/>
            <a:ext cx="5816128" cy="3881437"/>
          </a:xfrm>
        </p:spPr>
      </p:pic>
      <p:sp>
        <p:nvSpPr>
          <p:cNvPr id="5" name="TextBox 4"/>
          <p:cNvSpPr txBox="1"/>
          <p:nvPr/>
        </p:nvSpPr>
        <p:spPr>
          <a:xfrm>
            <a:off x="2067604" y="5917474"/>
            <a:ext cx="636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D:\Projects\opencv\projectwo\src&gt; python .\record_face.py</a:t>
            </a:r>
          </a:p>
        </p:txBody>
      </p:sp>
    </p:spTree>
    <p:extLst>
      <p:ext uri="{BB962C8B-B14F-4D97-AF65-F5344CB8AC3E}">
        <p14:creationId xmlns:p14="http://schemas.microsoft.com/office/powerpoint/2010/main" val="31717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 a Face and Insert into </a:t>
            </a:r>
            <a:r>
              <a:rPr lang="en-US" dirty="0" smtClean="0"/>
              <a:t>Database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772" y="5603965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in database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33" y="2710462"/>
            <a:ext cx="2486372" cy="2781688"/>
          </a:xfrm>
        </p:spPr>
      </p:pic>
    </p:spTree>
    <p:extLst>
      <p:ext uri="{BB962C8B-B14F-4D97-AF65-F5344CB8AC3E}">
        <p14:creationId xmlns:p14="http://schemas.microsoft.com/office/powerpoint/2010/main" val="26173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 a Face and Insert into </a:t>
            </a:r>
            <a:r>
              <a:rPr lang="en-US" dirty="0" smtClean="0"/>
              <a:t>Database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7869" y="5585959"/>
            <a:ext cx="371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Recorded faces stores in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53" y="2160588"/>
            <a:ext cx="4807312" cy="3195183"/>
          </a:xfrm>
        </p:spPr>
      </p:pic>
      <p:sp>
        <p:nvSpPr>
          <p:cNvPr id="7" name="TextBox 6"/>
          <p:cNvSpPr txBox="1"/>
          <p:nvPr/>
        </p:nvSpPr>
        <p:spPr>
          <a:xfrm>
            <a:off x="2958067" y="5889581"/>
            <a:ext cx="451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D:\Projects\opencv\projectwo\src\dataset</a:t>
            </a:r>
          </a:p>
        </p:txBody>
      </p:sp>
    </p:spTree>
    <p:extLst>
      <p:ext uri="{BB962C8B-B14F-4D97-AF65-F5344CB8AC3E}">
        <p14:creationId xmlns:p14="http://schemas.microsoft.com/office/powerpoint/2010/main" val="138485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Train a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604" y="5917474"/>
            <a:ext cx="563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D:\Projects\opencv\projectwo\src&gt; python trainer.py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42" y="2400856"/>
            <a:ext cx="4686954" cy="3400900"/>
          </a:xfrm>
        </p:spPr>
      </p:pic>
    </p:spTree>
    <p:extLst>
      <p:ext uri="{BB962C8B-B14F-4D97-AF65-F5344CB8AC3E}">
        <p14:creationId xmlns:p14="http://schemas.microsoft.com/office/powerpoint/2010/main" val="20491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Train a </a:t>
            </a:r>
            <a:r>
              <a:rPr lang="en-US" dirty="0" smtClean="0"/>
              <a:t>Dataset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7604" y="5917474"/>
            <a:ext cx="563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D:\Projects\opencv\projectwo\src&gt; python trainer.py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63" y="1716451"/>
            <a:ext cx="4084428" cy="3881437"/>
          </a:xfrm>
        </p:spPr>
      </p:pic>
      <p:sp>
        <p:nvSpPr>
          <p:cNvPr id="7" name="Rectangular Callout 6"/>
          <p:cNvSpPr/>
          <p:nvPr/>
        </p:nvSpPr>
        <p:spPr>
          <a:xfrm>
            <a:off x="7145383" y="1877694"/>
            <a:ext cx="1685109" cy="744583"/>
          </a:xfrm>
          <a:prstGeom prst="wedgeRectCallout">
            <a:avLst>
              <a:gd name="adj1" fmla="val -67345"/>
              <a:gd name="adj2" fmla="val 125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yml</a:t>
            </a:r>
            <a:r>
              <a:rPr lang="en-US" dirty="0" smtClean="0"/>
              <a:t> file format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3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Train a </a:t>
            </a:r>
            <a:r>
              <a:rPr lang="en-US" dirty="0" smtClean="0"/>
              <a:t>Dataset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1478" y="4315701"/>
            <a:ext cx="486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</a:t>
            </a:r>
            <a:r>
              <a:rPr lang="en-US" dirty="0" smtClean="0"/>
              <a:t>Projects\opencv\projectwo\src\recognizer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7145383" y="1877694"/>
            <a:ext cx="1685109" cy="744583"/>
          </a:xfrm>
          <a:prstGeom prst="wedgeRectCallout">
            <a:avLst>
              <a:gd name="adj1" fmla="val -67345"/>
              <a:gd name="adj2" fmla="val 125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yml</a:t>
            </a:r>
            <a:r>
              <a:rPr lang="en-US" dirty="0" smtClean="0"/>
              <a:t> file format generated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9" y="2826637"/>
            <a:ext cx="4572638" cy="962159"/>
          </a:xfrm>
        </p:spPr>
      </p:pic>
    </p:spTree>
    <p:extLst>
      <p:ext uri="{BB962C8B-B14F-4D97-AF65-F5344CB8AC3E}">
        <p14:creationId xmlns:p14="http://schemas.microsoft.com/office/powerpoint/2010/main" val="348526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/>
              <a:t>Recognize 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604" y="5917474"/>
            <a:ext cx="581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D:\Projects\opencv\projectwo\src&gt; python detector.py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7" y="1520508"/>
            <a:ext cx="5656027" cy="4245791"/>
          </a:xfrm>
        </p:spPr>
      </p:pic>
    </p:spTree>
    <p:extLst>
      <p:ext uri="{BB962C8B-B14F-4D97-AF65-F5344CB8AC3E}">
        <p14:creationId xmlns:p14="http://schemas.microsoft.com/office/powerpoint/2010/main" val="2913205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Attendance w/ openCV</vt:lpstr>
      <vt:lpstr>3 Steps Face Recognizer</vt:lpstr>
      <vt:lpstr>Record a Face and Insert into Database</vt:lpstr>
      <vt:lpstr>Record a Face and Insert into Database (cont.)</vt:lpstr>
      <vt:lpstr>Record a Face and Insert into Database (cont.)</vt:lpstr>
      <vt:lpstr>Train a Dataset</vt:lpstr>
      <vt:lpstr>Train a Dataset (cont.)</vt:lpstr>
      <vt:lpstr>Train a Dataset (cont.)</vt:lpstr>
      <vt:lpstr>Recognize Faces</vt:lpstr>
      <vt:lpstr>Attendance Data</vt:lpstr>
      <vt:lpstr>Attendance Data</vt:lpstr>
      <vt:lpstr>End</vt:lpstr>
    </vt:vector>
  </TitlesOfParts>
  <Company>Ghizhara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w/ openCV</dc:title>
  <dc:creator>Rozy Mahsun</dc:creator>
  <cp:lastModifiedBy>Rozy Mahsun</cp:lastModifiedBy>
  <cp:revision>4</cp:revision>
  <dcterms:created xsi:type="dcterms:W3CDTF">2018-05-14T06:06:58Z</dcterms:created>
  <dcterms:modified xsi:type="dcterms:W3CDTF">2018-05-14T10:03:03Z</dcterms:modified>
</cp:coreProperties>
</file>