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5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2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6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1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36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2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0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5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2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1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3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2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2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98E21F-74F6-4E27-8989-96BF36896829}" type="datetimeFigureOut">
              <a:rPr lang="en-US" smtClean="0"/>
              <a:t>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B7815-C4FA-4786-87B4-C5B28EF3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66682" y="2253802"/>
            <a:ext cx="7572777" cy="3000777"/>
          </a:xfrm>
        </p:spPr>
        <p:txBody>
          <a:bodyPr/>
          <a:lstStyle/>
          <a:p>
            <a:r>
              <a:rPr lang="en-US" dirty="0" smtClean="0"/>
              <a:t>STUDENT RECORD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914" y="5795492"/>
            <a:ext cx="6683421" cy="283335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20462"/>
            <a:ext cx="9601196" cy="17901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0321"/>
            <a:ext cx="10515600" cy="3446642"/>
          </a:xfrm>
        </p:spPr>
        <p:txBody>
          <a:bodyPr/>
          <a:lstStyle/>
          <a:p>
            <a:r>
              <a:rPr lang="en-US" dirty="0" smtClean="0"/>
              <a:t>THIS SYSTEM IS BASED ON KEEPING RECORD OF STUDENTS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 DATABASE</a:t>
            </a:r>
          </a:p>
          <a:p>
            <a:r>
              <a:rPr lang="en-US" dirty="0" smtClean="0"/>
              <a:t>I AM DOING IT ON THE BASIS OF THE TRAINING INSTITUTES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	</a:t>
            </a:r>
          </a:p>
          <a:p>
            <a:r>
              <a:rPr lang="en-US" dirty="0" smtClean="0"/>
              <a:t>RECEPTIONIST</a:t>
            </a:r>
          </a:p>
          <a:p>
            <a:r>
              <a:rPr lang="en-US" dirty="0" smtClean="0"/>
              <a:t>STUDENT</a:t>
            </a:r>
          </a:p>
          <a:p>
            <a:r>
              <a:rPr lang="en-US" dirty="0" smtClean="0"/>
              <a:t>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ADMIN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step1:   login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step 2:  if authorized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add/delete/update teachers and receptionist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step 4:   if not authorized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step 5:  goto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40169"/>
            <a:ext cx="9601196" cy="32356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RECEPTIONIST</a:t>
            </a:r>
          </a:p>
          <a:p>
            <a:pPr marL="0" indent="0">
              <a:buNone/>
            </a:pPr>
            <a:r>
              <a:rPr lang="en-US" dirty="0" smtClean="0"/>
              <a:t>                  step 1:  login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step 2:  if authorized-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add/delete/update student record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step 3:  if not authorized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step 4:  exit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FOR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1" y="2285998"/>
            <a:ext cx="10515600" cy="45720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3756" y="2495069"/>
            <a:ext cx="4384988" cy="3640390"/>
            <a:chOff x="3813756" y="2495069"/>
            <a:chExt cx="4384988" cy="3640390"/>
          </a:xfrm>
        </p:grpSpPr>
        <p:sp>
          <p:nvSpPr>
            <p:cNvPr id="6" name="Rectangle 5"/>
            <p:cNvSpPr/>
            <p:nvPr/>
          </p:nvSpPr>
          <p:spPr>
            <a:xfrm>
              <a:off x="4680384" y="2495069"/>
              <a:ext cx="1792512" cy="309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6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   Admin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02605" y="3087089"/>
              <a:ext cx="1792512" cy="3279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13756" y="4820655"/>
              <a:ext cx="3703537" cy="590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Add/delete/update teacher and receptionist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02605" y="5760634"/>
              <a:ext cx="1792512" cy="37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       </a:t>
              </a:r>
              <a:r>
                <a:rPr lang="en-US" sz="16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Exit</a:t>
              </a:r>
              <a:endPara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" name="Diamond 9"/>
            <p:cNvSpPr/>
            <p:nvPr/>
          </p:nvSpPr>
          <p:spPr>
            <a:xfrm>
              <a:off x="4317437" y="3733662"/>
              <a:ext cx="2592476" cy="833986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If authorized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576640" y="2862193"/>
              <a:ext cx="0" cy="224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621082" y="3424431"/>
              <a:ext cx="14814" cy="309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621082" y="4577018"/>
              <a:ext cx="0" cy="243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35896" y="5401634"/>
              <a:ext cx="14814" cy="337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09913" y="4155340"/>
              <a:ext cx="1259203" cy="18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154302" y="4183452"/>
              <a:ext cx="14814" cy="14618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635896" y="5617158"/>
              <a:ext cx="2562848" cy="9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6739675" y="3821111"/>
            <a:ext cx="438150" cy="2397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06250" y="4506911"/>
            <a:ext cx="457200" cy="2397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996225" y="16303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FOR RECEPTIONIST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095" y="4173697"/>
            <a:ext cx="14822061" cy="33667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54998" y="2493066"/>
            <a:ext cx="1779236" cy="318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9111" y="3024495"/>
            <a:ext cx="1779236" cy="338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6845" y="4812027"/>
            <a:ext cx="3676108" cy="608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Add/delete/update teacher and receptionist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1451" y="5768598"/>
            <a:ext cx="1779236" cy="38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Diamond 8"/>
          <p:cNvSpPr/>
          <p:nvPr/>
        </p:nvSpPr>
        <p:spPr>
          <a:xfrm>
            <a:off x="4416796" y="3691196"/>
            <a:ext cx="2573276" cy="8599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authorized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66672" y="2792598"/>
            <a:ext cx="0" cy="23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0786" y="3372339"/>
            <a:ext cx="14704" cy="3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10786" y="4560806"/>
            <a:ext cx="0" cy="25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25490" y="5411092"/>
            <a:ext cx="14704" cy="34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90071" y="4126001"/>
            <a:ext cx="1249877" cy="19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25244" y="4154988"/>
            <a:ext cx="14704" cy="150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25490" y="5633326"/>
            <a:ext cx="2543867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098544" y="3778157"/>
            <a:ext cx="676403" cy="251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86183" y="4517171"/>
            <a:ext cx="705813" cy="251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192694" y="1616765"/>
            <a:ext cx="18821673" cy="48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61904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131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Organic</vt:lpstr>
      <vt:lpstr>STUDENT RECORD SYSTEM </vt:lpstr>
      <vt:lpstr>INTRODUCTION</vt:lpstr>
      <vt:lpstr>ENTITIES REQUIRED</vt:lpstr>
      <vt:lpstr>ALGORITHM</vt:lpstr>
      <vt:lpstr>PowerPoint Presentation</vt:lpstr>
      <vt:lpstr>FLOW CHART FOR ADMIN</vt:lpstr>
      <vt:lpstr>FLOW CHART FOR RECEPTIONIST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SYSTEM</dc:title>
  <dc:creator>Rozy</dc:creator>
  <cp:lastModifiedBy>Rozy</cp:lastModifiedBy>
  <cp:revision>7</cp:revision>
  <dcterms:created xsi:type="dcterms:W3CDTF">2017-01-28T02:07:44Z</dcterms:created>
  <dcterms:modified xsi:type="dcterms:W3CDTF">2017-01-28T03:07:26Z</dcterms:modified>
</cp:coreProperties>
</file>