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76" r:id="rId4"/>
    <p:sldId id="277" r:id="rId5"/>
    <p:sldId id="275" r:id="rId6"/>
    <p:sldId id="274" r:id="rId7"/>
    <p:sldId id="260" r:id="rId8"/>
    <p:sldId id="262" r:id="rId9"/>
    <p:sldId id="263" r:id="rId10"/>
    <p:sldId id="265" r:id="rId11"/>
    <p:sldId id="268" r:id="rId12"/>
    <p:sldId id="272" r:id="rId13"/>
    <p:sldId id="278" r:id="rId14"/>
    <p:sldId id="271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059"/>
  </p:normalViewPr>
  <p:slideViewPr>
    <p:cSldViewPr>
      <p:cViewPr varScale="1">
        <p:scale>
          <a:sx n="59" d="100"/>
          <a:sy n="59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DC996-B856-4E43-9F01-E0634B4F2BF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FF7D7-0731-EB42-AAEB-729CD7F6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3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0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32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E07D-3EC1-446A-85AE-686F0275F75C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6BB7-B9AC-4BA5-91C8-2A17EE806B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67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8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1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8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4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4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5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883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DE58-5A6C-4F07-891B-2452D5861086}" type="datetimeFigureOut">
              <a:rPr lang="id-ID" smtClean="0"/>
              <a:t>20/09/19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F811-E27C-4B03-B1B1-D276BCA60B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30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4.%20KISAH-KISAH%20%207NDY/2.%20%20BERSYUKUR,%20SUKA%20CITA%20&amp;%20TIDAK%20MENGELUH/MAMAKU%20%20DGN%20%20MATA%20%201.docx" TargetMode="External"/><Relationship Id="rId4" Type="http://schemas.openxmlformats.org/officeDocument/2006/relationships/hyperlink" Target="../../4.%20KISAH-KISAH%20%207NDY/3.%20%20RENDAH%20%20HATI,%20%20SEDERHANA,%20%20APA%20ADANYA,%20MEMAAFKAN,%20TIDAK%20TERSINGGUNG%20DAN%20TIDAK%20MARAH/Sesame%20Street%20-%20%20Empathy%20.mp4" TargetMode="External"/><Relationship Id="rId5" Type="http://schemas.openxmlformats.org/officeDocument/2006/relationships/hyperlink" Target="../../4.%20KISAH-KISAH%20%207NDY/4.%20%20BERPIKIR%20%20POSITIF,%20%20BERPRASANGKA%20%20BAIK%20&amp;%20%20TIDAK%20%20BERGUNJING/A%20Girl_s%20Hope%20(English)%20by%20MCYS%20-%20YouTube.mp4" TargetMode="External"/><Relationship Id="rId6" Type="http://schemas.openxmlformats.org/officeDocument/2006/relationships/hyperlink" Target="../4.%20KISAH-KISAH%20%207NDY/5.%20BERBUAT%20BAIK,%20%20MENGUBAH%20%20DAN%20%20MENJADI%20%20INSPIRASI/Mae%20Toi%20~%20inspirational%20and%20touching%20story%20about%20sharing%20life%20and%20love%20-%20YouTube.mp4" TargetMode="External"/><Relationship Id="rId7" Type="http://schemas.openxmlformats.org/officeDocument/2006/relationships/hyperlink" Target="../../4.%20KISAH-KISAH%20%207NDY/6.%20%20BEREMPATI%20%20&amp;%20%20MEMBERIKAN%20%20SOLUSI,%20%20BUKAN%20%20MENCELA%20%20ATAU%20%20MENGKRITIK/Animation%20Short%20Movie-Empathise.mov.avi" TargetMode="External"/><Relationship Id="rId8" Type="http://schemas.openxmlformats.org/officeDocument/2006/relationships/hyperlink" Target="../../4.%20KISAH-KISAH%20%207NDY/7.%20%20PATUH%20%20KEPADA%20%20PEMIMPIN%20%20&amp;%20%20MENTAATI%20%20PERATURAN/Paskib%20Jepang%20-%20full%20video.mp4.wmv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../../4.%20KISAH-KISAH%20%207NDY/2.%20%20BERSYUKUR,%20SUKA%20CITA%20&amp;%20TIDAK%20MENGELUH/MANDOR%20-%20PEKERJA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946" y="404664"/>
            <a:ext cx="7772400" cy="1728191"/>
          </a:xfrm>
        </p:spPr>
        <p:txBody>
          <a:bodyPr>
            <a:normAutofit/>
          </a:bodyPr>
          <a:lstStyle/>
          <a:p>
            <a:r>
              <a:rPr lang="id-ID" dirty="0" smtClean="0"/>
              <a:t>METAFISIKA 1</a:t>
            </a:r>
            <a:br>
              <a:rPr lang="id-ID" dirty="0" smtClean="0"/>
            </a:br>
            <a:r>
              <a:rPr lang="id-ID" sz="3200" dirty="0" smtClean="0"/>
              <a:t>Materi 2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40" y="2624269"/>
            <a:ext cx="2304255" cy="236350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872808" cy="936104"/>
          </a:xfrm>
          <a:noFill/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UNIVERSITAS PEMBANGUNAN PANCA BUDI</a:t>
            </a:r>
          </a:p>
          <a:p>
            <a:r>
              <a:rPr lang="id-ID" sz="2400" b="1" dirty="0" smtClean="0">
                <a:solidFill>
                  <a:schemeClr val="tx1"/>
                </a:solidFill>
              </a:rPr>
              <a:t>2019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36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241425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Piagam</a:t>
            </a:r>
            <a:r>
              <a:rPr lang="en-US" dirty="0" smtClean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> Budi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8282880" cy="3657600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Abdi </a:t>
            </a:r>
            <a:r>
              <a:rPr lang="en-US" sz="4000" dirty="0" err="1">
                <a:solidFill>
                  <a:schemeClr val="tx1"/>
                </a:solidFill>
              </a:rPr>
              <a:t>kepada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Tuhan</a:t>
            </a:r>
            <a:r>
              <a:rPr lang="en-US" sz="4000" dirty="0">
                <a:solidFill>
                  <a:schemeClr val="tx1"/>
                </a:solidFill>
              </a:rPr>
              <a:t> Yang </a:t>
            </a:r>
            <a:r>
              <a:rPr lang="en-US" sz="4000" dirty="0" err="1">
                <a:solidFill>
                  <a:schemeClr val="tx1"/>
                </a:solidFill>
              </a:rPr>
              <a:t>Maha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Esa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err="1">
                <a:solidFill>
                  <a:schemeClr val="tx1"/>
                </a:solidFill>
              </a:rPr>
              <a:t>Abdi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kepada</a:t>
            </a:r>
            <a:r>
              <a:rPr lang="en-US" sz="4000" dirty="0">
                <a:solidFill>
                  <a:schemeClr val="tx1"/>
                </a:solidFill>
              </a:rPr>
              <a:t> Negara</a:t>
            </a:r>
          </a:p>
          <a:p>
            <a:r>
              <a:rPr lang="en-US" sz="4000" dirty="0">
                <a:solidFill>
                  <a:schemeClr val="tx1"/>
                </a:solidFill>
              </a:rPr>
              <a:t>Abdi </a:t>
            </a:r>
            <a:r>
              <a:rPr lang="en-US" sz="4000" dirty="0" err="1">
                <a:solidFill>
                  <a:schemeClr val="tx1"/>
                </a:solidFill>
              </a:rPr>
              <a:t>kepada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Nusa </a:t>
            </a:r>
            <a:r>
              <a:rPr lang="en-US" sz="4000" dirty="0" err="1" smtClean="0">
                <a:solidFill>
                  <a:schemeClr val="tx1"/>
                </a:solidFill>
              </a:rPr>
              <a:t>Bangsa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Abdi </a:t>
            </a:r>
            <a:r>
              <a:rPr lang="en-US" sz="4000" dirty="0" err="1">
                <a:solidFill>
                  <a:schemeClr val="tx1"/>
                </a:solidFill>
              </a:rPr>
              <a:t>kepada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Dunia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Abdi </a:t>
            </a:r>
            <a:r>
              <a:rPr lang="en-US" sz="4000" dirty="0" err="1">
                <a:solidFill>
                  <a:schemeClr val="tx1"/>
                </a:solidFill>
              </a:rPr>
              <a:t>kepada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Manusia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Kemanusiaan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1295400"/>
            <a:ext cx="4114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583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89025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Mo</a:t>
            </a:r>
            <a:r>
              <a:rPr lang="id-ID" dirty="0" smtClean="0"/>
              <a:t>t</a:t>
            </a:r>
            <a:r>
              <a:rPr lang="en-US" dirty="0" smtClean="0"/>
              <a:t>to </a:t>
            </a:r>
            <a:r>
              <a:rPr lang="en-US" dirty="0" err="1" smtClean="0"/>
              <a:t>Panca</a:t>
            </a:r>
            <a:r>
              <a:rPr lang="en-US" dirty="0" smtClean="0"/>
              <a:t> Budi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  <a:tabLst>
                <a:tab pos="4572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Beribadah</a:t>
            </a:r>
            <a:r>
              <a:rPr lang="id-ID" sz="3600" dirty="0" smtClean="0">
                <a:solidFill>
                  <a:schemeClr val="tx1"/>
                </a:solidFill>
              </a:rPr>
              <a:t>lah sebagaimana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Nabi</a:t>
            </a:r>
            <a:r>
              <a:rPr lang="id-ID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/</a:t>
            </a:r>
            <a:r>
              <a:rPr lang="id-ID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Rasul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Beribadah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  <a:tabLst>
                <a:tab pos="4572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Berprinsip</a:t>
            </a:r>
            <a:r>
              <a:rPr lang="id-ID" sz="3600" dirty="0" err="1" smtClean="0">
                <a:solidFill>
                  <a:schemeClr val="tx1"/>
                </a:solidFill>
              </a:rPr>
              <a:t>lah</a:t>
            </a:r>
            <a:r>
              <a:rPr lang="id-ID" sz="3600" dirty="0" smtClean="0">
                <a:solidFill>
                  <a:schemeClr val="tx1"/>
                </a:solidFill>
              </a:rPr>
              <a:t> dalam hidup</a:t>
            </a:r>
            <a:r>
              <a:rPr lang="en-US" sz="3600" dirty="0" smtClean="0">
                <a:solidFill>
                  <a:schemeClr val="tx1"/>
                </a:solidFill>
              </a:rPr>
              <a:t> se</a:t>
            </a:r>
            <a:r>
              <a:rPr lang="id-ID" sz="3600" dirty="0" smtClean="0">
                <a:solidFill>
                  <a:schemeClr val="tx1"/>
                </a:solidFill>
              </a:rPr>
              <a:t>bagai Pengabdi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  <a:tabLst>
                <a:tab pos="4572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Berabdi</a:t>
            </a:r>
            <a:r>
              <a:rPr lang="id-ID" sz="3600" dirty="0" smtClean="0">
                <a:solidFill>
                  <a:schemeClr val="tx1"/>
                </a:solidFill>
              </a:rPr>
              <a:t>lah dalam mental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sebagai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Pejuang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  <a:tabLst>
                <a:tab pos="4572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Berjuang</a:t>
            </a:r>
            <a:r>
              <a:rPr lang="id-ID" sz="3600" dirty="0" smtClean="0">
                <a:solidFill>
                  <a:schemeClr val="tx1"/>
                </a:solidFill>
              </a:rPr>
              <a:t>lah dalam kegigihan dan ketabahan</a:t>
            </a:r>
            <a:r>
              <a:rPr lang="en-US" sz="3600" dirty="0" smtClean="0">
                <a:solidFill>
                  <a:schemeClr val="tx1"/>
                </a:solidFill>
              </a:rPr>
              <a:t> se</a:t>
            </a:r>
            <a:r>
              <a:rPr lang="id-ID" sz="3600" dirty="0" smtClean="0">
                <a:solidFill>
                  <a:schemeClr val="tx1"/>
                </a:solidFill>
              </a:rPr>
              <a:t>bagai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Prajurit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  <a:tabLst>
                <a:tab pos="4572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Berkarya</a:t>
            </a:r>
            <a:r>
              <a:rPr lang="id-ID" sz="3600" dirty="0" smtClean="0">
                <a:solidFill>
                  <a:schemeClr val="tx1"/>
                </a:solidFill>
              </a:rPr>
              <a:t>lah dalam pembangunan</a:t>
            </a:r>
            <a:r>
              <a:rPr lang="en-US" sz="3600" dirty="0" smtClean="0">
                <a:solidFill>
                  <a:schemeClr val="tx1"/>
                </a:solidFill>
              </a:rPr>
              <a:t> se</a:t>
            </a:r>
            <a:r>
              <a:rPr lang="id-ID" sz="3600" dirty="0" smtClean="0">
                <a:solidFill>
                  <a:schemeClr val="tx1"/>
                </a:solidFill>
              </a:rPr>
              <a:t>bagai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Pemilik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980728"/>
            <a:ext cx="396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871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110983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dirty="0" smtClean="0"/>
              <a:t>7 Nilai Dasar Yayasan</a:t>
            </a:r>
            <a:endParaRPr lang="id-ID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5936" y="860516"/>
            <a:ext cx="4752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082" y="432515"/>
            <a:ext cx="29327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Akidah &amp; Syariat;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Syukur;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Rendah hati;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Berpikir Positif;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Inspirator;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Empati;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3600" dirty="0" smtClean="0"/>
              <a:t>Patuh.</a:t>
            </a:r>
            <a:endParaRPr lang="id-ID" sz="3600" dirty="0"/>
          </a:p>
        </p:txBody>
      </p:sp>
      <p:sp>
        <p:nvSpPr>
          <p:cNvPr id="3" name="Rectangle 2"/>
          <p:cNvSpPr/>
          <p:nvPr/>
        </p:nvSpPr>
        <p:spPr>
          <a:xfrm>
            <a:off x="3419872" y="880424"/>
            <a:ext cx="540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540000" algn="just">
              <a:buFont typeface="+mj-lt"/>
              <a:buAutoNum type="arabicPeriod"/>
            </a:pPr>
            <a:r>
              <a:rPr lang="id-ID" sz="2400" dirty="0" smtClean="0"/>
              <a:t>Menjaga kemurnian akidah Tauhid dan melaksanakan Shalat, </a:t>
            </a:r>
            <a:r>
              <a:rPr lang="id-ID" sz="2400" dirty="0" err="1" smtClean="0"/>
              <a:t>Dzikir</a:t>
            </a:r>
            <a:r>
              <a:rPr lang="id-ID" sz="2400" dirty="0" smtClean="0"/>
              <a:t> dan ketentuan </a:t>
            </a:r>
            <a:r>
              <a:rPr lang="id-ID" sz="2400" dirty="0" err="1" smtClean="0"/>
              <a:t>syari’at</a:t>
            </a:r>
            <a:r>
              <a:rPr lang="id-ID" sz="2400" dirty="0" smtClean="0"/>
              <a:t>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 smtClean="0">
                <a:hlinkClick r:id="rId2"/>
              </a:rPr>
              <a:t>Bersyukur</a:t>
            </a:r>
            <a:r>
              <a:rPr lang="id-ID" sz="2400" dirty="0">
                <a:hlinkClick r:id="rId2"/>
              </a:rPr>
              <a:t>, bersuka cita dan tidak mengeluh</a:t>
            </a:r>
            <a:r>
              <a:rPr lang="id-ID" sz="2400" dirty="0">
                <a:hlinkClick r:id="rId3"/>
              </a:rPr>
              <a:t>;</a:t>
            </a:r>
            <a:endParaRPr lang="id-ID" sz="2400" dirty="0"/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/>
              <a:t>Rendah hati, sederhana, apa adanya, </a:t>
            </a:r>
            <a:r>
              <a:rPr lang="id-ID" sz="2400" dirty="0">
                <a:hlinkClick r:id="rId4"/>
              </a:rPr>
              <a:t>memaafkan,</a:t>
            </a:r>
            <a:r>
              <a:rPr lang="id-ID" sz="2400" dirty="0"/>
              <a:t> tidak tersinggung dan tidak marah;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 err="1"/>
              <a:t>Berfikir</a:t>
            </a:r>
            <a:r>
              <a:rPr lang="id-ID" sz="2400" dirty="0"/>
              <a:t> positif, </a:t>
            </a:r>
            <a:r>
              <a:rPr lang="id-ID" sz="2400" dirty="0">
                <a:hlinkClick r:id="rId5"/>
              </a:rPr>
              <a:t>berprasangka baik </a:t>
            </a:r>
            <a:r>
              <a:rPr lang="id-ID" sz="2400" dirty="0"/>
              <a:t>dan tidak bergunjing;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>
                <a:hlinkClick r:id="rId6"/>
              </a:rPr>
              <a:t>Berbuat baik, mengubah dan menjadi </a:t>
            </a:r>
            <a:r>
              <a:rPr lang="id-ID" sz="2400" dirty="0" smtClean="0">
                <a:hlinkClick r:id="rId6"/>
              </a:rPr>
              <a:t>inspirasi;</a:t>
            </a:r>
            <a:endParaRPr lang="id-ID" sz="2400" dirty="0"/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>
                <a:hlinkClick r:id="rId7"/>
              </a:rPr>
              <a:t>Berempati </a:t>
            </a:r>
            <a:r>
              <a:rPr lang="id-ID" sz="2400" dirty="0"/>
              <a:t>dan memberikan solusi, bukan mengkritik atau mencela;</a:t>
            </a:r>
          </a:p>
          <a:p>
            <a:pPr marL="540000" indent="-540000" algn="just">
              <a:buFont typeface="+mj-lt"/>
              <a:buAutoNum type="arabicPeriod"/>
            </a:pPr>
            <a:r>
              <a:rPr lang="id-ID" sz="2400" dirty="0">
                <a:hlinkClick r:id="rId8"/>
              </a:rPr>
              <a:t>Patuh kepada pemimpin dan </a:t>
            </a:r>
            <a:r>
              <a:rPr lang="id-ID" sz="2400" dirty="0" err="1">
                <a:hlinkClick r:id="rId8"/>
              </a:rPr>
              <a:t>mentaati</a:t>
            </a:r>
            <a:r>
              <a:rPr lang="id-ID" sz="2400" dirty="0">
                <a:hlinkClick r:id="rId8"/>
              </a:rPr>
              <a:t> peraturan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804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TUGAS  UTS</a:t>
            </a:r>
            <a:br>
              <a:rPr lang="en-US" dirty="0" smtClean="0"/>
            </a:br>
            <a:r>
              <a:rPr lang="en-US" dirty="0" smtClean="0"/>
              <a:t>KUMPUL 18 OKT 2019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920" y="2209800"/>
            <a:ext cx="8282880" cy="3657600"/>
          </a:xfrm>
        </p:spPr>
        <p:txBody>
          <a:bodyPr>
            <a:normAutofit fontScale="92500"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MENGUMPULKAN MAKALAN/TULISAN TTG KEHIDUPAN MANUSIA DIPENGARUHI METAFISIKA (MINIMAL 2 TULISAN – MAKSIMALA 5 TULISAN).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4000" dirty="0" smtClean="0"/>
              <a:t>BUAT RESUME DAN KESIMPULAN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143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 smtClean="0">
                <a:latin typeface="Amiri" pitchFamily="2" charset="-78"/>
                <a:cs typeface="Amiri" pitchFamily="2" charset="-78"/>
              </a:rPr>
              <a:t>Terima Kasih</a:t>
            </a:r>
            <a:endParaRPr lang="en-US" sz="5400" dirty="0">
              <a:latin typeface="Amiri" pitchFamily="2" charset="-78"/>
              <a:cs typeface="Amiri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2119313"/>
            <a:ext cx="3603625" cy="3603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603625" cy="3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KESEPAKATAN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796" indent="-474796">
              <a:buFontTx/>
              <a:buAutoNum type="arabicPeriod"/>
            </a:pPr>
            <a:r>
              <a:rPr lang="en-US" altLang="en-US" dirty="0"/>
              <a:t>WAKTU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/>
              <a:t>HP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/>
              <a:t>KEHADIRAN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 smtClean="0"/>
              <a:t>TUGAS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 smtClean="0"/>
              <a:t>SUASANA </a:t>
            </a:r>
            <a:r>
              <a:rPr lang="en-US" altLang="en-US" dirty="0"/>
              <a:t>PELAKSANAAN PBM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 smtClean="0"/>
              <a:t>KUIS, UTS, UAS</a:t>
            </a:r>
          </a:p>
          <a:p>
            <a:pPr marL="474796" indent="-474796">
              <a:buFontTx/>
              <a:buAutoNum type="arabicPeriod"/>
            </a:pPr>
            <a:r>
              <a:rPr lang="en-US" altLang="en-US" dirty="0" smtClean="0"/>
              <a:t>SISTIM </a:t>
            </a:r>
            <a:r>
              <a:rPr lang="en-US" altLang="en-US" dirty="0"/>
              <a:t>PENILAIAN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7E84CF-68D6-1C48-AFDD-DC91F2BCE656}" type="slidenum">
              <a:rPr lang="en-US" altLang="en-US" sz="1292"/>
              <a:pPr/>
              <a:t>2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15940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JADWAL PERTEMUAN</a:t>
            </a:r>
            <a:endParaRPr lang="en-US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FAKULTAS SAINS TEKHNOLOGI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PROGRAM STUDI SISTEM KOMPUTER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TATAP MUKA : JUMAT, 19.00 – 21.30 WIB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19, 20 (KUIS) SEPTEMBER 2019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18 OKTOBER 2019 (UTS)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dirty="0" smtClean="0"/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 smtClean="0"/>
              <a:t>ON LINE</a:t>
            </a:r>
            <a:r>
              <a:rPr lang="en-US" altLang="en-US" dirty="0" smtClean="0"/>
              <a:t> : JUMAT, 19.00 – 21.30 WIB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27 SEPTEMBER 2019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4, 11, 25  OKTOBER 2019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1 NOVEMBER 2019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7E84CF-68D6-1C48-AFDD-DC91F2BCE656}" type="slidenum">
              <a:rPr lang="en-US" altLang="en-US" sz="1292"/>
              <a:pPr/>
              <a:t>3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390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 smtClean="0"/>
              <a:t>IRMA FATMAWATI</a:t>
            </a:r>
          </a:p>
          <a:p>
            <a:pPr marL="474796" marR="0" lvl="0" indent="-474796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 smtClean="0"/>
              <a:t>085658525423</a:t>
            </a:r>
            <a:endParaRPr lang="en-US" altLang="en-US" sz="72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7E84CF-68D6-1C48-AFDD-DC91F2BCE656}" type="slidenum">
              <a:rPr lang="en-US" altLang="en-US" sz="1292"/>
              <a:pPr/>
              <a:t>4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7791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692DB094-B88F-A440-B04E-36A4C6640316}" type="slidenum">
              <a:rPr lang="en-US" altLang="en-US" sz="1292"/>
              <a:pPr/>
              <a:t>5</a:t>
            </a:fld>
            <a:endParaRPr lang="en-US" altLang="en-US" sz="1292"/>
          </a:p>
        </p:txBody>
      </p:sp>
      <p:sp>
        <p:nvSpPr>
          <p:cNvPr id="3" name="Rectangle 2"/>
          <p:cNvSpPr/>
          <p:nvPr/>
        </p:nvSpPr>
        <p:spPr>
          <a:xfrm>
            <a:off x="228600" y="404447"/>
            <a:ext cx="8686800" cy="8594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985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KRITERIA </a:t>
            </a:r>
            <a:r>
              <a:rPr lang="en-US" sz="4985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PENILAIAN </a:t>
            </a:r>
            <a:r>
              <a:rPr lang="en-US" sz="4985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AKHIR</a:t>
            </a:r>
          </a:p>
        </p:txBody>
      </p:sp>
      <p:pic>
        <p:nvPicPr>
          <p:cNvPr id="4100" name="Picture 2" descr="C:\Users\Dell\Downloads\New folder\hadir di kel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89196"/>
            <a:ext cx="2590800" cy="133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" y="3076888"/>
            <a:ext cx="3124200" cy="3481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KEHADIRAN</a:t>
            </a:r>
          </a:p>
        </p:txBody>
      </p:sp>
      <p:pic>
        <p:nvPicPr>
          <p:cNvPr id="4102" name="Picture 5" descr="C:\Users\Dell\Downloads\New folder\eti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46" y="1613388"/>
            <a:ext cx="2529254" cy="133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87596" y="1648237"/>
            <a:ext cx="1219200" cy="3481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ETIKA 10%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520" y="3402203"/>
            <a:ext cx="4628998" cy="34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(A0 = +3,  A1 = +2,  A2 = +1,  A3 = -,  A4 </a:t>
            </a:r>
            <a:r>
              <a:rPr lang="en-US" sz="1662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dst</a:t>
            </a: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= - 1)</a:t>
            </a:r>
          </a:p>
        </p:txBody>
      </p:sp>
      <p:pic>
        <p:nvPicPr>
          <p:cNvPr id="4105" name="Picture 6" descr="C:\Users\Dell\Downloads\New folder\tug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4520"/>
            <a:ext cx="1676400" cy="140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7" descr="C:\Users\Dell\Downloads\New folder\diskus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19" y="4436535"/>
            <a:ext cx="152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C:\Users\Dell\Downloads\New folder\presentas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6" y="4849773"/>
            <a:ext cx="1534258" cy="141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30898" y="6389372"/>
            <a:ext cx="3733800" cy="34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TUGAS,  DISKUSI,  PRESENTASI 10%</a:t>
            </a:r>
          </a:p>
        </p:txBody>
      </p:sp>
      <p:pic>
        <p:nvPicPr>
          <p:cNvPr id="4109" name="Picture 10" descr="C:\Users\Dell\Downloads\New folder\uji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73" y="3542389"/>
            <a:ext cx="2190750" cy="19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858000" y="5609494"/>
            <a:ext cx="1981200" cy="859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QUIS = 10%</a:t>
            </a:r>
          </a:p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UTS = 30%</a:t>
            </a:r>
          </a:p>
          <a:p>
            <a:pPr>
              <a:defRPr/>
            </a:pPr>
            <a:r>
              <a:rPr lang="en-US" sz="1662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UAS = 40%</a:t>
            </a:r>
          </a:p>
        </p:txBody>
      </p:sp>
    </p:spTree>
    <p:extLst>
      <p:ext uri="{BB962C8B-B14F-4D97-AF65-F5344CB8AC3E}">
        <p14:creationId xmlns:p14="http://schemas.microsoft.com/office/powerpoint/2010/main" val="9633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52400" y="545123"/>
            <a:ext cx="8839200" cy="583809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ZW" altLang="en-US" sz="8862" b="1"/>
              <a:t>“</a:t>
            </a:r>
            <a:r>
              <a:rPr lang="en-ZW" altLang="en-US" sz="8862" b="1" u="sng"/>
              <a:t>FALSAFAH</a:t>
            </a:r>
            <a:r>
              <a:rPr lang="en-ZW" altLang="en-US" sz="8862" b="1"/>
              <a:t>”</a:t>
            </a:r>
            <a:endParaRPr lang="en-ZW" altLang="en-US" sz="8862"/>
          </a:p>
          <a:p>
            <a:pPr algn="ctr" eaLnBrk="1" hangingPunct="1">
              <a:buFontTx/>
              <a:buNone/>
            </a:pPr>
            <a:r>
              <a:rPr lang="en-ZW" altLang="en-US" sz="1846" b="1"/>
              <a:t>	</a:t>
            </a:r>
          </a:p>
          <a:p>
            <a:pPr algn="ctr" eaLnBrk="1" hangingPunct="1">
              <a:buFontTx/>
              <a:buNone/>
            </a:pPr>
            <a:endParaRPr lang="en-ZW" altLang="en-US" sz="1846" b="1"/>
          </a:p>
          <a:p>
            <a:pPr algn="ctr" eaLnBrk="1" hangingPunct="1">
              <a:buFontTx/>
              <a:buNone/>
            </a:pPr>
            <a:endParaRPr lang="en-ZW" altLang="en-US" sz="1846" b="1"/>
          </a:p>
          <a:p>
            <a:pPr algn="ctr" eaLnBrk="1" hangingPunct="1">
              <a:buFontTx/>
              <a:buNone/>
            </a:pPr>
            <a:r>
              <a:rPr lang="en-ZW" altLang="en-US" sz="5539" b="1">
                <a:latin typeface="Algerian" charset="0"/>
              </a:rPr>
              <a:t>RAHMATAN  LIL  ALAMIN</a:t>
            </a:r>
            <a:r>
              <a:rPr lang="en-ZW" altLang="en-US" sz="1846" b="1">
                <a:latin typeface="Algerian" charset="0"/>
              </a:rPr>
              <a:t>  </a:t>
            </a:r>
          </a:p>
          <a:p>
            <a:pPr algn="ctr" eaLnBrk="1" hangingPunct="1">
              <a:buFontTx/>
              <a:buNone/>
            </a:pPr>
            <a:endParaRPr lang="en-ZW" altLang="en-US" sz="1846" b="1"/>
          </a:p>
          <a:p>
            <a:pPr algn="ctr" eaLnBrk="1" hangingPunct="1">
              <a:buFontTx/>
              <a:buNone/>
            </a:pPr>
            <a:r>
              <a:rPr lang="en-ZW" altLang="en-US" sz="1846" b="1"/>
              <a:t>	(=  PEMBAWA  RAHMAT  BAGI  SEKALIAN  ALAM)</a:t>
            </a:r>
          </a:p>
          <a:p>
            <a:pPr eaLnBrk="1" hangingPunct="1">
              <a:buFontTx/>
              <a:buNone/>
            </a:pPr>
            <a:endParaRPr lang="en-ZW" altLang="en-US" sz="1846" b="1"/>
          </a:p>
          <a:p>
            <a:pPr eaLnBrk="1" hangingPunct="1">
              <a:buFontTx/>
              <a:buNone/>
            </a:pPr>
            <a:endParaRPr lang="en-ZW" altLang="en-US" sz="1846" b="1"/>
          </a:p>
          <a:p>
            <a:pPr>
              <a:buFontTx/>
              <a:buNone/>
            </a:pPr>
            <a:endParaRPr lang="en-ZW" altLang="en-US" sz="1846"/>
          </a:p>
          <a:p>
            <a:pPr eaLnBrk="1" hangingPunct="1">
              <a:buFontTx/>
              <a:buNone/>
            </a:pPr>
            <a:endParaRPr lang="id-ID" altLang="en-US" sz="1846" b="1"/>
          </a:p>
          <a:p>
            <a:pPr eaLnBrk="1" hangingPunct="1">
              <a:buFontTx/>
              <a:buNone/>
            </a:pPr>
            <a:endParaRPr lang="en-ZW" alt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77">
                <a:solidFill>
                  <a:schemeClr val="tx1"/>
                </a:solidFill>
                <a:latin typeface="Arial" charset="0"/>
              </a:defRPr>
            </a:lvl1pPr>
            <a:lvl2pPr marL="685817" indent="-263776">
              <a:defRPr sz="1477">
                <a:solidFill>
                  <a:schemeClr val="tx1"/>
                </a:solidFill>
                <a:latin typeface="Arial" charset="0"/>
              </a:defRPr>
            </a:lvl2pPr>
            <a:lvl3pPr marL="1055103" indent="-211021">
              <a:defRPr sz="1477">
                <a:solidFill>
                  <a:schemeClr val="tx1"/>
                </a:solidFill>
                <a:latin typeface="Arial" charset="0"/>
              </a:defRPr>
            </a:lvl3pPr>
            <a:lvl4pPr marL="1477145" indent="-211021">
              <a:defRPr sz="1477">
                <a:solidFill>
                  <a:schemeClr val="tx1"/>
                </a:solidFill>
                <a:latin typeface="Arial" charset="0"/>
              </a:defRPr>
            </a:lvl4pPr>
            <a:lvl5pPr marL="1899186" indent="-211021">
              <a:defRPr sz="1477"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1477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4FA4AB-66D8-1340-A716-BF99DA9C2827}" type="slidenum">
              <a:rPr lang="en-US" altLang="en-US" sz="1292"/>
              <a:pPr/>
              <a:t>6</a:t>
            </a:fld>
            <a:endParaRPr lang="en-US" altLang="en-US" sz="1292"/>
          </a:p>
        </p:txBody>
      </p:sp>
    </p:spTree>
    <p:extLst>
      <p:ext uri="{BB962C8B-B14F-4D97-AF65-F5344CB8AC3E}">
        <p14:creationId xmlns:p14="http://schemas.microsoft.com/office/powerpoint/2010/main" val="13802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74799"/>
            <a:ext cx="8424936" cy="147002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Visi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 err="1" smtClean="0"/>
              <a:t>Universitas</a:t>
            </a:r>
            <a:r>
              <a:rPr lang="en-US" sz="4000" b="1" dirty="0" smtClean="0"/>
              <a:t> Pembangunan </a:t>
            </a:r>
            <a:r>
              <a:rPr lang="en-US" sz="4000" b="1" dirty="0" err="1" smtClean="0"/>
              <a:t>Panca</a:t>
            </a:r>
            <a:r>
              <a:rPr lang="en-US" sz="4000" b="1" dirty="0" smtClean="0"/>
              <a:t> Budi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8163370" cy="22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Perguruan</a:t>
            </a:r>
            <a:r>
              <a:rPr lang="en-US" dirty="0">
                <a:solidFill>
                  <a:schemeClr val="tx1"/>
                </a:solidFill>
              </a:rPr>
              <a:t> Tinggi </a:t>
            </a:r>
            <a:r>
              <a:rPr lang="en-US" dirty="0" smtClean="0">
                <a:solidFill>
                  <a:schemeClr val="tx1"/>
                </a:solidFill>
              </a:rPr>
              <a:t>TERKEMUKA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RELIGIUS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ILMU PENGETAHUAN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TEKNOLOGI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Bermanfaat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KEMASLAHATAN </a:t>
            </a:r>
            <a:r>
              <a:rPr lang="en-US" dirty="0" err="1">
                <a:solidFill>
                  <a:schemeClr val="tx1"/>
                </a:solidFill>
              </a:rPr>
              <a:t>Umat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6546" y="5090171"/>
            <a:ext cx="839392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 smtClean="0"/>
              <a:t>(TRIK = </a:t>
            </a:r>
            <a:r>
              <a:rPr lang="fi-FI" sz="2800" dirty="0" err="1" smtClean="0"/>
              <a:t>Terkemuka</a:t>
            </a:r>
            <a:r>
              <a:rPr lang="fi-FI" sz="2800" dirty="0" smtClean="0"/>
              <a:t>, </a:t>
            </a:r>
            <a:r>
              <a:rPr lang="fi-FI" sz="2800" dirty="0" err="1" smtClean="0"/>
              <a:t>Religius</a:t>
            </a:r>
            <a:r>
              <a:rPr lang="fi-FI" sz="2800" dirty="0" smtClean="0"/>
              <a:t>, </a:t>
            </a:r>
            <a:r>
              <a:rPr lang="fi-FI" sz="2800" dirty="0" err="1" smtClean="0"/>
              <a:t>Iptek</a:t>
            </a:r>
            <a:r>
              <a:rPr lang="fi-FI" sz="2800" dirty="0" smtClean="0"/>
              <a:t>, </a:t>
            </a:r>
            <a:r>
              <a:rPr lang="fi-FI" sz="2800" dirty="0" err="1" smtClean="0"/>
              <a:t>Kemashalatan</a:t>
            </a:r>
            <a:r>
              <a:rPr lang="fi-FI" sz="2800" dirty="0" smtClean="0"/>
              <a:t> </a:t>
            </a:r>
            <a:r>
              <a:rPr lang="fi-FI" sz="2800" dirty="0" err="1" smtClean="0"/>
              <a:t>Umat</a:t>
            </a:r>
            <a:r>
              <a:rPr lang="fi-FI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36004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70" y="1340768"/>
            <a:ext cx="8764517" cy="5184576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 smtClean="0"/>
              <a:t>Melaksanakan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piagam</a:t>
            </a:r>
            <a:r>
              <a:rPr lang="en-US" dirty="0"/>
              <a:t> </a:t>
            </a:r>
            <a:r>
              <a:rPr lang="en-US" dirty="0" err="1"/>
              <a:t>Panca</a:t>
            </a:r>
            <a:r>
              <a:rPr lang="en-US" dirty="0"/>
              <a:t> Budi, </a:t>
            </a:r>
            <a:r>
              <a:rPr lang="en-US" dirty="0" err="1"/>
              <a:t>mengabdi</a:t>
            </a:r>
            <a:r>
              <a:rPr lang="en-US" dirty="0"/>
              <a:t>  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, Negara, Nusa,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 err="1"/>
              <a:t>Mengembangkan</a:t>
            </a:r>
            <a:r>
              <a:rPr lang="en-US" dirty="0"/>
              <a:t> IPTEK </a:t>
            </a:r>
            <a:r>
              <a:rPr lang="en-US" dirty="0" err="1"/>
              <a:t>berdasarkan</a:t>
            </a:r>
            <a:r>
              <a:rPr lang="en-US" dirty="0"/>
              <a:t> Al-Qur’an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Hadist</a:t>
            </a:r>
            <a:r>
              <a:rPr lang="en-US" dirty="0"/>
              <a:t>, </a:t>
            </a:r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berfaedah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IPTEK </a:t>
            </a:r>
            <a:r>
              <a:rPr lang="en-US" dirty="0" err="1"/>
              <a:t>dan</a:t>
            </a:r>
            <a:r>
              <a:rPr lang="en-US" dirty="0"/>
              <a:t> IMTAQ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Melaksanakan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Negara </a:t>
            </a:r>
            <a:r>
              <a:rPr lang="en-US" dirty="0" err="1"/>
              <a:t>Republik</a:t>
            </a:r>
            <a:r>
              <a:rPr lang="en-US" dirty="0"/>
              <a:t> Indonesia yang </a:t>
            </a:r>
            <a:r>
              <a:rPr lang="en-US" dirty="0" err="1"/>
              <a:t>mutunya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fitrah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Allah SWT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kekhalifahan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akhirat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 err="1"/>
              <a:t>Melestarikan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Islam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90711" y="116632"/>
            <a:ext cx="84249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Misi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Universitas</a:t>
            </a:r>
            <a:r>
              <a:rPr lang="en-US" sz="3600" b="1" dirty="0" smtClean="0"/>
              <a:t> Pembangunan </a:t>
            </a:r>
            <a:r>
              <a:rPr lang="en-US" sz="3600" b="1" dirty="0" err="1" smtClean="0"/>
              <a:t>Panca</a:t>
            </a:r>
            <a:r>
              <a:rPr lang="en-US" sz="3600" b="1" dirty="0" smtClean="0"/>
              <a:t> Budi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140024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8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241425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Piagam</a:t>
            </a:r>
            <a:r>
              <a:rPr lang="en-US" dirty="0" smtClean="0"/>
              <a:t> </a:t>
            </a:r>
            <a:r>
              <a:rPr lang="en-US" dirty="0" err="1" smtClean="0"/>
              <a:t>Panca</a:t>
            </a:r>
            <a:r>
              <a:rPr lang="en-US" dirty="0" smtClean="0"/>
              <a:t> Budi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4896544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luhur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Universitas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dinyatakan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”</a:t>
            </a:r>
            <a:r>
              <a:rPr lang="en-US" dirty="0" smtClean="0">
                <a:solidFill>
                  <a:schemeClr val="tx1"/>
                </a:solidFill>
              </a:rPr>
              <a:t>PIAGAM PANCA BUDI”.</a:t>
            </a:r>
          </a:p>
          <a:p>
            <a:pPr algn="just">
              <a:buBlip>
                <a:blip r:embed="rId2"/>
              </a:buBlip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buBlip>
                <a:blip r:embed="rId2"/>
              </a:buBlip>
            </a:pPr>
            <a:r>
              <a:rPr lang="en-US" dirty="0" err="1" smtClean="0">
                <a:solidFill>
                  <a:schemeClr val="tx1"/>
                </a:solidFill>
              </a:rPr>
              <a:t>Piagam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Panca</a:t>
            </a:r>
            <a:r>
              <a:rPr lang="en-US" dirty="0" smtClean="0">
                <a:solidFill>
                  <a:schemeClr val="tx1"/>
                </a:solidFill>
              </a:rPr>
              <a:t> Budi </a:t>
            </a:r>
            <a:r>
              <a:rPr lang="en-US" dirty="0" err="1" smtClean="0">
                <a:solidFill>
                  <a:schemeClr val="tx1"/>
                </a:solidFill>
              </a:rPr>
              <a:t>menempatkan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INSAN PENGABDI </a:t>
            </a:r>
            <a:r>
              <a:rPr lang="en-US" dirty="0" err="1" smtClean="0">
                <a:solidFill>
                  <a:schemeClr val="tx1"/>
                </a:solidFill>
              </a:rPr>
              <a:t>sebagaimana</a:t>
            </a:r>
            <a:r>
              <a:rPr lang="en-US" dirty="0" smtClean="0">
                <a:solidFill>
                  <a:schemeClr val="tx1"/>
                </a:solidFill>
              </a:rPr>
              <a:t> FITRAH MANUSIA yang </a:t>
            </a:r>
            <a:r>
              <a:rPr lang="en-US" dirty="0" err="1" smtClean="0">
                <a:solidFill>
                  <a:schemeClr val="tx1"/>
                </a:solidFill>
              </a:rPr>
              <a:t>diciptakan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dilahirkan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melaksanakan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PENGABDIAN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KHALIFAH di </a:t>
            </a:r>
            <a:r>
              <a:rPr lang="en-US" dirty="0" err="1" smtClean="0">
                <a:solidFill>
                  <a:schemeClr val="tx1"/>
                </a:solidFill>
              </a:rPr>
              <a:t>atas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PENGATUR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PEMBIMBING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orang 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Tim Teaching Metafisika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4928-D51C-417B-8B20-AA3F16AFC8C8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14800" y="1196752"/>
            <a:ext cx="419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70984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521</Words>
  <Application>Microsoft Macintosh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Amiri</vt:lpstr>
      <vt:lpstr>Arial</vt:lpstr>
      <vt:lpstr>Calibri</vt:lpstr>
      <vt:lpstr>Office Theme</vt:lpstr>
      <vt:lpstr>METAFISIKA 1 Materi 2</vt:lpstr>
      <vt:lpstr>KESEPAKATAN</vt:lpstr>
      <vt:lpstr>JADWAL PERTEMUAN</vt:lpstr>
      <vt:lpstr>PowerPoint Presentation</vt:lpstr>
      <vt:lpstr>PowerPoint Presentation</vt:lpstr>
      <vt:lpstr>PowerPoint Presentation</vt:lpstr>
      <vt:lpstr>Visi  Universitas Pembangunan Panca Budi</vt:lpstr>
      <vt:lpstr>PowerPoint Presentation</vt:lpstr>
      <vt:lpstr>Piagam Panca Budi</vt:lpstr>
      <vt:lpstr>Piagam Panca Budi</vt:lpstr>
      <vt:lpstr>Motto Panca Budi</vt:lpstr>
      <vt:lpstr>PowerPoint Presentation</vt:lpstr>
      <vt:lpstr>TUGAS  UTS KUMPUL 18 OKT 2019</vt:lpstr>
      <vt:lpstr>Terima Kasih</vt:lpstr>
    </vt:vector>
  </TitlesOfParts>
  <Company>diakov.net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METAFISIKA I Materi ke-2</dc:title>
  <dc:creator>Mukhlis Malik</dc:creator>
  <cp:lastModifiedBy>Microsoft Office User</cp:lastModifiedBy>
  <cp:revision>39</cp:revision>
  <cp:lastPrinted>2017-10-16T02:23:57Z</cp:lastPrinted>
  <dcterms:created xsi:type="dcterms:W3CDTF">2015-09-15T14:57:37Z</dcterms:created>
  <dcterms:modified xsi:type="dcterms:W3CDTF">2019-09-20T12:13:38Z</dcterms:modified>
</cp:coreProperties>
</file>