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87" r:id="rId3"/>
    <p:sldId id="314" r:id="rId4"/>
    <p:sldId id="288" r:id="rId5"/>
    <p:sldId id="289" r:id="rId6"/>
    <p:sldId id="290" r:id="rId7"/>
    <p:sldId id="291" r:id="rId8"/>
    <p:sldId id="292" r:id="rId9"/>
    <p:sldId id="310" r:id="rId1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E63A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>
      <p:cViewPr varScale="1">
        <p:scale>
          <a:sx n="91" d="100"/>
          <a:sy n="91" d="100"/>
        </p:scale>
        <p:origin x="170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F6283-0461-0D41-AA24-F2DB437919E5}" type="datetimeFigureOut">
              <a:rPr lang="en-US" smtClean="0"/>
              <a:t>9/7/17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7F79C-A794-4547-90AE-1F9BD57B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31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9632-4826-429E-ADA0-4385AF0645F9}" type="datetimeFigureOut">
              <a:rPr lang="id-ID" smtClean="0"/>
              <a:t>07/09/17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48D0-7EE2-4FE6-B476-6742D27F20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660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9632-4826-429E-ADA0-4385AF0645F9}" type="datetimeFigureOut">
              <a:rPr lang="id-ID" smtClean="0"/>
              <a:t>07/09/17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48D0-7EE2-4FE6-B476-6742D27F20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469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9632-4826-429E-ADA0-4385AF0645F9}" type="datetimeFigureOut">
              <a:rPr lang="id-ID" smtClean="0"/>
              <a:t>07/09/17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48D0-7EE2-4FE6-B476-6742D27F20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792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9632-4826-429E-ADA0-4385AF0645F9}" type="datetimeFigureOut">
              <a:rPr lang="id-ID" smtClean="0"/>
              <a:t>07/09/17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48D0-7EE2-4FE6-B476-6742D27F20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218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9632-4826-429E-ADA0-4385AF0645F9}" type="datetimeFigureOut">
              <a:rPr lang="id-ID" smtClean="0"/>
              <a:t>07/09/17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48D0-7EE2-4FE6-B476-6742D27F20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825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9632-4826-429E-ADA0-4385AF0645F9}" type="datetimeFigureOut">
              <a:rPr lang="id-ID" smtClean="0"/>
              <a:t>07/09/17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48D0-7EE2-4FE6-B476-6742D27F20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216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9632-4826-429E-ADA0-4385AF0645F9}" type="datetimeFigureOut">
              <a:rPr lang="id-ID" smtClean="0"/>
              <a:t>07/09/17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48D0-7EE2-4FE6-B476-6742D27F20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661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9632-4826-429E-ADA0-4385AF0645F9}" type="datetimeFigureOut">
              <a:rPr lang="id-ID" smtClean="0"/>
              <a:t>07/09/17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48D0-7EE2-4FE6-B476-6742D27F20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559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9632-4826-429E-ADA0-4385AF0645F9}" type="datetimeFigureOut">
              <a:rPr lang="id-ID" smtClean="0"/>
              <a:t>07/09/17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48D0-7EE2-4FE6-B476-6742D27F20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0368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9632-4826-429E-ADA0-4385AF0645F9}" type="datetimeFigureOut">
              <a:rPr lang="id-ID" smtClean="0"/>
              <a:t>07/09/17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48D0-7EE2-4FE6-B476-6742D27F20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804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9632-4826-429E-ADA0-4385AF0645F9}" type="datetimeFigureOut">
              <a:rPr lang="id-ID" smtClean="0"/>
              <a:t>07/09/17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48D0-7EE2-4FE6-B476-6742D27F20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172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84E63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69632-4826-429E-ADA0-4385AF0645F9}" type="datetimeFigureOut">
              <a:rPr lang="id-ID" smtClean="0"/>
              <a:t>07/09/17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748D0-7EE2-4FE6-B476-6742D27F20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178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92697"/>
            <a:ext cx="7772400" cy="1728191"/>
          </a:xfrm>
        </p:spPr>
        <p:txBody>
          <a:bodyPr>
            <a:normAutofit/>
          </a:bodyPr>
          <a:lstStyle/>
          <a:p>
            <a:r>
              <a:rPr lang="id-ID" dirty="0" smtClean="0"/>
              <a:t>METAFISIKA 1</a:t>
            </a:r>
            <a:br>
              <a:rPr lang="id-ID" dirty="0" smtClean="0"/>
            </a:br>
            <a:r>
              <a:rPr lang="id-ID" sz="3200" smtClean="0"/>
              <a:t>Materi 6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628" y="2276872"/>
            <a:ext cx="2520280" cy="222188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83568" y="5301208"/>
            <a:ext cx="7772400" cy="936104"/>
          </a:xfrm>
          <a:noFill/>
        </p:spPr>
        <p:txBody>
          <a:bodyPr>
            <a:norm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</a:rPr>
              <a:t>UNIVERSITAS PEMBANGUNAN PANCA BUDI</a:t>
            </a:r>
          </a:p>
          <a:p>
            <a:r>
              <a:rPr lang="id-ID" sz="2400" b="1" dirty="0" smtClean="0">
                <a:solidFill>
                  <a:schemeClr val="tx1"/>
                </a:solidFill>
              </a:rPr>
              <a:t>2017</a:t>
            </a:r>
            <a:endParaRPr lang="id-ID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976767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50"/>
                            </p:stCondLst>
                            <p:childTnLst>
                              <p:par>
                                <p:cTn id="9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3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3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20083"/>
            <a:ext cx="1855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dirty="0" smtClean="0"/>
              <a:t>FILSAFAT</a:t>
            </a:r>
            <a:endParaRPr lang="id-ID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866414"/>
            <a:ext cx="871296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algn="just">
              <a:buFontTx/>
              <a:buNone/>
            </a:pPr>
            <a:r>
              <a:rPr lang="id-ID" altLang="en-US" sz="3200" dirty="0" smtClean="0"/>
              <a:t>Melihat manusia dari 2  sudut  </a:t>
            </a:r>
            <a:r>
              <a:rPr lang="id-ID" altLang="en-US" sz="3200" dirty="0"/>
              <a:t>:  OTAK  &amp;  HATI</a:t>
            </a:r>
            <a:endParaRPr lang="en-US" altLang="en-US" sz="3200" dirty="0"/>
          </a:p>
          <a:p>
            <a:pPr marL="609600" indent="-609600" algn="just">
              <a:buFontTx/>
              <a:buNone/>
            </a:pPr>
            <a:endParaRPr lang="id-ID" altLang="en-US" sz="3200" dirty="0"/>
          </a:p>
          <a:p>
            <a:pPr marL="609600" indent="-609600" algn="just">
              <a:buFont typeface="Wingdings" charset="2"/>
              <a:buNone/>
            </a:pPr>
            <a:r>
              <a:rPr lang="id-ID" altLang="en-US" sz="3200" dirty="0" err="1" smtClean="0"/>
              <a:t>Hakekatnya</a:t>
            </a:r>
            <a:r>
              <a:rPr lang="id-ID" altLang="en-US" sz="3200" dirty="0" smtClean="0"/>
              <a:t> manusia adalah makhluk :</a:t>
            </a:r>
          </a:p>
          <a:p>
            <a:pPr marL="609600" indent="-609600" algn="just">
              <a:buFont typeface="Wingdings" charset="2"/>
              <a:buNone/>
            </a:pPr>
            <a:r>
              <a:rPr lang="id-ID" altLang="en-US" sz="3200" dirty="0"/>
              <a:t>	</a:t>
            </a:r>
            <a:r>
              <a:rPr lang="id-ID" altLang="en-US" sz="3200" dirty="0" smtClean="0"/>
              <a:t>		BERAKAL </a:t>
            </a:r>
            <a:endParaRPr lang="en-US" altLang="en-US" sz="3200" dirty="0"/>
          </a:p>
          <a:p>
            <a:pPr marL="609600" indent="-609600" algn="just">
              <a:buFont typeface="Wingdings" charset="2"/>
              <a:buNone/>
            </a:pPr>
            <a:r>
              <a:rPr lang="en-US" altLang="en-US" sz="3200" dirty="0"/>
              <a:t>			</a:t>
            </a:r>
            <a:r>
              <a:rPr lang="id-ID" altLang="en-US" sz="3200" dirty="0" smtClean="0"/>
              <a:t>BER-TUHAN </a:t>
            </a:r>
            <a:endParaRPr lang="en-US" altLang="en-US" sz="3200" dirty="0"/>
          </a:p>
          <a:p>
            <a:pPr marL="609600" indent="-609600" algn="just">
              <a:buFont typeface="Wingdings" charset="2"/>
              <a:buNone/>
            </a:pPr>
            <a:r>
              <a:rPr lang="en-US" altLang="en-US" sz="3200" dirty="0"/>
              <a:t>			</a:t>
            </a:r>
            <a:r>
              <a:rPr lang="id-ID" altLang="en-US" sz="3200" dirty="0" smtClean="0"/>
              <a:t>BERADAB </a:t>
            </a:r>
            <a:r>
              <a:rPr lang="id-ID" altLang="en-US" sz="3200" dirty="0"/>
              <a:t>						    </a:t>
            </a:r>
            <a:r>
              <a:rPr lang="en-US" altLang="en-US" sz="3200" dirty="0"/>
              <a:t>		</a:t>
            </a:r>
            <a:r>
              <a:rPr lang="id-ID" altLang="en-US" sz="3200" dirty="0" smtClean="0"/>
              <a:t>SOSIAL</a:t>
            </a:r>
          </a:p>
          <a:p>
            <a:pPr marL="609600" indent="-609600" algn="just">
              <a:buFont typeface="Wingdings" charset="2"/>
              <a:buNone/>
            </a:pPr>
            <a:endParaRPr lang="id-ID" altLang="en-US" sz="3200" dirty="0"/>
          </a:p>
          <a:p>
            <a:pPr algn="just"/>
            <a:r>
              <a:rPr lang="id-ID" sz="3200" dirty="0" smtClean="0"/>
              <a:t>Antropologi Filsafat adalah Ilmu </a:t>
            </a:r>
            <a:r>
              <a:rPr lang="id-ID" sz="3200" dirty="0"/>
              <a:t>yang mempelajari </a:t>
            </a:r>
            <a:r>
              <a:rPr lang="id-ID" sz="3200" dirty="0" smtClean="0"/>
              <a:t>			tentang </a:t>
            </a:r>
            <a:r>
              <a:rPr lang="id-ID" sz="3200" dirty="0" err="1"/>
              <a:t>hakekat</a:t>
            </a:r>
            <a:r>
              <a:rPr lang="id-ID" sz="3200" dirty="0"/>
              <a:t> </a:t>
            </a:r>
            <a:r>
              <a:rPr lang="id-ID" sz="3200" dirty="0" smtClean="0"/>
              <a:t>manusia dalam 				tinjauan Filsafat</a:t>
            </a:r>
          </a:p>
        </p:txBody>
      </p:sp>
    </p:spTree>
    <p:extLst>
      <p:ext uri="{BB962C8B-B14F-4D97-AF65-F5344CB8AC3E}">
        <p14:creationId xmlns:p14="http://schemas.microsoft.com/office/powerpoint/2010/main" val="69287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9124" y="984248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 smtClean="0"/>
              <a:t>1</a:t>
            </a:r>
            <a:r>
              <a:rPr lang="id-ID" sz="3200" dirty="0"/>
              <a:t>. </a:t>
            </a:r>
            <a:r>
              <a:rPr lang="id-ID" sz="3200" dirty="0" smtClean="0"/>
              <a:t>Masalah </a:t>
            </a:r>
            <a:r>
              <a:rPr lang="id-ID" sz="3200" dirty="0"/>
              <a:t>Rohani dan Jasmani</a:t>
            </a:r>
          </a:p>
          <a:p>
            <a:pPr algn="just"/>
            <a:r>
              <a:rPr lang="id-ID" sz="3200" dirty="0"/>
              <a:t>	</a:t>
            </a:r>
            <a:r>
              <a:rPr lang="id-ID" sz="3200" dirty="0" smtClean="0"/>
              <a:t>4 aliran </a:t>
            </a:r>
            <a:r>
              <a:rPr lang="id-ID" sz="3200" dirty="0"/>
              <a:t>pemikiran yang berkaitan tentang </a:t>
            </a:r>
            <a:r>
              <a:rPr lang="id-ID" sz="3200" dirty="0" smtClean="0"/>
              <a:t>	masalah 	rohani </a:t>
            </a:r>
            <a:r>
              <a:rPr lang="id-ID" sz="3200" dirty="0"/>
              <a:t>dan jasmani (sudut </a:t>
            </a:r>
            <a:r>
              <a:rPr lang="id-ID" sz="3200" dirty="0" smtClean="0"/>
              <a:t>	pandang </a:t>
            </a:r>
            <a:r>
              <a:rPr lang="id-ID" sz="3200" dirty="0"/>
              <a:t>unsur </a:t>
            </a:r>
            <a:r>
              <a:rPr lang="id-ID" sz="3200" dirty="0" smtClean="0"/>
              <a:t>	pembentuk </a:t>
            </a:r>
            <a:r>
              <a:rPr lang="id-ID" sz="3200" dirty="0"/>
              <a:t>manusia) yaitu: </a:t>
            </a:r>
            <a:r>
              <a:rPr lang="id-ID" sz="3200" dirty="0" smtClean="0"/>
              <a:t>	</a:t>
            </a:r>
            <a:r>
              <a:rPr lang="id-ID" sz="3200" dirty="0" err="1" smtClean="0"/>
              <a:t>a</a:t>
            </a:r>
            <a:r>
              <a:rPr lang="id-ID" sz="3200" dirty="0" smtClean="0"/>
              <a:t>. Aliran </a:t>
            </a:r>
            <a:r>
              <a:rPr lang="id-ID" sz="3200" dirty="0"/>
              <a:t>serba </a:t>
            </a:r>
            <a:r>
              <a:rPr lang="id-ID" sz="3200" dirty="0" smtClean="0"/>
              <a:t>zat;</a:t>
            </a:r>
          </a:p>
          <a:p>
            <a:pPr algn="just"/>
            <a:r>
              <a:rPr lang="id-ID" sz="3200" dirty="0"/>
              <a:t>	</a:t>
            </a:r>
            <a:r>
              <a:rPr lang="id-ID" sz="3200" dirty="0" err="1" smtClean="0"/>
              <a:t>b</a:t>
            </a:r>
            <a:r>
              <a:rPr lang="id-ID" sz="3200" dirty="0" smtClean="0"/>
              <a:t>. Aliran </a:t>
            </a:r>
            <a:r>
              <a:rPr lang="id-ID" sz="3200" dirty="0"/>
              <a:t>serba </a:t>
            </a:r>
            <a:r>
              <a:rPr lang="id-ID" sz="3200" dirty="0" smtClean="0"/>
              <a:t>ruh;</a:t>
            </a:r>
          </a:p>
          <a:p>
            <a:pPr algn="just"/>
            <a:r>
              <a:rPr lang="id-ID" sz="3200" dirty="0"/>
              <a:t>	</a:t>
            </a:r>
            <a:r>
              <a:rPr lang="id-ID" sz="3200" dirty="0" smtClean="0"/>
              <a:t>c. Aliran dualisme;</a:t>
            </a:r>
          </a:p>
          <a:p>
            <a:pPr algn="just"/>
            <a:r>
              <a:rPr lang="id-ID" sz="3200" dirty="0"/>
              <a:t>	</a:t>
            </a:r>
            <a:r>
              <a:rPr lang="id-ID" sz="3200" dirty="0" smtClean="0"/>
              <a:t>d. Aliran eksistensialisme</a:t>
            </a:r>
            <a:r>
              <a:rPr lang="id-ID" sz="3200" dirty="0"/>
              <a:t>.</a:t>
            </a:r>
          </a:p>
          <a:p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23168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40804"/>
            <a:ext cx="8568952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a</a:t>
            </a:r>
            <a:r>
              <a:rPr lang="id-ID" sz="3200" dirty="0" smtClean="0"/>
              <a:t>. Aliran </a:t>
            </a:r>
            <a:r>
              <a:rPr lang="id-ID" sz="3200" dirty="0"/>
              <a:t>Serba </a:t>
            </a:r>
            <a:r>
              <a:rPr lang="id-ID" sz="3200" dirty="0" smtClean="0"/>
              <a:t>Zat </a:t>
            </a:r>
            <a:r>
              <a:rPr lang="id-ID" sz="3200" dirty="0"/>
              <a:t>(Faham Materialisme)</a:t>
            </a:r>
          </a:p>
          <a:p>
            <a:pPr algn="just"/>
            <a:r>
              <a:rPr lang="id-ID" sz="3200" dirty="0" smtClean="0"/>
              <a:t>	</a:t>
            </a:r>
            <a:r>
              <a:rPr lang="id-ID" sz="2400" dirty="0" smtClean="0"/>
              <a:t>Aliran </a:t>
            </a:r>
            <a:r>
              <a:rPr lang="id-ID" sz="2400" dirty="0"/>
              <a:t>serba zat ini mengatakan yang </a:t>
            </a:r>
            <a:r>
              <a:rPr lang="id-ID" sz="2400" dirty="0" smtClean="0"/>
              <a:t>sungguh-</a:t>
            </a:r>
            <a:r>
              <a:rPr lang="id-ID" sz="2400" dirty="0" err="1" smtClean="0"/>
              <a:t>sunguh</a:t>
            </a:r>
            <a:r>
              <a:rPr lang="id-ID" sz="2400" dirty="0" smtClean="0"/>
              <a:t> </a:t>
            </a:r>
            <a:r>
              <a:rPr lang="id-ID" sz="2400" dirty="0"/>
              <a:t>ada </a:t>
            </a:r>
            <a:r>
              <a:rPr lang="id-ID" sz="2400" dirty="0" smtClean="0"/>
              <a:t>	itu </a:t>
            </a:r>
            <a:r>
              <a:rPr lang="id-ID" sz="2400" dirty="0"/>
              <a:t>adalah zat atau </a:t>
            </a:r>
            <a:r>
              <a:rPr lang="id-ID" sz="2400" dirty="0" smtClean="0"/>
              <a:t>materi. </a:t>
            </a:r>
          </a:p>
          <a:p>
            <a:pPr algn="just"/>
            <a:endParaRPr lang="id-ID" sz="2400" dirty="0"/>
          </a:p>
          <a:p>
            <a:pPr algn="just"/>
            <a:r>
              <a:rPr lang="id-ID" sz="2400" dirty="0" smtClean="0"/>
              <a:t>	Alam </a:t>
            </a:r>
            <a:r>
              <a:rPr lang="id-ID" sz="2400" dirty="0"/>
              <a:t>ini adalah zat atau materi dan manusia </a:t>
            </a:r>
            <a:r>
              <a:rPr lang="id-ID" sz="2400" dirty="0" smtClean="0"/>
              <a:t>adalah </a:t>
            </a:r>
            <a:r>
              <a:rPr lang="id-ID" sz="2400" dirty="0"/>
              <a:t>unsur </a:t>
            </a:r>
            <a:r>
              <a:rPr lang="id-ID" sz="2400" dirty="0" smtClean="0"/>
              <a:t>	dari </a:t>
            </a:r>
            <a:r>
              <a:rPr lang="id-ID" sz="2400" dirty="0"/>
              <a:t>alam, maka dari itu </a:t>
            </a:r>
            <a:r>
              <a:rPr lang="id-ID" sz="2400" dirty="0" smtClean="0"/>
              <a:t>manusia </a:t>
            </a:r>
            <a:r>
              <a:rPr lang="id-ID" sz="2400" dirty="0"/>
              <a:t>adalah zat atau materi. </a:t>
            </a:r>
            <a:endParaRPr lang="id-ID" sz="2400" dirty="0" smtClean="0"/>
          </a:p>
          <a:p>
            <a:pPr algn="just"/>
            <a:endParaRPr lang="id-ID" sz="2400" dirty="0"/>
          </a:p>
          <a:p>
            <a:pPr algn="just"/>
            <a:r>
              <a:rPr lang="id-ID" sz="2400" dirty="0" smtClean="0"/>
              <a:t>	Manusia </a:t>
            </a:r>
            <a:r>
              <a:rPr lang="id-ID" sz="2400" dirty="0"/>
              <a:t>ialah apa yang </a:t>
            </a:r>
            <a:r>
              <a:rPr lang="id-ID" sz="2400" dirty="0" err="1"/>
              <a:t>nampak</a:t>
            </a:r>
            <a:r>
              <a:rPr lang="id-ID" sz="2400" dirty="0"/>
              <a:t> sebagai </a:t>
            </a:r>
            <a:r>
              <a:rPr lang="id-ID" sz="2400" dirty="0" smtClean="0"/>
              <a:t>wujudnya</a:t>
            </a:r>
            <a:r>
              <a:rPr lang="id-ID" sz="2400" dirty="0"/>
              <a:t>, terdiri </a:t>
            </a:r>
            <a:r>
              <a:rPr lang="id-ID" sz="2400" dirty="0" smtClean="0"/>
              <a:t>	atas </a:t>
            </a:r>
            <a:r>
              <a:rPr lang="id-ID" sz="2400" dirty="0"/>
              <a:t>zat (darah, daging, </a:t>
            </a:r>
            <a:r>
              <a:rPr lang="id-ID" sz="2400" dirty="0" smtClean="0"/>
              <a:t>tulang</a:t>
            </a:r>
            <a:r>
              <a:rPr lang="id-ID" sz="2400" dirty="0"/>
              <a:t>).</a:t>
            </a:r>
          </a:p>
          <a:p>
            <a:pPr algn="just"/>
            <a:endParaRPr lang="id-ID" sz="2400" dirty="0" smtClean="0"/>
          </a:p>
          <a:p>
            <a:pPr algn="just"/>
            <a:r>
              <a:rPr lang="id-ID" sz="2400" dirty="0"/>
              <a:t>	</a:t>
            </a:r>
            <a:r>
              <a:rPr lang="id-ID" sz="2400" dirty="0" smtClean="0"/>
              <a:t>Aliran </a:t>
            </a:r>
            <a:r>
              <a:rPr lang="id-ID" sz="2400" dirty="0"/>
              <a:t>ini lebih berpendapat bahwa esensi manusia adalah </a:t>
            </a:r>
            <a:r>
              <a:rPr lang="id-ID" sz="2400" dirty="0" smtClean="0"/>
              <a:t>	lebih </a:t>
            </a:r>
            <a:r>
              <a:rPr lang="id-ID" sz="2400" dirty="0"/>
              <a:t>kepada zat atau materinya. </a:t>
            </a:r>
            <a:endParaRPr lang="id-ID" sz="2400" dirty="0" smtClean="0"/>
          </a:p>
          <a:p>
            <a:pPr algn="just"/>
            <a:endParaRPr lang="id-ID" sz="2400" dirty="0"/>
          </a:p>
          <a:p>
            <a:pPr algn="just"/>
            <a:r>
              <a:rPr lang="id-ID" sz="2400" dirty="0" smtClean="0"/>
              <a:t>	Manusia </a:t>
            </a:r>
            <a:r>
              <a:rPr lang="id-ID" sz="2400" dirty="0"/>
              <a:t>bergerak menggunakan organ tubuhnya, makan </a:t>
            </a:r>
            <a:r>
              <a:rPr lang="id-ID" sz="2400" dirty="0" smtClean="0"/>
              <a:t>	dengan </a:t>
            </a:r>
            <a:r>
              <a:rPr lang="id-ID" sz="2400" dirty="0"/>
              <a:t>tangan, berjalan dengan kaki, dll. </a:t>
            </a:r>
            <a:endParaRPr lang="id-ID" sz="2400" dirty="0" smtClean="0"/>
          </a:p>
          <a:p>
            <a:pPr algn="just"/>
            <a:endParaRPr lang="id-ID" sz="2400" dirty="0"/>
          </a:p>
          <a:p>
            <a:pPr algn="just"/>
            <a:r>
              <a:rPr lang="id-ID" sz="2400" dirty="0" smtClean="0"/>
              <a:t>	Semua </a:t>
            </a:r>
            <a:r>
              <a:rPr lang="id-ID" sz="2400" dirty="0"/>
              <a:t>serba zat atau </a:t>
            </a:r>
            <a:r>
              <a:rPr lang="id-ID" sz="2400" dirty="0" smtClean="0"/>
              <a:t>materi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01766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38975"/>
            <a:ext cx="8928992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000" dirty="0"/>
              <a:t>b</a:t>
            </a:r>
            <a:r>
              <a:rPr lang="id-ID" sz="3000" dirty="0" smtClean="0"/>
              <a:t>. Aliran </a:t>
            </a:r>
            <a:r>
              <a:rPr lang="id-ID" sz="3000" dirty="0"/>
              <a:t>Serba </a:t>
            </a:r>
            <a:r>
              <a:rPr lang="id-ID" sz="3000" dirty="0" smtClean="0"/>
              <a:t>Ruh (Aliran Idealisme)</a:t>
            </a:r>
            <a:endParaRPr lang="id-ID" sz="3000" dirty="0"/>
          </a:p>
          <a:p>
            <a:pPr algn="just"/>
            <a:r>
              <a:rPr lang="id-ID" sz="3200" dirty="0" smtClean="0"/>
              <a:t>	</a:t>
            </a:r>
            <a:r>
              <a:rPr lang="id-ID" sz="2400" dirty="0" smtClean="0"/>
              <a:t>Aliran </a:t>
            </a:r>
            <a:r>
              <a:rPr lang="id-ID" sz="2400" dirty="0"/>
              <a:t>ini berpendapat bahwa segala hakikat </a:t>
            </a:r>
            <a:r>
              <a:rPr lang="id-ID" sz="2400" dirty="0" smtClean="0"/>
              <a:t>sesuatu 	yang </a:t>
            </a:r>
            <a:r>
              <a:rPr lang="id-ID" sz="2400" dirty="0"/>
              <a:t>ada di dunia ini adalah </a:t>
            </a:r>
            <a:r>
              <a:rPr lang="id-ID" sz="2400" dirty="0" smtClean="0"/>
              <a:t>ruh. </a:t>
            </a:r>
          </a:p>
          <a:p>
            <a:pPr algn="just"/>
            <a:r>
              <a:rPr lang="id-ID" sz="2400" dirty="0" smtClean="0"/>
              <a:t>	</a:t>
            </a:r>
          </a:p>
          <a:p>
            <a:pPr algn="just"/>
            <a:r>
              <a:rPr lang="id-ID" sz="2400" dirty="0" smtClean="0"/>
              <a:t>	Hakekat </a:t>
            </a:r>
            <a:r>
              <a:rPr lang="id-ID" sz="2400" dirty="0"/>
              <a:t>manusia adalah ruh</a:t>
            </a:r>
            <a:r>
              <a:rPr lang="id-ID" sz="2400" dirty="0" smtClean="0"/>
              <a:t>.</a:t>
            </a:r>
            <a:r>
              <a:rPr lang="id-ID" sz="2400" dirty="0"/>
              <a:t> </a:t>
            </a:r>
            <a:endParaRPr lang="id-ID" sz="2400" dirty="0" smtClean="0"/>
          </a:p>
          <a:p>
            <a:pPr algn="just"/>
            <a:endParaRPr lang="id-ID" sz="2400" dirty="0"/>
          </a:p>
          <a:p>
            <a:pPr algn="just"/>
            <a:r>
              <a:rPr lang="id-ID" sz="2400" dirty="0" smtClean="0"/>
              <a:t>	Ruh </a:t>
            </a:r>
            <a:r>
              <a:rPr lang="id-ID" sz="2400" dirty="0"/>
              <a:t>disini bisa diartikan juga sebagai jiwa, </a:t>
            </a:r>
            <a:r>
              <a:rPr lang="id-ID" sz="2400" dirty="0" smtClean="0"/>
              <a:t>mental, juga 	rasio/akal</a:t>
            </a:r>
            <a:r>
              <a:rPr lang="id-ID" sz="2400" dirty="0"/>
              <a:t>. </a:t>
            </a:r>
            <a:endParaRPr lang="id-ID" sz="2400" dirty="0" smtClean="0"/>
          </a:p>
          <a:p>
            <a:pPr algn="just"/>
            <a:r>
              <a:rPr lang="id-ID" sz="2400" dirty="0" smtClean="0"/>
              <a:t> 	</a:t>
            </a:r>
          </a:p>
          <a:p>
            <a:pPr algn="just"/>
            <a:r>
              <a:rPr lang="id-ID" sz="2400" dirty="0"/>
              <a:t>	</a:t>
            </a:r>
            <a:r>
              <a:rPr lang="id-ID" sz="2400" dirty="0" smtClean="0"/>
              <a:t>Jasmani </a:t>
            </a:r>
            <a:r>
              <a:rPr lang="id-ID" sz="2400" dirty="0"/>
              <a:t>atau tubuh (materi, zat) merupakan </a:t>
            </a:r>
            <a:r>
              <a:rPr lang="id-ID" sz="2400" dirty="0" smtClean="0"/>
              <a:t>alat jiwa </a:t>
            </a:r>
            <a:r>
              <a:rPr lang="id-ID" sz="2400" dirty="0"/>
              <a:t>untuk </a:t>
            </a:r>
            <a:r>
              <a:rPr lang="id-ID" sz="2400" dirty="0" smtClean="0"/>
              <a:t>	melaksanakan </a:t>
            </a:r>
            <a:r>
              <a:rPr lang="id-ID" sz="2400" dirty="0"/>
              <a:t>tujuan, </a:t>
            </a:r>
            <a:r>
              <a:rPr lang="id-ID" sz="2400" dirty="0" smtClean="0"/>
              <a:t>keinginan </a:t>
            </a:r>
            <a:r>
              <a:rPr lang="id-ID" sz="2400" dirty="0"/>
              <a:t>dan dorongan jiwa (rohani, </a:t>
            </a:r>
            <a:r>
              <a:rPr lang="id-ID" sz="2400" dirty="0" smtClean="0"/>
              <a:t>	spirit</a:t>
            </a:r>
            <a:r>
              <a:rPr lang="id-ID" sz="2400" dirty="0"/>
              <a:t>, </a:t>
            </a:r>
            <a:r>
              <a:rPr lang="id-ID" sz="2400" dirty="0" err="1" smtClean="0"/>
              <a:t>ratio</a:t>
            </a:r>
            <a:r>
              <a:rPr lang="id-ID" sz="2400" dirty="0"/>
              <a:t>) manusia</a:t>
            </a:r>
            <a:r>
              <a:rPr lang="id-ID" sz="2400" dirty="0" smtClean="0"/>
              <a:t>.</a:t>
            </a:r>
            <a:r>
              <a:rPr lang="id-ID" sz="2400" b="1" dirty="0"/>
              <a:t> </a:t>
            </a:r>
            <a:endParaRPr lang="id-ID" sz="2400" dirty="0"/>
          </a:p>
          <a:p>
            <a:pPr algn="just"/>
            <a:endParaRPr lang="id-ID" sz="2400" dirty="0" smtClean="0"/>
          </a:p>
          <a:p>
            <a:pPr algn="just"/>
            <a:r>
              <a:rPr lang="id-ID" sz="2400" dirty="0" smtClean="0"/>
              <a:t>	Aliran </a:t>
            </a:r>
            <a:r>
              <a:rPr lang="id-ID" sz="2400" dirty="0"/>
              <a:t>ini beranggapan bahwa yang </a:t>
            </a:r>
            <a:r>
              <a:rPr lang="id-ID" sz="2400" dirty="0" smtClean="0"/>
              <a:t>	menggerakkan </a:t>
            </a:r>
            <a:r>
              <a:rPr lang="id-ID" sz="2400" dirty="0"/>
              <a:t>tubuh </a:t>
            </a:r>
            <a:r>
              <a:rPr lang="id-ID" sz="2400" dirty="0" smtClean="0"/>
              <a:t>	itu 	adalah </a:t>
            </a:r>
            <a:r>
              <a:rPr lang="id-ID" sz="2400" dirty="0"/>
              <a:t>ruh </a:t>
            </a:r>
            <a:r>
              <a:rPr lang="id-ID" sz="2400" dirty="0" smtClean="0"/>
              <a:t>atau jiwa</a:t>
            </a:r>
            <a:r>
              <a:rPr lang="id-ID" sz="2400" dirty="0"/>
              <a:t>. </a:t>
            </a:r>
            <a:endParaRPr lang="id-ID" sz="2400" dirty="0" smtClean="0"/>
          </a:p>
          <a:p>
            <a:pPr algn="just"/>
            <a:endParaRPr lang="id-ID" sz="2400" dirty="0"/>
          </a:p>
          <a:p>
            <a:pPr algn="just"/>
            <a:r>
              <a:rPr lang="id-ID" sz="2400" dirty="0" smtClean="0"/>
              <a:t>	Tanpa </a:t>
            </a:r>
            <a:r>
              <a:rPr lang="id-ID" sz="2400" dirty="0"/>
              <a:t>ruh atau jiwa maka jasmani, raga atau </a:t>
            </a:r>
            <a:r>
              <a:rPr lang="id-ID" sz="2400" dirty="0" smtClean="0"/>
              <a:t>fisik </a:t>
            </a:r>
            <a:r>
              <a:rPr lang="id-ID" sz="2400" dirty="0"/>
              <a:t>manusia </a:t>
            </a:r>
            <a:r>
              <a:rPr lang="id-ID" sz="2400" dirty="0" smtClean="0"/>
              <a:t>	akan </a:t>
            </a:r>
            <a:r>
              <a:rPr lang="id-ID" sz="2400" dirty="0"/>
              <a:t>mati, sia-sia dan tidak </a:t>
            </a:r>
            <a:r>
              <a:rPr lang="id-ID" sz="2400" dirty="0" smtClean="0"/>
              <a:t>	berdaya </a:t>
            </a:r>
            <a:r>
              <a:rPr lang="id-ID" sz="2400" dirty="0"/>
              <a:t>sama sekali.</a:t>
            </a:r>
          </a:p>
        </p:txBody>
      </p:sp>
    </p:spTree>
    <p:extLst>
      <p:ext uri="{BB962C8B-B14F-4D97-AF65-F5344CB8AC3E}">
        <p14:creationId xmlns:p14="http://schemas.microsoft.com/office/powerpoint/2010/main" val="62754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0"/>
            <a:ext cx="8496944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200" dirty="0"/>
              <a:t>c</a:t>
            </a:r>
            <a:r>
              <a:rPr lang="id-ID" sz="3200" dirty="0" smtClean="0"/>
              <a:t>. Aliran </a:t>
            </a:r>
            <a:r>
              <a:rPr lang="id-ID" sz="3200" dirty="0"/>
              <a:t>Dualisme</a:t>
            </a:r>
          </a:p>
          <a:p>
            <a:pPr algn="just"/>
            <a:r>
              <a:rPr lang="id-ID" sz="3200" dirty="0" smtClean="0"/>
              <a:t>	Manusia </a:t>
            </a:r>
            <a:r>
              <a:rPr lang="id-ID" sz="3200" dirty="0"/>
              <a:t>itu </a:t>
            </a:r>
            <a:r>
              <a:rPr lang="id-ID" sz="3200" dirty="0" smtClean="0"/>
              <a:t>pada </a:t>
            </a:r>
            <a:r>
              <a:rPr lang="id-ID" sz="3200" dirty="0"/>
              <a:t>hakekatnya terdiri dari </a:t>
            </a:r>
            <a:r>
              <a:rPr lang="id-ID" sz="3200" dirty="0" smtClean="0"/>
              <a:t>	dua </a:t>
            </a:r>
            <a:r>
              <a:rPr lang="id-ID" sz="3200" dirty="0"/>
              <a:t>substansi, </a:t>
            </a:r>
            <a:r>
              <a:rPr lang="id-ID" sz="3200" dirty="0" smtClean="0"/>
              <a:t>	yaitu </a:t>
            </a:r>
            <a:r>
              <a:rPr lang="id-ID" sz="3200" dirty="0"/>
              <a:t>jasmani dan rohani</a:t>
            </a:r>
            <a:r>
              <a:rPr lang="id-ID" sz="3200" dirty="0" smtClean="0"/>
              <a:t>.</a:t>
            </a:r>
            <a:r>
              <a:rPr lang="id-ID" sz="3200" dirty="0"/>
              <a:t> </a:t>
            </a:r>
            <a:endParaRPr lang="id-ID" sz="3200" dirty="0" smtClean="0"/>
          </a:p>
          <a:p>
            <a:pPr algn="just"/>
            <a:endParaRPr lang="id-ID" sz="3200" dirty="0"/>
          </a:p>
          <a:p>
            <a:pPr algn="just"/>
            <a:r>
              <a:rPr lang="id-ID" sz="3200" dirty="0" smtClean="0"/>
              <a:t>	Realita </a:t>
            </a:r>
            <a:r>
              <a:rPr lang="id-ID" sz="3200" dirty="0"/>
              <a:t>semesta sebagai </a:t>
            </a:r>
            <a:r>
              <a:rPr lang="id-ID" sz="3200" dirty="0" smtClean="0"/>
              <a:t>	</a:t>
            </a:r>
            <a:r>
              <a:rPr lang="id-ID" sz="3200" dirty="0" err="1" smtClean="0"/>
              <a:t>sintesa</a:t>
            </a:r>
            <a:r>
              <a:rPr lang="id-ID" sz="3200" dirty="0" smtClean="0"/>
              <a:t> </a:t>
            </a:r>
            <a:r>
              <a:rPr lang="id-ID" sz="3200" dirty="0"/>
              <a:t>kedua </a:t>
            </a:r>
            <a:r>
              <a:rPr lang="id-ID" sz="3200" dirty="0" smtClean="0"/>
              <a:t>	kategori </a:t>
            </a:r>
            <a:r>
              <a:rPr lang="id-ID" sz="3200" dirty="0"/>
              <a:t>animate dan </a:t>
            </a:r>
            <a:r>
              <a:rPr lang="id-ID" sz="3200" dirty="0" smtClean="0"/>
              <a:t>	</a:t>
            </a:r>
            <a:r>
              <a:rPr lang="id-ID" sz="3200" dirty="0" err="1" smtClean="0"/>
              <a:t>inanimate</a:t>
            </a:r>
            <a:r>
              <a:rPr lang="id-ID" sz="3200" dirty="0"/>
              <a:t>, makhluk </a:t>
            </a:r>
            <a:r>
              <a:rPr lang="id-ID" sz="3200" dirty="0" smtClean="0"/>
              <a:t>	hidup </a:t>
            </a:r>
            <a:r>
              <a:rPr lang="id-ID" sz="3200" dirty="0"/>
              <a:t>dan benda mati. </a:t>
            </a:r>
            <a:endParaRPr lang="id-ID" sz="3200" dirty="0" smtClean="0"/>
          </a:p>
          <a:p>
            <a:pPr algn="just"/>
            <a:endParaRPr lang="id-ID" sz="3200" dirty="0"/>
          </a:p>
          <a:p>
            <a:pPr algn="just"/>
            <a:r>
              <a:rPr lang="id-ID" sz="3200" dirty="0" smtClean="0"/>
              <a:t>	Manusia </a:t>
            </a:r>
            <a:r>
              <a:rPr lang="id-ID" sz="3200" dirty="0"/>
              <a:t>merupakan kesatuan rohani dan </a:t>
            </a:r>
            <a:r>
              <a:rPr lang="id-ID" sz="3200" dirty="0" smtClean="0"/>
              <a:t>	jasmani</a:t>
            </a:r>
            <a:r>
              <a:rPr lang="id-ID" sz="3200" dirty="0"/>
              <a:t>, jiwa dan raga</a:t>
            </a:r>
            <a:r>
              <a:rPr lang="id-ID" sz="3200" dirty="0" smtClean="0"/>
              <a:t>.</a:t>
            </a:r>
          </a:p>
          <a:p>
            <a:pPr algn="just"/>
            <a:endParaRPr lang="id-ID" sz="3200" dirty="0"/>
          </a:p>
          <a:p>
            <a:pPr algn="just"/>
            <a:r>
              <a:rPr lang="id-ID" sz="2000" dirty="0"/>
              <a:t>Misalnya ada </a:t>
            </a:r>
            <a:r>
              <a:rPr lang="id-ID" sz="2000" dirty="0" smtClean="0"/>
              <a:t>persoalan</a:t>
            </a:r>
          </a:p>
          <a:p>
            <a:pPr algn="just"/>
            <a:r>
              <a:rPr lang="id-ID" sz="2000" dirty="0" err="1"/>
              <a:t>D</a:t>
            </a:r>
            <a:r>
              <a:rPr lang="id-ID" sz="2000" dirty="0" err="1" smtClean="0"/>
              <a:t>imana</a:t>
            </a:r>
            <a:r>
              <a:rPr lang="id-ID" sz="2000" dirty="0" smtClean="0"/>
              <a:t> </a:t>
            </a:r>
            <a:r>
              <a:rPr lang="id-ID" sz="2000" dirty="0"/>
              <a:t>letaknya mind (jiwa, rasio) dalam pribadi manusia. </a:t>
            </a:r>
            <a:endParaRPr lang="id-ID" sz="2000" dirty="0" smtClean="0"/>
          </a:p>
          <a:p>
            <a:pPr algn="just"/>
            <a:r>
              <a:rPr lang="id-ID" sz="2000" dirty="0" smtClean="0"/>
              <a:t>Mungkin </a:t>
            </a:r>
            <a:r>
              <a:rPr lang="id-ID" sz="2000" dirty="0"/>
              <a:t>jawaban umum akan menyatakan bahwa ratio itu terletak pada otak. </a:t>
            </a:r>
            <a:endParaRPr lang="id-ID" sz="2000" dirty="0" smtClean="0"/>
          </a:p>
        </p:txBody>
      </p:sp>
    </p:spTree>
    <p:extLst>
      <p:ext uri="{BB962C8B-B14F-4D97-AF65-F5344CB8AC3E}">
        <p14:creationId xmlns:p14="http://schemas.microsoft.com/office/powerpoint/2010/main" val="217658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88640"/>
            <a:ext cx="871296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000" dirty="0"/>
              <a:t>B</a:t>
            </a:r>
            <a:r>
              <a:rPr lang="id-ID" sz="3000" dirty="0" smtClean="0"/>
              <a:t>agaimana </a:t>
            </a:r>
            <a:r>
              <a:rPr lang="id-ID" sz="3000" dirty="0"/>
              <a:t>mungkin suatu immaterial entity (sesuatu yang </a:t>
            </a:r>
            <a:r>
              <a:rPr lang="id-ID" sz="3000" dirty="0" smtClean="0"/>
              <a:t>non-material</a:t>
            </a:r>
            <a:r>
              <a:rPr lang="id-ID" sz="3000" dirty="0"/>
              <a:t>) yang </a:t>
            </a:r>
            <a:r>
              <a:rPr lang="id-ID" sz="3000" dirty="0" smtClean="0"/>
              <a:t>tiada membutuhkan </a:t>
            </a:r>
            <a:r>
              <a:rPr lang="id-ID" sz="3000" dirty="0"/>
              <a:t>ruang, dapat ditempatkan pada suatu materi (tubuh jasmani) yang berada pada ruang wadah tertentu</a:t>
            </a:r>
            <a:r>
              <a:rPr lang="id-ID" sz="3000" dirty="0" smtClean="0"/>
              <a:t>.</a:t>
            </a:r>
            <a:r>
              <a:rPr lang="id-ID" sz="3000" b="1" dirty="0"/>
              <a:t> </a:t>
            </a:r>
            <a:endParaRPr lang="id-ID" sz="3000" b="1" dirty="0" smtClean="0"/>
          </a:p>
          <a:p>
            <a:pPr algn="just"/>
            <a:endParaRPr lang="id-ID" sz="3000" b="1" dirty="0"/>
          </a:p>
          <a:p>
            <a:pPr algn="just"/>
            <a:r>
              <a:rPr lang="id-ID" sz="3000" dirty="0" smtClean="0"/>
              <a:t>Jadi</a:t>
            </a:r>
            <a:r>
              <a:rPr lang="id-ID" sz="3000" dirty="0"/>
              <a:t>, aliran ini meyakini bahwa sesungguhnya manusia tidak dapat dipisahkan antara zat/raga dan ruh/jiwa. </a:t>
            </a:r>
            <a:endParaRPr lang="id-ID" sz="3000" dirty="0" smtClean="0"/>
          </a:p>
          <a:p>
            <a:pPr algn="just"/>
            <a:endParaRPr lang="id-ID" sz="3000" dirty="0"/>
          </a:p>
          <a:p>
            <a:pPr algn="just"/>
            <a:r>
              <a:rPr lang="id-ID" sz="3000" dirty="0" smtClean="0"/>
              <a:t>Karena </a:t>
            </a:r>
            <a:r>
              <a:rPr lang="id-ID" sz="3000" dirty="0"/>
              <a:t>pada hakekatnya keduanya tidak dapat dipisahkan. </a:t>
            </a:r>
            <a:endParaRPr lang="id-ID" sz="3000" dirty="0" smtClean="0"/>
          </a:p>
          <a:p>
            <a:pPr algn="just"/>
            <a:endParaRPr lang="id-ID" sz="3000" dirty="0"/>
          </a:p>
          <a:p>
            <a:pPr algn="just"/>
            <a:r>
              <a:rPr lang="id-ID" sz="3000" dirty="0" smtClean="0"/>
              <a:t>Masing-masing </a:t>
            </a:r>
            <a:r>
              <a:rPr lang="id-ID" sz="3000" dirty="0"/>
              <a:t>memiliki peranan yang sama-sama sangat vital. Jiwa tanpa ruh ia akan mati, ruh tanpa jiwa ia tidak dapat berbuat </a:t>
            </a:r>
            <a:r>
              <a:rPr lang="id-ID" sz="3000" dirty="0" smtClean="0"/>
              <a:t>apa-apa.</a:t>
            </a:r>
            <a:endParaRPr lang="id-ID" sz="3000" dirty="0"/>
          </a:p>
        </p:txBody>
      </p:sp>
    </p:spTree>
    <p:extLst>
      <p:ext uri="{BB962C8B-B14F-4D97-AF65-F5344CB8AC3E}">
        <p14:creationId xmlns:p14="http://schemas.microsoft.com/office/powerpoint/2010/main" val="60509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60648"/>
            <a:ext cx="82809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200" dirty="0"/>
              <a:t>d</a:t>
            </a:r>
            <a:r>
              <a:rPr lang="id-ID" sz="3200" dirty="0" smtClean="0"/>
              <a:t>. Aliran </a:t>
            </a:r>
            <a:r>
              <a:rPr lang="id-ID" sz="3200" dirty="0"/>
              <a:t>Eksistensialisme</a:t>
            </a:r>
          </a:p>
          <a:p>
            <a:pPr algn="just"/>
            <a:r>
              <a:rPr lang="id-ID" sz="3200" dirty="0" smtClean="0"/>
              <a:t>	Hakekat </a:t>
            </a:r>
            <a:r>
              <a:rPr lang="id-ID" sz="3200" dirty="0"/>
              <a:t>manusia merupakan eksistensi </a:t>
            </a:r>
            <a:r>
              <a:rPr lang="id-ID" sz="3200" dirty="0" smtClean="0"/>
              <a:t>	atau </a:t>
            </a:r>
            <a:r>
              <a:rPr lang="id-ID" sz="3200" dirty="0"/>
              <a:t>perwujudan sesungguhnya dari </a:t>
            </a:r>
            <a:r>
              <a:rPr lang="id-ID" sz="3200" dirty="0" smtClean="0"/>
              <a:t>	manusia</a:t>
            </a:r>
            <a:r>
              <a:rPr lang="id-ID" sz="3200" dirty="0"/>
              <a:t>. </a:t>
            </a:r>
          </a:p>
          <a:p>
            <a:pPr algn="just"/>
            <a:endParaRPr lang="id-ID" sz="3200" dirty="0" smtClean="0"/>
          </a:p>
          <a:p>
            <a:pPr algn="just"/>
            <a:r>
              <a:rPr lang="id-ID" sz="3200" dirty="0" smtClean="0"/>
              <a:t>	Hakikat </a:t>
            </a:r>
            <a:r>
              <a:rPr lang="id-ID" sz="3200" dirty="0"/>
              <a:t>manusia itu yaitu apa yang </a:t>
            </a:r>
            <a:r>
              <a:rPr lang="id-ID" sz="3200" dirty="0" smtClean="0"/>
              <a:t>	menguasai </a:t>
            </a:r>
            <a:r>
              <a:rPr lang="id-ID" sz="3200" dirty="0"/>
              <a:t>manusia secara menyeluruh. </a:t>
            </a:r>
            <a:endParaRPr lang="id-ID" sz="3200" dirty="0" smtClean="0"/>
          </a:p>
          <a:p>
            <a:pPr algn="just"/>
            <a:endParaRPr lang="id-ID" sz="3200" dirty="0"/>
          </a:p>
          <a:p>
            <a:pPr algn="just"/>
            <a:r>
              <a:rPr lang="id-ID" sz="3200" dirty="0" smtClean="0"/>
              <a:t>	Manusia </a:t>
            </a:r>
            <a:r>
              <a:rPr lang="id-ID" sz="3200" dirty="0"/>
              <a:t>dipandang dari serba zat, serba </a:t>
            </a:r>
            <a:r>
              <a:rPr lang="id-ID" sz="3200" dirty="0" smtClean="0"/>
              <a:t>	ruh </a:t>
            </a:r>
            <a:r>
              <a:rPr lang="id-ID" sz="3200" dirty="0"/>
              <a:t>atau dualisme dari kedua aliran itu, </a:t>
            </a:r>
            <a:endParaRPr lang="id-ID" sz="3200" dirty="0" smtClean="0"/>
          </a:p>
          <a:p>
            <a:pPr algn="just"/>
            <a:r>
              <a:rPr lang="id-ID" sz="3200" dirty="0" smtClean="0"/>
              <a:t>	tetapi </a:t>
            </a:r>
            <a:r>
              <a:rPr lang="id-ID" sz="3200" dirty="0"/>
              <a:t>memandangnya dari segi eksistensi </a:t>
            </a:r>
            <a:r>
              <a:rPr lang="id-ID" sz="3200" dirty="0" smtClean="0"/>
              <a:t>	manusia </a:t>
            </a:r>
            <a:r>
              <a:rPr lang="id-ID" sz="3200" dirty="0"/>
              <a:t>itu sendiri di dunia</a:t>
            </a:r>
            <a:r>
              <a:rPr lang="id-ID" sz="3200" dirty="0" smtClean="0"/>
              <a:t>.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294491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5400" dirty="0" smtClean="0">
                <a:latin typeface="Amiri" pitchFamily="2" charset="-78"/>
                <a:cs typeface="Amiri" pitchFamily="2" charset="-78"/>
              </a:rPr>
              <a:t>Terima Kasih</a:t>
            </a:r>
            <a:endParaRPr lang="en-US" sz="5400" dirty="0">
              <a:latin typeface="Amiri" pitchFamily="2" charset="-78"/>
              <a:cs typeface="Amiri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69" y="2119313"/>
            <a:ext cx="3603625" cy="3603625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905000"/>
            <a:ext cx="3603625" cy="360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131</Words>
  <Application>Microsoft Macintosh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Amiri</vt:lpstr>
      <vt:lpstr>Calibri</vt:lpstr>
      <vt:lpstr>Arial</vt:lpstr>
      <vt:lpstr>Wingdings</vt:lpstr>
      <vt:lpstr>Office Theme</vt:lpstr>
      <vt:lpstr>METAFISIKA 1 Materi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Company>diakov.net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METAFISIKA I Materi ke-4</dc:title>
  <dc:creator>Mukhlis Malik</dc:creator>
  <cp:lastModifiedBy>Microsoft Office User</cp:lastModifiedBy>
  <cp:revision>59</cp:revision>
  <dcterms:created xsi:type="dcterms:W3CDTF">2015-09-27T16:23:21Z</dcterms:created>
  <dcterms:modified xsi:type="dcterms:W3CDTF">2017-09-07T09:50:56Z</dcterms:modified>
</cp:coreProperties>
</file>