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65" r:id="rId5"/>
    <p:sldId id="268" r:id="rId6"/>
    <p:sldId id="27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3009"/>
  </p:normalViewPr>
  <p:slideViewPr>
    <p:cSldViewPr>
      <p:cViewPr>
        <p:scale>
          <a:sx n="90" d="100"/>
          <a:sy n="90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7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811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0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15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20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372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276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976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27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45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2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1D31-C666-49C0-A89B-625142D15248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19C6-93D5-489C-9B3F-2F37EB5FC8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95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772400" cy="1728191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METAFISIKA 1</a:t>
            </a:r>
            <a:br>
              <a:rPr lang="id-ID" dirty="0" smtClean="0"/>
            </a:br>
            <a:r>
              <a:rPr lang="id-ID" sz="3200" smtClean="0"/>
              <a:t>Materi 10</a:t>
            </a:r>
            <a:r>
              <a:rPr lang="id-ID" sz="3200" dirty="0" smtClean="0"/>
              <a:t/>
            </a:r>
            <a:br>
              <a:rPr lang="id-ID" sz="3200" dirty="0" smtClean="0"/>
            </a:b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67" y="2204864"/>
            <a:ext cx="2171673" cy="222751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9552" y="5301208"/>
            <a:ext cx="8136904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</a:t>
            </a:r>
            <a:r>
              <a:rPr lang="id-ID" sz="2400" b="1" smtClean="0">
                <a:solidFill>
                  <a:schemeClr val="tx1"/>
                </a:solidFill>
              </a:rPr>
              <a:t>PANCA </a:t>
            </a:r>
            <a:r>
              <a:rPr lang="id-ID" sz="2400" b="1" smtClean="0">
                <a:solidFill>
                  <a:schemeClr val="tx1"/>
                </a:solidFill>
              </a:rPr>
              <a:t>BUDI</a:t>
            </a:r>
            <a:endParaRPr lang="id-ID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765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KEHIDUPAN  BERAGAMA</a:t>
            </a:r>
          </a:p>
          <a:p>
            <a:pPr algn="ctr"/>
            <a:endParaRPr lang="id-ID" sz="3200" dirty="0" smtClean="0"/>
          </a:p>
          <a:p>
            <a:pPr algn="just"/>
            <a:r>
              <a:rPr lang="id-ID" sz="2400" dirty="0" smtClean="0"/>
              <a:t>A.Definisi Agama</a:t>
            </a:r>
          </a:p>
          <a:p>
            <a:pPr algn="just"/>
            <a:r>
              <a:rPr lang="id-ID" sz="2400" dirty="0" smtClean="0"/>
              <a:t>Kata Agama berasal dari </a:t>
            </a:r>
            <a:r>
              <a:rPr lang="id-ID" sz="2400" dirty="0"/>
              <a:t>:</a:t>
            </a:r>
            <a:endParaRPr lang="id-ID" sz="2400" dirty="0" smtClean="0"/>
          </a:p>
          <a:p>
            <a:pPr algn="just"/>
            <a:r>
              <a:rPr lang="id-ID" sz="2400" dirty="0"/>
              <a:t>B</a:t>
            </a:r>
            <a:r>
              <a:rPr lang="id-ID" sz="2400" dirty="0" smtClean="0"/>
              <a:t>ahasa Sansekerta dikenal juga </a:t>
            </a:r>
          </a:p>
          <a:p>
            <a:pPr algn="just"/>
            <a:r>
              <a:rPr lang="id-ID" sz="2400" dirty="0" err="1"/>
              <a:t>āgama</a:t>
            </a:r>
            <a:r>
              <a:rPr lang="id-ID" sz="2400" dirty="0"/>
              <a:t> yang berarti "tradisi“, atau ada lagi yang menyatakan </a:t>
            </a:r>
            <a:r>
              <a:rPr lang="id-ID" sz="2400" dirty="0" err="1"/>
              <a:t>a</a:t>
            </a:r>
            <a:r>
              <a:rPr lang="id-ID" sz="2400" dirty="0"/>
              <a:t>=tidak  gama =kacau</a:t>
            </a:r>
          </a:p>
          <a:p>
            <a:pPr algn="just"/>
            <a:endParaRPr lang="id-ID" sz="2400" dirty="0"/>
          </a:p>
          <a:p>
            <a:pPr algn="just"/>
            <a:r>
              <a:rPr lang="id-ID" sz="2400" dirty="0" smtClean="0"/>
              <a:t>Bahasa Latin = Religi / </a:t>
            </a:r>
            <a:r>
              <a:rPr lang="id-ID" sz="2400" dirty="0" err="1" smtClean="0"/>
              <a:t>Religio</a:t>
            </a:r>
            <a:r>
              <a:rPr lang="id-ID" sz="2400" dirty="0" smtClean="0"/>
              <a:t> </a:t>
            </a:r>
          </a:p>
          <a:p>
            <a:pPr algn="just"/>
            <a:r>
              <a:rPr lang="id-ID" sz="2400" dirty="0" smtClean="0"/>
              <a:t>Berakar </a:t>
            </a:r>
            <a:r>
              <a:rPr lang="id-ID" sz="2400" dirty="0"/>
              <a:t>pada kata kerja </a:t>
            </a:r>
            <a:r>
              <a:rPr lang="id-ID" sz="2400" dirty="0" err="1"/>
              <a:t>re-ligare</a:t>
            </a:r>
            <a:r>
              <a:rPr lang="id-ID" sz="2400" dirty="0"/>
              <a:t> yang berarti "mengikat kembali". </a:t>
            </a:r>
            <a:endParaRPr lang="id-ID" sz="2400" dirty="0" smtClean="0"/>
          </a:p>
          <a:p>
            <a:pPr algn="just"/>
            <a:r>
              <a:rPr lang="id-ID" sz="2400" dirty="0" smtClean="0"/>
              <a:t>Maksudnya </a:t>
            </a:r>
            <a:r>
              <a:rPr lang="id-ID" sz="2400" dirty="0"/>
              <a:t>dengan </a:t>
            </a:r>
            <a:r>
              <a:rPr lang="id-ID" sz="2400" dirty="0" err="1"/>
              <a:t>berreligi</a:t>
            </a:r>
            <a:r>
              <a:rPr lang="id-ID" sz="2400" dirty="0"/>
              <a:t>, seseorang mengikat dirinya kepada Tuhan.</a:t>
            </a:r>
          </a:p>
          <a:p>
            <a:pPr algn="just"/>
            <a:endParaRPr lang="id-ID" sz="2400" dirty="0" smtClean="0"/>
          </a:p>
          <a:p>
            <a:pPr algn="just"/>
            <a:r>
              <a:rPr lang="id-ID" sz="2400" dirty="0" smtClean="0"/>
              <a:t>Bahasa Arab = Ad-</a:t>
            </a:r>
            <a:r>
              <a:rPr lang="id-ID" sz="2400" dirty="0" err="1" smtClean="0"/>
              <a:t>diin</a:t>
            </a:r>
            <a:r>
              <a:rPr lang="id-ID" sz="2400" dirty="0" smtClean="0"/>
              <a:t> </a:t>
            </a:r>
          </a:p>
          <a:p>
            <a:pPr algn="just"/>
            <a:r>
              <a:rPr lang="id-ID" sz="2400" dirty="0"/>
              <a:t>suatu peraturan Penguasa Alam Semesta untuk dijadikan pedoman hidup bagi makhluk yang harus ditaati, dipatuhi, dan akan diminta pertanggungjawaban atas pelaksanaan hukum itu</a:t>
            </a:r>
            <a:r>
              <a:rPr lang="id-ID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6474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340768"/>
            <a:ext cx="85129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000" dirty="0" smtClean="0"/>
              <a:t>Menurut Kamus Besar Bahasa Indonesia</a:t>
            </a:r>
          </a:p>
          <a:p>
            <a:pPr algn="just"/>
            <a:r>
              <a:rPr lang="id-ID" sz="3000" dirty="0" smtClean="0"/>
              <a:t>Agama adalah sistem yang mengatur tata keimanan (kepercayaan) dan peribadatan kepada Tuhan Yang Mahakuasa serta tata kaidah yang berhubungan dengan pergaulan manusia dan manusia serta lingkungannya</a:t>
            </a:r>
            <a:r>
              <a:rPr lang="id-ID" sz="3200" dirty="0" smtClean="0"/>
              <a:t>.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04356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344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B. CIRI-CIRI AGAMA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8424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 smtClean="0"/>
              <a:t>Ada Pembawa;</a:t>
            </a:r>
          </a:p>
          <a:p>
            <a:pPr marL="514350" indent="-514350">
              <a:buFont typeface="+mj-lt"/>
              <a:buAutoNum type="arabicPeriod"/>
            </a:pPr>
            <a:endParaRPr lang="id-ID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/>
              <a:t>Ada Ummat/Pemeluk;</a:t>
            </a:r>
          </a:p>
          <a:p>
            <a:pPr marL="514350" indent="-514350">
              <a:buFont typeface="+mj-lt"/>
              <a:buAutoNum type="arabicPeriod"/>
            </a:pPr>
            <a:endParaRPr lang="id-ID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/>
              <a:t>Ada sumber ajaran Agama yang tertulis (kitab suci);</a:t>
            </a:r>
          </a:p>
          <a:p>
            <a:pPr marL="514350" indent="-514350">
              <a:buFont typeface="+mj-lt"/>
              <a:buAutoNum type="arabicPeriod"/>
            </a:pPr>
            <a:endParaRPr lang="id-ID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/>
              <a:t>Ada Ibadah.</a:t>
            </a:r>
          </a:p>
          <a:p>
            <a:endParaRPr lang="id-ID" sz="3200" dirty="0"/>
          </a:p>
          <a:p>
            <a:pPr algn="just"/>
            <a:r>
              <a:rPr lang="id-ID" sz="3200" dirty="0" smtClean="0"/>
              <a:t>Yang </a:t>
            </a:r>
            <a:r>
              <a:rPr lang="id-ID" sz="3200" dirty="0"/>
              <a:t>tidak memenuhi ciri-ciri tersebut tidak disebut Agama tetapi bisa disebut </a:t>
            </a:r>
            <a:r>
              <a:rPr lang="id-ID" sz="3200" dirty="0" smtClean="0"/>
              <a:t>kepercayaan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6688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C. DASAR-DASAR MANUSIA BERAGAMA</a:t>
            </a:r>
          </a:p>
          <a:p>
            <a:pPr algn="ctr"/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Naluri Dasar </a:t>
            </a:r>
            <a:r>
              <a:rPr lang="id-ID" sz="3200" dirty="0" smtClean="0"/>
              <a:t>Manusia;</a:t>
            </a:r>
          </a:p>
          <a:p>
            <a:pPr marL="514350" indent="-514350">
              <a:buFont typeface="+mj-lt"/>
              <a:buAutoNum type="arabicPeriod"/>
            </a:pP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/>
              <a:t>Kepercayaan adanya kehidupan yang berlanjut setelah </a:t>
            </a:r>
            <a:r>
              <a:rPr lang="id-ID" sz="3200" dirty="0" smtClean="0"/>
              <a:t>kematian;</a:t>
            </a:r>
          </a:p>
          <a:p>
            <a:pPr marL="514350" indent="-514350" algn="just">
              <a:buFont typeface="+mj-lt"/>
              <a:buAutoNum type="arabicPeriod"/>
            </a:pP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/>
              <a:t>Keyakinan bahwa di dalam agama ditemukan aturan-aturan yang membawa kesejukan dan kedamaian </a:t>
            </a:r>
            <a:r>
              <a:rPr lang="id-ID" sz="3200" dirty="0" smtClean="0"/>
              <a:t>hidup.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93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193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Amiri</vt:lpstr>
      <vt:lpstr>Calibri</vt:lpstr>
      <vt:lpstr>Arial</vt:lpstr>
      <vt:lpstr>Office Theme</vt:lpstr>
      <vt:lpstr>METAFISIKA 1 Materi 10 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ke-7</dc:title>
  <dc:creator>Mukhlis Malik</dc:creator>
  <cp:lastModifiedBy>Microsoft Office User</cp:lastModifiedBy>
  <cp:revision>48</cp:revision>
  <dcterms:created xsi:type="dcterms:W3CDTF">2015-10-11T13:07:21Z</dcterms:created>
  <dcterms:modified xsi:type="dcterms:W3CDTF">2019-09-29T04:39:46Z</dcterms:modified>
</cp:coreProperties>
</file>