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20.xml" ContentType="application/vnd.openxmlformats-officedocument.presentationml.slideLayout+xml"/>
  <Override PartName="/ppt/slides/slide2.xml" ContentType="application/vnd.openxmlformats-officedocument.presentationml.slide+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s/slide8.xml" ContentType="application/vnd.openxmlformats-officedocument.presentationml.slide+xml"/>
  <Override PartName="/docProps/app.xml" ContentType="application/vnd.openxmlformats-officedocument.extended-properties+xml"/>
  <Override PartName="/ppt/slideLayouts/slideLayout6.xml" ContentType="application/vnd.openxmlformats-officedocument.presentationml.slideLayout+xml"/>
  <Override PartName="/ppt/slides/slide4.xml" ContentType="application/vnd.openxmlformats-officedocument.presentationml.slide+xml"/>
  <Override PartName="/docProps/core.xml" ContentType="application/vnd.openxmlformats-package.core-properties+xml"/>
  <Override PartName="/ppt/viewProps.xml" ContentType="application/vnd.openxmlformats-officedocument.presentationml.viewProps+xml"/>
  <Override PartName="/ppt/slides/slide11.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slides/slide5.xml" ContentType="application/vnd.openxmlformats-officedocument.presentationml.slide+xml"/>
  <Override PartName="/ppt/slideMasters/slideMaster1.xml" ContentType="application/vnd.openxmlformats-officedocument.presentationml.slideMaster+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Override PartName="/docProps/custom.xml" ContentType="application/vnd.openxmlformats-officedocument.custom-properties+xml"/>
  <Override PartName="/customXml/itemProps3.xml" ContentType="application/vnd.openxmlformats-officedocument.customXmlProperties+xml"/>
  <Override PartName="/customXml/itemProps2.xml" ContentType="application/vnd.openxmlformats-officedocument.customXmlProperties+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customXml/itemProps1.xml" ContentType="application/vnd.openxmlformats-officedocument.customXml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12192000" cy="6858000"/>
  <p:defaultText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snapToObjects="1">
      <p:cViewPr varScale="1">
        <p:scale>
          <a:sx n="66" d="100"/>
          <a:sy n="66" d="100"/>
        </p:scale>
        <p:origin x="668" y="44"/>
      </p:cViewPr>
      <p:guideLst>
        <p:guide/>
        <p:guide pos="456"/>
        <p:guide pos="2616" orient="horz"/>
        <p:guide pos="3264" orient="horz"/>
        <p:guide pos="6912"/>
        <p:guide pos="2136" orient="horz"/>
        <p:guide pos="4008" orient="horz"/>
        <p:guide pos="1152" orient="horz"/>
        <p:guide pos="2352" orient="horz"/>
        <p:guide pos="1512" orient="horz"/>
        <p:guide pos="7680"/>
        <p:guide pos="6696"/>
        <p:guide pos="1008"/>
        <p:guide pos="1584"/>
        <p:guide pos="2136"/>
        <p:guide pos="2760"/>
        <p:guide pos="3288"/>
        <p:guide pos="4032"/>
        <p:guide pos="4392"/>
        <p:guide pos="4944"/>
        <p:guide pos="5544"/>
        <p:guide pos="6072"/>
        <p:guide pos="2448" orient="horz"/>
        <p:guide pos="960" orient="horz"/>
        <p:guide pos="5256"/>
        <p:guide pos="7261"/>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presProps" Target="presProps.xml" /><Relationship Id="rId17" Type="http://schemas.openxmlformats.org/officeDocument/2006/relationships/tableStyles" Target="tableStyles.xml" /><Relationship Id="rId18"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bg>
      <p:bgPr shadeToTitle="0">
        <a:solidFill>
          <a:schemeClr val="accent1"/>
        </a:solidFill>
      </p:bgPr>
    </p:bg>
    <p:spTree>
      <p:nvGrpSpPr>
        <p:cNvPr id="1" name=""/>
        <p:cNvGrpSpPr/>
        <p:nvPr/>
      </p:nvGrpSpPr>
      <p:grpSpPr bwMode="auto">
        <a:xfrm>
          <a:off x="0" y="0"/>
          <a:ext cx="0" cy="0"/>
          <a:chOff x="0" y="0"/>
          <a:chExt cx="0" cy="0"/>
        </a:xfrm>
      </p:grpSpPr>
      <p:sp>
        <p:nvSpPr>
          <p:cNvPr id="15" name="Image 0" descr="preencoded.png"/>
          <p:cNvSpPr/>
          <p:nvPr/>
        </p:nvSpPr>
        <p:spPr bwMode="auto">
          <a:xfrm>
            <a:off x="0" y="0"/>
            <a:ext cx="5295899"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fill="norm" stroke="1" extrusionOk="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pPr>
              <a:defRPr/>
            </a:pPr>
            <a:endParaRPr lang="en-US"/>
          </a:p>
        </p:txBody>
      </p:sp>
      <p:sp>
        <p:nvSpPr>
          <p:cNvPr id="20" name="Freeform: Shape 19"/>
          <p:cNvSpPr/>
          <p:nvPr userDrawn="1"/>
        </p:nvSpPr>
        <p:spPr bwMode="auto">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fill="norm" stroke="1" extrusionOk="0">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sp>
        <p:nvSpPr>
          <p:cNvPr id="18" name="Freeform: Shape 17"/>
          <p:cNvSpPr/>
          <p:nvPr userDrawn="1"/>
        </p:nvSpPr>
        <p:spPr bwMode="auto">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fill="norm" stroke="1" extrusionOk="0">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sp>
        <p:nvSpPr>
          <p:cNvPr id="2" name="Title 1"/>
          <p:cNvSpPr>
            <a:spLocks noGrp="1"/>
          </p:cNvSpPr>
          <p:nvPr>
            <p:ph type="ctrTitle"/>
          </p:nvPr>
        </p:nvSpPr>
        <p:spPr bwMode="auto">
          <a:xfrm>
            <a:off x="3403092" y="1984248"/>
            <a:ext cx="5385816" cy="1225296"/>
          </a:xfrm>
        </p:spPr>
        <p:txBody>
          <a:bodyPr tIns="0" anchor="b">
            <a:noAutofit/>
          </a:bodyPr>
          <a:lstStyle>
            <a:lvl1pPr algn="ctr">
              <a:defRPr sz="4400"/>
            </a:lvl1pPr>
          </a:lstStyle>
          <a:p>
            <a:pPr>
              <a:defRPr/>
            </a:pPr>
            <a:r>
              <a:rPr lang="en-US"/>
              <a:t>Click to edit Master title style</a:t>
            </a:r>
            <a:endParaRPr lang="en-US"/>
          </a:p>
        </p:txBody>
      </p:sp>
      <p:sp>
        <p:nvSpPr>
          <p:cNvPr id="3" name="Subtitle 2"/>
          <p:cNvSpPr>
            <a:spLocks noGrp="1"/>
          </p:cNvSpPr>
          <p:nvPr>
            <p:ph type="subTitle" idx="1"/>
          </p:nvPr>
        </p:nvSpPr>
        <p:spPr bwMode="auto">
          <a:xfrm>
            <a:off x="4349496" y="3483864"/>
            <a:ext cx="3493008" cy="878908"/>
          </a:xfrm>
        </p:spPr>
        <p:txBody>
          <a:bodyPr lIns="0" tIns="0" rIns="0" bIns="0" anchor="t"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5 Column">
    <p:spTree>
      <p:nvGrpSpPr>
        <p:cNvPr id="1" name=""/>
        <p:cNvGrpSpPr/>
        <p:nvPr/>
      </p:nvGrpSpPr>
      <p:grpSpPr bwMode="auto">
        <a:xfrm>
          <a:off x="0" y="0"/>
          <a:ext cx="0" cy="0"/>
          <a:chOff x="0" y="0"/>
          <a:chExt cx="0" cy="0"/>
        </a:xfrm>
      </p:grpSpPr>
      <p:sp>
        <p:nvSpPr>
          <p:cNvPr id="16" name="Rectangle 15"/>
          <p:cNvSpPr/>
          <p:nvPr userDrawn="1"/>
        </p:nvSpPr>
        <p:spPr bwMode="auto">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8" name="Rectangle 17"/>
          <p:cNvSpPr/>
          <p:nvPr userDrawn="1"/>
        </p:nvSpPr>
        <p:spPr bwMode="auto">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0" name="Rectangle 19"/>
          <p:cNvSpPr/>
          <p:nvPr userDrawn="1"/>
        </p:nvSpPr>
        <p:spPr bwMode="auto">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2" name="Rectangle 21"/>
          <p:cNvSpPr/>
          <p:nvPr userDrawn="1"/>
        </p:nvSpPr>
        <p:spPr bwMode="auto">
          <a:xfrm>
            <a:off x="954762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4" name="Rectangle 23"/>
          <p:cNvSpPr/>
          <p:nvPr userDrawn="1"/>
        </p:nvSpPr>
        <p:spPr bwMode="auto">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 name="Title 1"/>
          <p:cNvSpPr>
            <a:spLocks noGrp="1"/>
          </p:cNvSpPr>
          <p:nvPr>
            <p:ph type="title"/>
          </p:nvPr>
        </p:nvSpPr>
        <p:spPr bwMode="auto">
          <a:xfrm>
            <a:off x="758952" y="841248"/>
            <a:ext cx="10671048" cy="768096"/>
          </a:xfrm>
        </p:spPr>
        <p:txBody>
          <a:bodyPr>
            <a:noAutofit/>
          </a:bodyPr>
          <a:lstStyle>
            <a:lvl1pPr>
              <a:lnSpc>
                <a:spcPct val="100000"/>
              </a:lnSpc>
              <a:defRPr/>
            </a:lvl1pPr>
          </a:lstStyle>
          <a:p>
            <a:pPr>
              <a:defRPr/>
            </a:pPr>
            <a:r>
              <a:rPr lang="en-US"/>
              <a:t>Click to edit Master title style</a:t>
            </a:r>
            <a:endParaRPr lang="en-US"/>
          </a:p>
        </p:txBody>
      </p:sp>
      <p:sp>
        <p:nvSpPr>
          <p:cNvPr id="4" name="Footer Placeholder 3"/>
          <p:cNvSpPr>
            <a:spLocks noGrp="1"/>
          </p:cNvSpPr>
          <p:nvPr>
            <p:ph type="ftr" sz="quarter" idx="11"/>
          </p:nvPr>
        </p:nvSpPr>
        <p:spPr bwMode="auto"/>
        <p:txBody>
          <a:bodyPr>
            <a:noAutofit/>
          </a:bodyPr>
          <a:lstStyle/>
          <a:p>
            <a:pPr>
              <a:defRPr/>
            </a:pPr>
            <a:r>
              <a:rPr lang="en-US"/>
              <a:t>Presentation title</a:t>
            </a:r>
            <a:endParaRPr lang="en-US"/>
          </a:p>
        </p:txBody>
      </p:sp>
      <p:sp>
        <p:nvSpPr>
          <p:cNvPr id="5" name="Slide Number Placeholder 4"/>
          <p:cNvSpPr>
            <a:spLocks noGrp="1"/>
          </p:cNvSpPr>
          <p:nvPr>
            <p:ph type="sldNum" sz="quarter" idx="12"/>
          </p:nvPr>
        </p:nvSpPr>
        <p:spPr bwMode="auto"/>
        <p:txBody>
          <a:bodyPr>
            <a:noAutofit/>
          </a:bodyPr>
          <a:lstStyle/>
          <a:p>
            <a:pPr>
              <a:defRPr/>
            </a:pPr>
            <a:fld id="{48F63A3B-78C7-47BE-AE5E-E10140E04643}" type="slidenum">
              <a:rPr lang="en-US"/>
              <a:t/>
            </a:fld>
            <a:endParaRPr lang="en-US"/>
          </a:p>
        </p:txBody>
      </p:sp>
      <p:sp>
        <p:nvSpPr>
          <p:cNvPr id="46" name="Text Placeholder 2"/>
          <p:cNvSpPr>
            <a:spLocks noGrp="1"/>
          </p:cNvSpPr>
          <p:nvPr>
            <p:ph type="body" idx="1"/>
          </p:nvPr>
        </p:nvSpPr>
        <p:spPr bwMode="auto">
          <a:xfrm>
            <a:off x="685338" y="2491684"/>
            <a:ext cx="2011680" cy="2825173"/>
          </a:xfrm>
          <a:prstGeom prst="rect">
            <a:avLst/>
          </a:prstGeom>
          <a:noFill/>
          <a:ln w="12700">
            <a:solidFill>
              <a:schemeClr val="accent1"/>
            </a:solidFill>
          </a:ln>
        </p:spPr>
        <p:txBody>
          <a:bodyPr tIns="685800" anchor="t">
            <a:noAutofit/>
          </a:bodyPr>
          <a:lstStyle>
            <a:lvl1pPr marL="0" indent="0" algn="ctr">
              <a:lnSpc>
                <a:spcPct val="100000"/>
              </a:lnSpc>
              <a:spcBef>
                <a:spcPts val="0"/>
              </a:spcBef>
              <a:buNone/>
              <a:defRPr sz="1800" b="1" cap="all" spc="0">
                <a:solidFill>
                  <a:schemeClr val="accent6"/>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4" name="Picture Placeholder 62"/>
          <p:cNvSpPr>
            <a:spLocks noGrp="1"/>
          </p:cNvSpPr>
          <p:nvPr>
            <p:ph type="pic" sz="quarter" idx="23"/>
          </p:nvPr>
        </p:nvSpPr>
        <p:spPr bwMode="auto">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pPr>
              <a:defRPr/>
            </a:pPr>
            <a:r>
              <a:rPr lang="en-US"/>
              <a:t>Click icon to add picture</a:t>
            </a:r>
            <a:endParaRPr lang="en-US"/>
          </a:p>
        </p:txBody>
      </p:sp>
      <p:sp>
        <p:nvSpPr>
          <p:cNvPr id="52" name="Text Placeholder 51"/>
          <p:cNvSpPr>
            <a:spLocks noGrp="1"/>
          </p:cNvSpPr>
          <p:nvPr>
            <p:ph type="body" sz="quarter" idx="18"/>
          </p:nvPr>
        </p:nvSpPr>
        <p:spPr bwMode="auto">
          <a:xfrm>
            <a:off x="731058" y="3888404"/>
            <a:ext cx="1920240" cy="1371600"/>
          </a:xfrm>
          <a:prstGeom prst="rect">
            <a:avLst/>
          </a:prstGeom>
          <a:noFill/>
          <a:ln>
            <a:noFill/>
          </a:ln>
        </p:spPr>
        <p:txBody>
          <a:bodyPr lIns="91440" rIns="91440" anchor="ctr">
            <a:normAutofit/>
          </a:bodyPr>
          <a:lstStyle>
            <a:lvl1pPr marL="0" indent="0" algn="ctr">
              <a:spcBef>
                <a:spcPts val="0"/>
              </a:spcBef>
              <a:buNone/>
              <a:defRPr sz="1500"/>
            </a:lvl1pPr>
          </a:lstStyle>
          <a:p>
            <a:pPr lvl="0">
              <a:defRPr/>
            </a:pPr>
            <a:r>
              <a:rPr lang="en-US"/>
              <a:t>Click to edit Master text styles</a:t>
            </a:r>
            <a:endParaRPr/>
          </a:p>
        </p:txBody>
      </p:sp>
      <p:sp>
        <p:nvSpPr>
          <p:cNvPr id="47" name="Text Placeholder 4"/>
          <p:cNvSpPr>
            <a:spLocks noGrp="1"/>
          </p:cNvSpPr>
          <p:nvPr>
            <p:ph type="body" sz="quarter" idx="3"/>
          </p:nvPr>
        </p:nvSpPr>
        <p:spPr bwMode="auto">
          <a:xfrm>
            <a:off x="2900910" y="2491684"/>
            <a:ext cx="2011680" cy="2825173"/>
          </a:xfrm>
          <a:prstGeom prst="rect">
            <a:avLst/>
          </a:prstGeom>
          <a:noFill/>
          <a:ln w="12700">
            <a:solidFill>
              <a:schemeClr val="accent3"/>
            </a:solidFill>
          </a:ln>
        </p:spPr>
        <p:txBody>
          <a:bodyPr tIns="685800" anchor="t">
            <a:noAutofit/>
          </a:bodyPr>
          <a:lstStyle>
            <a:lvl1pPr marL="0" indent="0" algn="ctr">
              <a:lnSpc>
                <a:spcPct val="100000"/>
              </a:lnSpc>
              <a:spcBef>
                <a:spcPts val="0"/>
              </a:spcBef>
              <a:buNone/>
              <a:defRPr sz="1800" b="1" cap="all" spc="0">
                <a:solidFill>
                  <a:schemeClr val="accent6"/>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8" name="Picture Placeholder 62"/>
          <p:cNvSpPr>
            <a:spLocks noGrp="1"/>
          </p:cNvSpPr>
          <p:nvPr>
            <p:ph type="pic" sz="quarter" idx="27"/>
          </p:nvPr>
        </p:nvSpPr>
        <p:spPr bwMode="auto">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pPr>
              <a:defRPr/>
            </a:pPr>
            <a:r>
              <a:rPr lang="en-US"/>
              <a:t>Click icon to add picture</a:t>
            </a:r>
            <a:endParaRPr lang="en-US"/>
          </a:p>
        </p:txBody>
      </p:sp>
      <p:sp>
        <p:nvSpPr>
          <p:cNvPr id="58" name="Text Placeholder 51"/>
          <p:cNvSpPr>
            <a:spLocks noGrp="1"/>
          </p:cNvSpPr>
          <p:nvPr>
            <p:ph type="body" sz="quarter" idx="19"/>
          </p:nvPr>
        </p:nvSpPr>
        <p:spPr bwMode="auto">
          <a:xfrm>
            <a:off x="2946630" y="3888404"/>
            <a:ext cx="1920240" cy="1371600"/>
          </a:xfrm>
          <a:prstGeom prst="rect">
            <a:avLst/>
          </a:prstGeom>
          <a:noFill/>
          <a:ln>
            <a:noFill/>
          </a:ln>
        </p:spPr>
        <p:txBody>
          <a:bodyPr lIns="91440" rIns="91440" anchor="ctr">
            <a:normAutofit/>
          </a:bodyPr>
          <a:lstStyle>
            <a:lvl1pPr marL="0" indent="0" algn="ctr">
              <a:spcBef>
                <a:spcPts val="0"/>
              </a:spcBef>
              <a:buNone/>
              <a:defRPr sz="1500"/>
            </a:lvl1pPr>
          </a:lstStyle>
          <a:p>
            <a:pPr lvl="0">
              <a:defRPr/>
            </a:pPr>
            <a:r>
              <a:rPr lang="en-US"/>
              <a:t>Click to edit Master text styles</a:t>
            </a:r>
            <a:endParaRPr/>
          </a:p>
        </p:txBody>
      </p:sp>
      <p:sp>
        <p:nvSpPr>
          <p:cNvPr id="48" name="Text Placeholder 4"/>
          <p:cNvSpPr>
            <a:spLocks noGrp="1"/>
          </p:cNvSpPr>
          <p:nvPr>
            <p:ph type="body" sz="quarter" idx="13"/>
          </p:nvPr>
        </p:nvSpPr>
        <p:spPr bwMode="auto">
          <a:xfrm>
            <a:off x="5116484" y="2491684"/>
            <a:ext cx="2011680" cy="2825173"/>
          </a:xfrm>
          <a:prstGeom prst="rect">
            <a:avLst/>
          </a:prstGeom>
          <a:noFill/>
          <a:ln w="12700">
            <a:solidFill>
              <a:schemeClr val="accent1"/>
            </a:solidFill>
          </a:ln>
        </p:spPr>
        <p:txBody>
          <a:bodyPr tIns="685800" anchor="t">
            <a:noAutofit/>
          </a:bodyPr>
          <a:lstStyle>
            <a:lvl1pPr marL="0" indent="0" algn="ctr">
              <a:lnSpc>
                <a:spcPct val="100000"/>
              </a:lnSpc>
              <a:spcBef>
                <a:spcPts val="0"/>
              </a:spcBef>
              <a:buNone/>
              <a:defRPr sz="1800" b="1" cap="all" spc="0">
                <a:solidFill>
                  <a:schemeClr val="accent6"/>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7" name="Picture Placeholder 62"/>
          <p:cNvSpPr>
            <a:spLocks noGrp="1"/>
          </p:cNvSpPr>
          <p:nvPr>
            <p:ph type="pic" sz="quarter" idx="26"/>
          </p:nvPr>
        </p:nvSpPr>
        <p:spPr bwMode="auto">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pPr>
              <a:defRPr/>
            </a:pPr>
            <a:r>
              <a:rPr lang="en-US"/>
              <a:t>Click icon to add picture</a:t>
            </a:r>
            <a:endParaRPr lang="en-US"/>
          </a:p>
        </p:txBody>
      </p:sp>
      <p:sp>
        <p:nvSpPr>
          <p:cNvPr id="59" name="Text Placeholder 51"/>
          <p:cNvSpPr>
            <a:spLocks noGrp="1"/>
          </p:cNvSpPr>
          <p:nvPr>
            <p:ph type="body" sz="quarter" idx="20"/>
          </p:nvPr>
        </p:nvSpPr>
        <p:spPr bwMode="auto">
          <a:xfrm>
            <a:off x="5162203" y="3888404"/>
            <a:ext cx="1920240" cy="1371600"/>
          </a:xfrm>
          <a:prstGeom prst="rect">
            <a:avLst/>
          </a:prstGeom>
          <a:noFill/>
          <a:ln>
            <a:noFill/>
          </a:ln>
        </p:spPr>
        <p:txBody>
          <a:bodyPr lIns="91440" rIns="91440" anchor="ctr">
            <a:normAutofit/>
          </a:bodyPr>
          <a:lstStyle>
            <a:lvl1pPr marL="0" indent="0" algn="ctr">
              <a:spcBef>
                <a:spcPts val="0"/>
              </a:spcBef>
              <a:buNone/>
              <a:defRPr sz="1500"/>
            </a:lvl1pPr>
          </a:lstStyle>
          <a:p>
            <a:pPr lvl="0">
              <a:defRPr/>
            </a:pPr>
            <a:r>
              <a:rPr lang="en-US"/>
              <a:t>Click to edit Master text styles</a:t>
            </a:r>
            <a:endParaRPr/>
          </a:p>
        </p:txBody>
      </p:sp>
      <p:sp>
        <p:nvSpPr>
          <p:cNvPr id="49" name="Text Placeholder 4"/>
          <p:cNvSpPr>
            <a:spLocks noGrp="1"/>
          </p:cNvSpPr>
          <p:nvPr>
            <p:ph type="body" sz="quarter" idx="15"/>
          </p:nvPr>
        </p:nvSpPr>
        <p:spPr bwMode="auto">
          <a:xfrm>
            <a:off x="7332057" y="2491684"/>
            <a:ext cx="2011680" cy="2825173"/>
          </a:xfrm>
          <a:prstGeom prst="rect">
            <a:avLst/>
          </a:prstGeom>
          <a:noFill/>
          <a:ln w="12700">
            <a:solidFill>
              <a:schemeClr val="accent3"/>
            </a:solidFill>
          </a:ln>
        </p:spPr>
        <p:txBody>
          <a:bodyPr tIns="685800" anchor="t">
            <a:noAutofit/>
          </a:bodyPr>
          <a:lstStyle>
            <a:lvl1pPr marL="0" indent="0" algn="ctr">
              <a:lnSpc>
                <a:spcPct val="100000"/>
              </a:lnSpc>
              <a:spcBef>
                <a:spcPts val="0"/>
              </a:spcBef>
              <a:buNone/>
              <a:defRPr sz="1800" b="1" cap="all" spc="0">
                <a:solidFill>
                  <a:schemeClr val="accent6"/>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6" name="Picture Placeholder 62"/>
          <p:cNvSpPr>
            <a:spLocks noGrp="1"/>
          </p:cNvSpPr>
          <p:nvPr>
            <p:ph type="pic" sz="quarter" idx="25"/>
          </p:nvPr>
        </p:nvSpPr>
        <p:spPr bwMode="auto">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pPr>
              <a:defRPr/>
            </a:pPr>
            <a:r>
              <a:rPr lang="en-US"/>
              <a:t>Click icon to add picture</a:t>
            </a:r>
            <a:endParaRPr lang="en-US"/>
          </a:p>
        </p:txBody>
      </p:sp>
      <p:sp>
        <p:nvSpPr>
          <p:cNvPr id="60" name="Text Placeholder 51"/>
          <p:cNvSpPr>
            <a:spLocks noGrp="1"/>
          </p:cNvSpPr>
          <p:nvPr>
            <p:ph type="body" sz="quarter" idx="21"/>
          </p:nvPr>
        </p:nvSpPr>
        <p:spPr bwMode="auto">
          <a:xfrm>
            <a:off x="7377777" y="3888404"/>
            <a:ext cx="1920240" cy="1371600"/>
          </a:xfrm>
          <a:prstGeom prst="rect">
            <a:avLst/>
          </a:prstGeom>
          <a:noFill/>
          <a:ln>
            <a:noFill/>
          </a:ln>
        </p:spPr>
        <p:txBody>
          <a:bodyPr lIns="91440" rIns="91440" anchor="ctr">
            <a:normAutofit/>
          </a:bodyPr>
          <a:lstStyle>
            <a:lvl1pPr marL="0" indent="0" algn="ctr">
              <a:spcBef>
                <a:spcPts val="0"/>
              </a:spcBef>
              <a:buNone/>
              <a:defRPr sz="1500"/>
            </a:lvl1pPr>
          </a:lstStyle>
          <a:p>
            <a:pPr lvl="0">
              <a:defRPr/>
            </a:pPr>
            <a:r>
              <a:rPr lang="en-US"/>
              <a:t>Click to edit Master text styles</a:t>
            </a:r>
            <a:endParaRPr/>
          </a:p>
        </p:txBody>
      </p:sp>
      <p:sp>
        <p:nvSpPr>
          <p:cNvPr id="50" name="Text Placeholder 4"/>
          <p:cNvSpPr>
            <a:spLocks noGrp="1"/>
          </p:cNvSpPr>
          <p:nvPr>
            <p:ph type="body" sz="quarter" idx="17"/>
          </p:nvPr>
        </p:nvSpPr>
        <p:spPr bwMode="auto">
          <a:xfrm>
            <a:off x="9547628" y="2491684"/>
            <a:ext cx="2011680" cy="2825173"/>
          </a:xfrm>
          <a:prstGeom prst="rect">
            <a:avLst/>
          </a:prstGeom>
          <a:noFill/>
          <a:ln w="12700">
            <a:solidFill>
              <a:schemeClr val="accent1"/>
            </a:solidFill>
          </a:ln>
        </p:spPr>
        <p:txBody>
          <a:bodyPr tIns="685800" anchor="t">
            <a:noAutofit/>
          </a:bodyPr>
          <a:lstStyle>
            <a:lvl1pPr marL="0" indent="0" algn="ctr">
              <a:lnSpc>
                <a:spcPct val="100000"/>
              </a:lnSpc>
              <a:spcBef>
                <a:spcPts val="0"/>
              </a:spcBef>
              <a:buNone/>
              <a:defRPr sz="1800" b="1" cap="all" spc="0">
                <a:solidFill>
                  <a:schemeClr val="accent6"/>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5" name="Picture Placeholder 62"/>
          <p:cNvSpPr>
            <a:spLocks noGrp="1"/>
          </p:cNvSpPr>
          <p:nvPr>
            <p:ph type="pic" sz="quarter" idx="24"/>
          </p:nvPr>
        </p:nvSpPr>
        <p:spPr bwMode="auto">
          <a:xfrm>
            <a:off x="1020142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pPr>
              <a:defRPr/>
            </a:pPr>
            <a:r>
              <a:rPr lang="en-US"/>
              <a:t>Click icon to add picture</a:t>
            </a:r>
            <a:endParaRPr lang="en-US"/>
          </a:p>
        </p:txBody>
      </p:sp>
      <p:sp>
        <p:nvSpPr>
          <p:cNvPr id="61" name="Text Placeholder 51"/>
          <p:cNvSpPr>
            <a:spLocks noGrp="1"/>
          </p:cNvSpPr>
          <p:nvPr>
            <p:ph type="body" sz="quarter" idx="22"/>
          </p:nvPr>
        </p:nvSpPr>
        <p:spPr bwMode="auto">
          <a:xfrm>
            <a:off x="9593349" y="3888404"/>
            <a:ext cx="1920240" cy="1371600"/>
          </a:xfrm>
          <a:prstGeom prst="rect">
            <a:avLst/>
          </a:prstGeom>
          <a:noFill/>
          <a:ln>
            <a:noFill/>
          </a:ln>
        </p:spPr>
        <p:txBody>
          <a:bodyPr lIns="91440" rIns="91440" anchor="ctr">
            <a:normAutofit/>
          </a:bodyPr>
          <a:lstStyle>
            <a:lvl1pPr marL="0" indent="0" algn="ctr">
              <a:spcBef>
                <a:spcPts val="0"/>
              </a:spcBef>
              <a:buNone/>
              <a:defRPr sz="1500"/>
            </a:lvl1pPr>
          </a:lstStyle>
          <a:p>
            <a:pPr lvl="0">
              <a:defRPr/>
            </a:pPr>
            <a:r>
              <a:rPr lang="en-US"/>
              <a:t>Click to edit Master text styles</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Timeline">
    <p:spTree>
      <p:nvGrpSpPr>
        <p:cNvPr id="1" name=""/>
        <p:cNvGrpSpPr/>
        <p:nvPr/>
      </p:nvGrpSpPr>
      <p:grpSpPr bwMode="auto">
        <a:xfrm>
          <a:off x="0" y="0"/>
          <a:ext cx="0" cy="0"/>
          <a:chOff x="0" y="0"/>
          <a:chExt cx="0" cy="0"/>
        </a:xfrm>
      </p:grpSpPr>
      <p:sp>
        <p:nvSpPr>
          <p:cNvPr id="29" name="Freeform: Shape 28"/>
          <p:cNvSpPr/>
          <p:nvPr userDrawn="1"/>
        </p:nvSpPr>
        <p:spPr bwMode="auto">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fill="norm" stroke="1" extrusionOk="0">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noAutofit/>
          </a:bodyPr>
          <a:lstStyle/>
          <a:p>
            <a:pPr lvl="0">
              <a:defRPr/>
            </a:pPr>
            <a:endParaRPr lang="en-US"/>
          </a:p>
        </p:txBody>
      </p:sp>
      <p:sp>
        <p:nvSpPr>
          <p:cNvPr id="26" name="Freeform: Shape 25"/>
          <p:cNvSpPr/>
          <p:nvPr userDrawn="1"/>
        </p:nvSpPr>
        <p:spPr bwMode="auto">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fill="norm" stroke="1" extrusionOk="0">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noAutofit/>
          </a:bodyPr>
          <a:lstStyle/>
          <a:p>
            <a:pPr lvl="0">
              <a:defRPr/>
            </a:pPr>
            <a:endParaRPr lang="en-US">
              <a:solidFill>
                <a:schemeClr val="tx1"/>
              </a:solidFill>
            </a:endParaRPr>
          </a:p>
        </p:txBody>
      </p:sp>
      <p:sp>
        <p:nvSpPr>
          <p:cNvPr id="16" name="Freeform: Shape 15"/>
          <p:cNvSpPr/>
          <p:nvPr userDrawn="1"/>
        </p:nvSpPr>
        <p:spPr bwMode="auto">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fill="norm" stroke="1" extrusionOk="0">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noAutofit/>
          </a:bodyPr>
          <a:lstStyle/>
          <a:p>
            <a:pPr lvl="0">
              <a:defRPr/>
            </a:pPr>
            <a:endParaRPr lang="en-US">
              <a:solidFill>
                <a:schemeClr val="tx1"/>
              </a:solidFill>
            </a:endParaRPr>
          </a:p>
        </p:txBody>
      </p:sp>
      <p:sp>
        <p:nvSpPr>
          <p:cNvPr id="2" name="Title 1"/>
          <p:cNvSpPr>
            <a:spLocks noGrp="1"/>
          </p:cNvSpPr>
          <p:nvPr>
            <p:ph type="title"/>
          </p:nvPr>
        </p:nvSpPr>
        <p:spPr bwMode="auto"/>
        <p:txBody>
          <a:bodyPr/>
          <a:lstStyle>
            <a:lvl1pPr>
              <a:lnSpc>
                <a:spcPct val="100000"/>
              </a:lnSpc>
              <a:defRPr>
                <a:solidFill>
                  <a:schemeClr val="accent6"/>
                </a:solidFill>
              </a:defRPr>
            </a:lvl1pPr>
          </a:lstStyle>
          <a:p>
            <a:pPr>
              <a:defRPr/>
            </a:pPr>
            <a:r>
              <a:rPr lang="en-US"/>
              <a:t>Click to edit Master title style</a:t>
            </a:r>
            <a:endParaRPr lang="en-US"/>
          </a:p>
        </p:txBody>
      </p:sp>
      <p:sp>
        <p:nvSpPr>
          <p:cNvPr id="5" name="Slide Number Placeholder 4"/>
          <p:cNvSpPr>
            <a:spLocks noGrp="1"/>
          </p:cNvSpPr>
          <p:nvPr>
            <p:ph type="sldNum" sz="quarter" idx="12"/>
          </p:nvPr>
        </p:nvSpPr>
        <p:spPr bwMode="auto"/>
        <p:txBody>
          <a:bodyPr/>
          <a:lstStyle/>
          <a:p>
            <a:pPr>
              <a:defRPr/>
            </a:pPr>
            <a:fld id="{48F63A3B-78C7-47BE-AE5E-E10140E04643}" type="slidenum">
              <a:rPr lang="en-US"/>
              <a:t/>
            </a:fld>
            <a:endParaRPr lang="en-US"/>
          </a:p>
        </p:txBody>
      </p:sp>
      <p:sp>
        <p:nvSpPr>
          <p:cNvPr id="30" name="Image 2" descr="preencoded.png"/>
          <p:cNvSpPr/>
          <p:nvPr/>
        </p:nvSpPr>
        <p:spPr bwMode="auto">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fill="norm" stroke="1" extrusionOk="0">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pPr>
              <a:defRPr/>
            </a:pPr>
            <a:endParaRPr lang="en-US"/>
          </a:p>
        </p:txBody>
      </p:sp>
      <p:sp>
        <p:nvSpPr>
          <p:cNvPr id="31" name="Text Placeholder 2"/>
          <p:cNvSpPr>
            <a:spLocks noGrp="1"/>
          </p:cNvSpPr>
          <p:nvPr>
            <p:ph type="body" idx="1" hasCustomPrompt="1"/>
          </p:nvPr>
        </p:nvSpPr>
        <p:spPr bwMode="auto">
          <a:xfrm>
            <a:off x="685338" y="3017519"/>
            <a:ext cx="1993392" cy="557784"/>
          </a:xfrm>
          <a:prstGeom prst="rect">
            <a:avLst/>
          </a:prstGeom>
          <a:solidFill>
            <a:schemeClr val="accent3"/>
          </a:solidFill>
          <a:ln>
            <a:noFill/>
          </a:ln>
        </p:spPr>
        <p:txBody>
          <a:bodyPr lIns="0" tIns="0" rIns="0" bIns="0" anchor="ctr">
            <a:noAutofit/>
          </a:bodyPr>
          <a:lstStyle>
            <a:lvl1pPr marL="0" indent="0" algn="ctr">
              <a:lnSpc>
                <a:spcPct val="100000"/>
              </a:lnSpc>
              <a:spcBef>
                <a:spcPts val="0"/>
              </a:spcBef>
              <a:buNone/>
              <a:defRPr sz="1800" b="1" cap="all" spc="0">
                <a:solidFill>
                  <a:schemeClr val="accent6"/>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MMM YYYY</a:t>
            </a:r>
            <a:endParaRPr/>
          </a:p>
        </p:txBody>
      </p:sp>
      <p:sp>
        <p:nvSpPr>
          <p:cNvPr id="32" name="Text Placeholder 4"/>
          <p:cNvSpPr>
            <a:spLocks noGrp="1"/>
          </p:cNvSpPr>
          <p:nvPr>
            <p:ph type="body" sz="quarter" idx="3" hasCustomPrompt="1"/>
          </p:nvPr>
        </p:nvSpPr>
        <p:spPr bwMode="auto">
          <a:xfrm>
            <a:off x="2900911" y="3017519"/>
            <a:ext cx="1993392" cy="557784"/>
          </a:xfrm>
          <a:prstGeom prst="rect">
            <a:avLst/>
          </a:prstGeom>
          <a:solidFill>
            <a:schemeClr val="accent1"/>
          </a:solidFill>
          <a:ln>
            <a:noFill/>
          </a:ln>
        </p:spPr>
        <p:txBody>
          <a:bodyPr lIns="0" tIns="0" rIns="0" bIns="0" anchor="ctr">
            <a:noAutofit/>
          </a:bodyPr>
          <a:lstStyle>
            <a:lvl1pPr marL="0" indent="0" algn="ctr">
              <a:lnSpc>
                <a:spcPct val="100000"/>
              </a:lnSpc>
              <a:spcBef>
                <a:spcPts val="0"/>
              </a:spcBef>
              <a:buNone/>
              <a:defRPr sz="1800" b="1" cap="all" spc="0">
                <a:solidFill>
                  <a:schemeClr val="accent6"/>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MMM YYYY</a:t>
            </a:r>
            <a:endParaRPr/>
          </a:p>
        </p:txBody>
      </p:sp>
      <p:sp>
        <p:nvSpPr>
          <p:cNvPr id="33" name="Text Placeholder 4"/>
          <p:cNvSpPr>
            <a:spLocks noGrp="1"/>
          </p:cNvSpPr>
          <p:nvPr>
            <p:ph type="body" sz="quarter" idx="13" hasCustomPrompt="1"/>
          </p:nvPr>
        </p:nvSpPr>
        <p:spPr bwMode="auto">
          <a:xfrm>
            <a:off x="5116484" y="3017519"/>
            <a:ext cx="1993392" cy="557784"/>
          </a:xfrm>
          <a:prstGeom prst="rect">
            <a:avLst/>
          </a:prstGeom>
          <a:solidFill>
            <a:schemeClr val="accent3"/>
          </a:solidFill>
          <a:ln>
            <a:noFill/>
          </a:ln>
        </p:spPr>
        <p:txBody>
          <a:bodyPr lIns="0" tIns="0" rIns="0" bIns="0" anchor="ctr">
            <a:noAutofit/>
          </a:bodyPr>
          <a:lstStyle>
            <a:lvl1pPr marL="0" indent="0" algn="ctr">
              <a:lnSpc>
                <a:spcPct val="100000"/>
              </a:lnSpc>
              <a:spcBef>
                <a:spcPts val="0"/>
              </a:spcBef>
              <a:buNone/>
              <a:defRPr sz="1800" b="1" cap="all" spc="0">
                <a:solidFill>
                  <a:schemeClr val="accent6"/>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MMM YYYY</a:t>
            </a:r>
            <a:endParaRPr/>
          </a:p>
        </p:txBody>
      </p:sp>
      <p:sp>
        <p:nvSpPr>
          <p:cNvPr id="34" name="Text Placeholder 4"/>
          <p:cNvSpPr>
            <a:spLocks noGrp="1"/>
          </p:cNvSpPr>
          <p:nvPr>
            <p:ph type="body" sz="quarter" idx="15" hasCustomPrompt="1"/>
          </p:nvPr>
        </p:nvSpPr>
        <p:spPr bwMode="auto">
          <a:xfrm>
            <a:off x="7332057" y="3017519"/>
            <a:ext cx="1993392" cy="557784"/>
          </a:xfrm>
          <a:prstGeom prst="rect">
            <a:avLst/>
          </a:prstGeom>
          <a:solidFill>
            <a:schemeClr val="accent1"/>
          </a:solidFill>
          <a:ln>
            <a:noFill/>
          </a:ln>
        </p:spPr>
        <p:txBody>
          <a:bodyPr lIns="0" tIns="0" rIns="0" bIns="0" anchor="ctr">
            <a:noAutofit/>
          </a:bodyPr>
          <a:lstStyle>
            <a:lvl1pPr marL="0" indent="0" algn="ctr">
              <a:lnSpc>
                <a:spcPct val="100000"/>
              </a:lnSpc>
              <a:spcBef>
                <a:spcPts val="0"/>
              </a:spcBef>
              <a:buNone/>
              <a:defRPr sz="1800" b="1" cap="all" spc="0">
                <a:solidFill>
                  <a:schemeClr val="accent6"/>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MMM YYYY</a:t>
            </a:r>
            <a:endParaRPr/>
          </a:p>
        </p:txBody>
      </p:sp>
      <p:sp>
        <p:nvSpPr>
          <p:cNvPr id="35" name="Text Placeholder 4"/>
          <p:cNvSpPr>
            <a:spLocks noGrp="1"/>
          </p:cNvSpPr>
          <p:nvPr>
            <p:ph type="body" sz="quarter" idx="17" hasCustomPrompt="1"/>
          </p:nvPr>
        </p:nvSpPr>
        <p:spPr bwMode="auto">
          <a:xfrm>
            <a:off x="9547628" y="3017519"/>
            <a:ext cx="1993392" cy="557784"/>
          </a:xfrm>
          <a:prstGeom prst="rect">
            <a:avLst/>
          </a:prstGeom>
          <a:solidFill>
            <a:schemeClr val="accent3"/>
          </a:solidFill>
          <a:ln>
            <a:noFill/>
          </a:ln>
        </p:spPr>
        <p:txBody>
          <a:bodyPr lIns="0" tIns="0" rIns="0" bIns="0" anchor="ctr">
            <a:noAutofit/>
          </a:bodyPr>
          <a:lstStyle>
            <a:lvl1pPr marL="0" indent="0" algn="ctr">
              <a:lnSpc>
                <a:spcPct val="100000"/>
              </a:lnSpc>
              <a:spcBef>
                <a:spcPts val="0"/>
              </a:spcBef>
              <a:buNone/>
              <a:defRPr sz="1800" b="1" cap="all" spc="0">
                <a:solidFill>
                  <a:schemeClr val="accent6"/>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MMM YYYY</a:t>
            </a:r>
            <a:endParaRPr/>
          </a:p>
        </p:txBody>
      </p:sp>
      <p:sp>
        <p:nvSpPr>
          <p:cNvPr id="36" name="Text Placeholder 51"/>
          <p:cNvSpPr>
            <a:spLocks noGrp="1"/>
          </p:cNvSpPr>
          <p:nvPr>
            <p:ph type="body" sz="quarter" idx="18"/>
          </p:nvPr>
        </p:nvSpPr>
        <p:spPr bwMode="auto">
          <a:xfrm>
            <a:off x="685338" y="4745736"/>
            <a:ext cx="1993392" cy="795528"/>
          </a:xfrm>
          <a:prstGeom prst="rect">
            <a:avLst/>
          </a:prstGeom>
          <a:noFill/>
        </p:spPr>
        <p:txBody>
          <a:bodyPr lIns="0" rIns="0" anchor="t" anchorCtr="0">
            <a:normAutofit/>
          </a:bodyPr>
          <a:lstStyle>
            <a:lvl1pPr marL="0" indent="0" algn="ctr">
              <a:spcBef>
                <a:spcPts val="0"/>
              </a:spcBef>
              <a:buNone/>
              <a:defRPr sz="1500"/>
            </a:lvl1pPr>
          </a:lstStyle>
          <a:p>
            <a:pPr lvl="0">
              <a:defRPr/>
            </a:pPr>
            <a:r>
              <a:rPr lang="en-US"/>
              <a:t>Click to edit Master text styles</a:t>
            </a:r>
            <a:endParaRPr/>
          </a:p>
        </p:txBody>
      </p:sp>
      <p:sp>
        <p:nvSpPr>
          <p:cNvPr id="37" name="Text Placeholder 51"/>
          <p:cNvSpPr>
            <a:spLocks noGrp="1"/>
          </p:cNvSpPr>
          <p:nvPr>
            <p:ph type="body" sz="quarter" idx="19"/>
          </p:nvPr>
        </p:nvSpPr>
        <p:spPr bwMode="auto">
          <a:xfrm>
            <a:off x="2900911" y="4745736"/>
            <a:ext cx="1993392" cy="795528"/>
          </a:xfrm>
          <a:prstGeom prst="rect">
            <a:avLst/>
          </a:prstGeom>
          <a:noFill/>
        </p:spPr>
        <p:txBody>
          <a:bodyPr lIns="0" rIns="0" anchor="t" anchorCtr="0">
            <a:normAutofit/>
          </a:bodyPr>
          <a:lstStyle>
            <a:lvl1pPr marL="0" indent="0" algn="ctr">
              <a:spcBef>
                <a:spcPts val="0"/>
              </a:spcBef>
              <a:buNone/>
              <a:defRPr sz="1500"/>
            </a:lvl1pPr>
          </a:lstStyle>
          <a:p>
            <a:pPr lvl="0">
              <a:defRPr/>
            </a:pPr>
            <a:r>
              <a:rPr lang="en-US"/>
              <a:t>Click to edit Master text styles</a:t>
            </a:r>
            <a:endParaRPr/>
          </a:p>
        </p:txBody>
      </p:sp>
      <p:sp>
        <p:nvSpPr>
          <p:cNvPr id="38" name="Text Placeholder 51"/>
          <p:cNvSpPr>
            <a:spLocks noGrp="1"/>
          </p:cNvSpPr>
          <p:nvPr>
            <p:ph type="body" sz="quarter" idx="20"/>
          </p:nvPr>
        </p:nvSpPr>
        <p:spPr bwMode="auto">
          <a:xfrm>
            <a:off x="5116484" y="4745736"/>
            <a:ext cx="1993392" cy="795528"/>
          </a:xfrm>
          <a:prstGeom prst="rect">
            <a:avLst/>
          </a:prstGeom>
          <a:noFill/>
        </p:spPr>
        <p:txBody>
          <a:bodyPr lIns="0" rIns="0" anchor="t" anchorCtr="0">
            <a:normAutofit/>
          </a:bodyPr>
          <a:lstStyle>
            <a:lvl1pPr marL="0" indent="0" algn="ctr">
              <a:spcBef>
                <a:spcPts val="0"/>
              </a:spcBef>
              <a:buNone/>
              <a:defRPr sz="1500"/>
            </a:lvl1pPr>
          </a:lstStyle>
          <a:p>
            <a:pPr lvl="0">
              <a:defRPr/>
            </a:pPr>
            <a:r>
              <a:rPr lang="en-US"/>
              <a:t>Click to edit Master text styles</a:t>
            </a:r>
            <a:endParaRPr/>
          </a:p>
        </p:txBody>
      </p:sp>
      <p:sp>
        <p:nvSpPr>
          <p:cNvPr id="39" name="Text Placeholder 51"/>
          <p:cNvSpPr>
            <a:spLocks noGrp="1"/>
          </p:cNvSpPr>
          <p:nvPr>
            <p:ph type="body" sz="quarter" idx="21"/>
          </p:nvPr>
        </p:nvSpPr>
        <p:spPr bwMode="auto">
          <a:xfrm>
            <a:off x="7332057" y="4745736"/>
            <a:ext cx="1993392" cy="795528"/>
          </a:xfrm>
          <a:prstGeom prst="rect">
            <a:avLst/>
          </a:prstGeom>
          <a:noFill/>
        </p:spPr>
        <p:txBody>
          <a:bodyPr lIns="0" rIns="0" anchor="t" anchorCtr="0">
            <a:normAutofit/>
          </a:bodyPr>
          <a:lstStyle>
            <a:lvl1pPr marL="0" indent="0" algn="ctr">
              <a:spcBef>
                <a:spcPts val="0"/>
              </a:spcBef>
              <a:buNone/>
              <a:defRPr sz="1500"/>
            </a:lvl1pPr>
          </a:lstStyle>
          <a:p>
            <a:pPr lvl="0">
              <a:defRPr/>
            </a:pPr>
            <a:r>
              <a:rPr lang="en-US"/>
              <a:t>Click to edit Master text styles</a:t>
            </a:r>
            <a:endParaRPr/>
          </a:p>
        </p:txBody>
      </p:sp>
      <p:sp>
        <p:nvSpPr>
          <p:cNvPr id="40" name="Text Placeholder 51"/>
          <p:cNvSpPr>
            <a:spLocks noGrp="1"/>
          </p:cNvSpPr>
          <p:nvPr>
            <p:ph type="body" sz="quarter" idx="22"/>
          </p:nvPr>
        </p:nvSpPr>
        <p:spPr bwMode="auto">
          <a:xfrm>
            <a:off x="9547628" y="4745736"/>
            <a:ext cx="1993392" cy="795528"/>
          </a:xfrm>
          <a:prstGeom prst="rect">
            <a:avLst/>
          </a:prstGeom>
          <a:noFill/>
        </p:spPr>
        <p:txBody>
          <a:bodyPr lIns="0" rIns="0" anchor="t" anchorCtr="0">
            <a:normAutofit/>
          </a:bodyPr>
          <a:lstStyle>
            <a:lvl1pPr marL="0" indent="0" algn="ctr">
              <a:spcBef>
                <a:spcPts val="0"/>
              </a:spcBef>
              <a:buNone/>
              <a:defRPr sz="1500"/>
            </a:lvl1pPr>
          </a:lstStyle>
          <a:p>
            <a:pPr lvl="0">
              <a:defRPr/>
            </a:pPr>
            <a:r>
              <a:rPr lang="en-US"/>
              <a:t>Click to edit Master text styles</a:t>
            </a:r>
            <a:endParaRPr/>
          </a:p>
        </p:txBody>
      </p:sp>
      <p:cxnSp>
        <p:nvCxnSpPr>
          <p:cNvPr id="42" name="Straight Connector 41"/>
          <p:cNvCxnSpPr>
            <a:cxnSpLocks/>
          </p:cNvCxnSpPr>
          <p:nvPr userDrawn="1"/>
        </p:nvCxnSpPr>
        <p:spPr bwMode="auto">
          <a:xfrm>
            <a:off x="739398" y="4187681"/>
            <a:ext cx="10812359"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Comparison">
    <p:spTree>
      <p:nvGrpSpPr>
        <p:cNvPr id="1" name=""/>
        <p:cNvGrpSpPr/>
        <p:nvPr/>
      </p:nvGrpSpPr>
      <p:grpSpPr bwMode="auto">
        <a:xfrm>
          <a:off x="0" y="0"/>
          <a:ext cx="0" cy="0"/>
          <a:chOff x="0" y="0"/>
          <a:chExt cx="0" cy="0"/>
        </a:xfrm>
      </p:grpSpPr>
      <p:sp>
        <p:nvSpPr>
          <p:cNvPr id="20" name="Title 19"/>
          <p:cNvSpPr>
            <a:spLocks noGrp="1"/>
          </p:cNvSpPr>
          <p:nvPr>
            <p:ph type="title"/>
          </p:nvPr>
        </p:nvSpPr>
        <p:spPr bwMode="auto">
          <a:xfrm>
            <a:off x="3986784" y="1243584"/>
            <a:ext cx="8165592" cy="768096"/>
          </a:xfrm>
        </p:spPr>
        <p:txBody>
          <a:bodyPr>
            <a:noAutofit/>
          </a:bodyPr>
          <a:lstStyle>
            <a:lvl1pPr algn="l">
              <a:lnSpc>
                <a:spcPct val="100000"/>
              </a:lnSpc>
              <a:defRPr/>
            </a:lvl1pPr>
          </a:lstStyle>
          <a:p>
            <a:pPr>
              <a:defRPr/>
            </a:pPr>
            <a:r>
              <a:rPr lang="en-US"/>
              <a:t>Click to edit Master title style</a:t>
            </a:r>
            <a:endParaRPr lang="en-US"/>
          </a:p>
        </p:txBody>
      </p:sp>
      <p:sp>
        <p:nvSpPr>
          <p:cNvPr id="11" name="Image 0" descr="preencoded.png"/>
          <p:cNvSpPr/>
          <p:nvPr userDrawn="1"/>
        </p:nvSpPr>
        <p:spPr bwMode="auto">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fill="norm" stroke="1" extrusionOk="0">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pPr>
              <a:defRPr/>
            </a:pPr>
            <a:endParaRPr lang="en-US"/>
          </a:p>
        </p:txBody>
      </p:sp>
      <p:pic>
        <p:nvPicPr>
          <p:cNvPr id="13" name="Image 1" descr="preencoded.png"/>
          <p:cNvPicPr>
            <a:picLocks noChangeAspect="1"/>
          </p:cNvPicPr>
          <p:nvPr userDrawn="1"/>
        </p:nvPicPr>
        <p:blipFill>
          <a:blip r:embed="rId2"/>
          <a:stretch/>
        </p:blipFill>
        <p:spPr bwMode="auto">
          <a:xfrm>
            <a:off x="1703311" y="-2784"/>
            <a:ext cx="1734409" cy="5167313"/>
          </a:xfrm>
          <a:prstGeom prst="rect">
            <a:avLst/>
          </a:prstGeom>
        </p:spPr>
      </p:pic>
      <p:sp>
        <p:nvSpPr>
          <p:cNvPr id="39" name="Freeform: Shape 38"/>
          <p:cNvSpPr/>
          <p:nvPr/>
        </p:nvSpPr>
        <p:spPr bwMode="auto">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fill="norm" stroke="1" extrusionOk="0">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pPr>
              <a:defRPr/>
            </a:pPr>
            <a:endParaRPr lang="en-US"/>
          </a:p>
        </p:txBody>
      </p:sp>
      <p:sp>
        <p:nvSpPr>
          <p:cNvPr id="17" name="Image 5" descr="preencoded.png"/>
          <p:cNvSpPr/>
          <p:nvPr userDrawn="1"/>
        </p:nvSpPr>
        <p:spPr bwMode="auto">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fill="norm" stroke="1" extrusionOk="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pPr>
              <a:defRPr/>
            </a:pPr>
            <a:endParaRPr lang="en-US"/>
          </a:p>
        </p:txBody>
      </p:sp>
      <p:pic>
        <p:nvPicPr>
          <p:cNvPr id="19" name="Image 6" descr="preencoded.png"/>
          <p:cNvPicPr>
            <a:picLocks noChangeAspect="1"/>
          </p:cNvPicPr>
          <p:nvPr userDrawn="1"/>
        </p:nvPicPr>
        <p:blipFill>
          <a:blip r:embed="rId3"/>
          <a:stretch/>
        </p:blipFill>
        <p:spPr bwMode="auto">
          <a:xfrm>
            <a:off x="1718456" y="3440504"/>
            <a:ext cx="1719263" cy="1724025"/>
          </a:xfrm>
          <a:prstGeom prst="rect">
            <a:avLst/>
          </a:prstGeom>
        </p:spPr>
      </p:pic>
      <p:sp>
        <p:nvSpPr>
          <p:cNvPr id="3" name="Text Placeholder 2"/>
          <p:cNvSpPr>
            <a:spLocks noGrp="1"/>
          </p:cNvSpPr>
          <p:nvPr>
            <p:ph type="body" idx="1"/>
          </p:nvPr>
        </p:nvSpPr>
        <p:spPr bwMode="auto">
          <a:xfrm>
            <a:off x="3977640" y="2330704"/>
            <a:ext cx="3822192" cy="411480"/>
          </a:xfrm>
        </p:spPr>
        <p:txBody>
          <a:bodyPr anchor="b" anchorCtr="0">
            <a:noAutofit/>
          </a:bodyPr>
          <a:lstStyle>
            <a:lvl1pPr marL="0" indent="0">
              <a:spcBef>
                <a:spcPts val="0"/>
              </a:spcBef>
              <a:buNone/>
              <a:defRPr sz="1800" b="1" cap="a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368503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Text Placeholder 4"/>
          <p:cNvSpPr>
            <a:spLocks noGrp="1"/>
          </p:cNvSpPr>
          <p:nvPr>
            <p:ph type="body" sz="quarter" idx="3"/>
          </p:nvPr>
        </p:nvSpPr>
        <p:spPr bwMode="auto">
          <a:xfrm>
            <a:off x="8046720" y="2330704"/>
            <a:ext cx="3822192" cy="411480"/>
          </a:xfrm>
        </p:spPr>
        <p:txBody>
          <a:bodyPr anchor="b" anchorCtr="0">
            <a:noAutofit/>
          </a:bodyPr>
          <a:lstStyle>
            <a:lvl1pPr marL="0" indent="0">
              <a:spcBef>
                <a:spcPts val="0"/>
              </a:spcBef>
              <a:buNone/>
              <a:defRPr sz="1800" b="1" cap="a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775411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9" name="Slide Number Placeholder 8"/>
          <p:cNvSpPr>
            <a:spLocks noGrp="1"/>
          </p:cNvSpPr>
          <p:nvPr>
            <p:ph type="sldNum" sz="quarter" idx="12"/>
          </p:nvPr>
        </p:nvSpPr>
        <p:spPr bwMode="auto"/>
        <p:txBody>
          <a:bodyPr>
            <a:noAutofit/>
          </a:bodyPr>
          <a:lstStyle/>
          <a:p>
            <a:pPr>
              <a:defRPr/>
            </a:pPr>
            <a:fld id="{48F63A3B-78C7-47BE-AE5E-E10140E04643}" type="slidenum">
              <a:rPr lang="en-US"/>
              <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3 Colum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58952" y="1234440"/>
            <a:ext cx="10671048" cy="768096"/>
          </a:xfrm>
        </p:spPr>
        <p:txBody>
          <a:bodyPr>
            <a:noAutofit/>
          </a:bodyPr>
          <a:lstStyle>
            <a:lvl1pPr>
              <a:lnSpc>
                <a:spcPct val="100000"/>
              </a:lnSpc>
              <a:defRPr/>
            </a:lvl1pPr>
          </a:lstStyle>
          <a:p>
            <a:pPr>
              <a:defRPr/>
            </a:pPr>
            <a:r>
              <a:rPr lang="en-US"/>
              <a:t>Click to edit Master title style</a:t>
            </a:r>
            <a:endParaRPr lang="en-US"/>
          </a:p>
        </p:txBody>
      </p:sp>
      <p:sp>
        <p:nvSpPr>
          <p:cNvPr id="4" name="Footer Placeholder 3"/>
          <p:cNvSpPr>
            <a:spLocks noGrp="1"/>
          </p:cNvSpPr>
          <p:nvPr>
            <p:ph type="ftr" sz="quarter" idx="11"/>
          </p:nvPr>
        </p:nvSpPr>
        <p:spPr bwMode="auto"/>
        <p:txBody>
          <a:bodyPr>
            <a:noAutofit/>
          </a:bodyPr>
          <a:lstStyle/>
          <a:p>
            <a:pPr>
              <a:defRPr/>
            </a:pPr>
            <a:r>
              <a:rPr lang="en-US"/>
              <a:t>Presentation title</a:t>
            </a:r>
            <a:endParaRPr lang="en-US"/>
          </a:p>
        </p:txBody>
      </p:sp>
      <p:sp>
        <p:nvSpPr>
          <p:cNvPr id="5" name="Slide Number Placeholder 4"/>
          <p:cNvSpPr>
            <a:spLocks noGrp="1"/>
          </p:cNvSpPr>
          <p:nvPr>
            <p:ph type="sldNum" sz="quarter" idx="12"/>
          </p:nvPr>
        </p:nvSpPr>
        <p:spPr bwMode="auto"/>
        <p:txBody>
          <a:bodyPr>
            <a:noAutofit/>
          </a:bodyPr>
          <a:lstStyle/>
          <a:p>
            <a:pPr>
              <a:defRPr/>
            </a:pPr>
            <a:fld id="{48F63A3B-78C7-47BE-AE5E-E10140E04643}" type="slidenum">
              <a:rPr lang="en-US"/>
              <a:t/>
            </a:fld>
            <a:endParaRPr lang="en-US"/>
          </a:p>
        </p:txBody>
      </p:sp>
      <p:sp>
        <p:nvSpPr>
          <p:cNvPr id="46" name="Text Placeholder 2"/>
          <p:cNvSpPr>
            <a:spLocks noGrp="1"/>
          </p:cNvSpPr>
          <p:nvPr>
            <p:ph type="body" idx="1"/>
          </p:nvPr>
        </p:nvSpPr>
        <p:spPr bwMode="auto">
          <a:xfrm>
            <a:off x="713232" y="2743200"/>
            <a:ext cx="3328416" cy="3557016"/>
          </a:xfrm>
          <a:prstGeom prst="rect">
            <a:avLst/>
          </a:prstGeom>
          <a:noFill/>
          <a:ln w="12700">
            <a:solidFill>
              <a:schemeClr val="accent3"/>
            </a:solidFill>
          </a:ln>
        </p:spPr>
        <p:txBody>
          <a:bodyPr tIns="685800" anchor="t">
            <a:noAutofit/>
          </a:bodyPr>
          <a:lstStyle>
            <a:lvl1pPr marL="0" indent="0" algn="ctr">
              <a:lnSpc>
                <a:spcPct val="100000"/>
              </a:lnSpc>
              <a:spcBef>
                <a:spcPts val="0"/>
              </a:spcBef>
              <a:buNone/>
              <a:defRPr sz="1800" b="1" cap="all" spc="0">
                <a:solidFill>
                  <a:schemeClr val="accent6"/>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4" name="Picture Placeholder 62"/>
          <p:cNvSpPr>
            <a:spLocks noChangeAspect="1" noGrp="1"/>
          </p:cNvSpPr>
          <p:nvPr>
            <p:ph type="pic" sz="quarter" idx="23"/>
          </p:nvPr>
        </p:nvSpPr>
        <p:spPr bwMode="auto">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pPr>
              <a:defRPr/>
            </a:pPr>
            <a:r>
              <a:rPr lang="en-US"/>
              <a:t>Click icon to add picture</a:t>
            </a:r>
            <a:endParaRPr lang="en-US"/>
          </a:p>
        </p:txBody>
      </p:sp>
      <p:sp>
        <p:nvSpPr>
          <p:cNvPr id="52" name="Text Placeholder 51"/>
          <p:cNvSpPr>
            <a:spLocks noGrp="1"/>
          </p:cNvSpPr>
          <p:nvPr>
            <p:ph type="body" sz="quarter" idx="18"/>
          </p:nvPr>
        </p:nvSpPr>
        <p:spPr bwMode="auto">
          <a:xfrm>
            <a:off x="992124" y="3950208"/>
            <a:ext cx="2770632" cy="2206752"/>
          </a:xfrm>
          <a:prstGeom prst="rect">
            <a:avLst/>
          </a:prstGeom>
          <a:noFill/>
        </p:spPr>
        <p:txBody>
          <a:bodyPr lIns="91440" rIns="91440" anchor="t">
            <a:normAutofit/>
          </a:bodyPr>
          <a:lstStyle>
            <a:lvl1pPr marL="347472" indent="-347472" algn="l">
              <a:spcBef>
                <a:spcPts val="360"/>
              </a:spcBef>
              <a:buFont typeface="Arial"/>
              <a:buChar char="•"/>
              <a:defRPr sz="1500"/>
            </a:lvl1pPr>
          </a:lstStyle>
          <a:p>
            <a:pPr lvl="0">
              <a:defRPr/>
            </a:pPr>
            <a:r>
              <a:rPr lang="en-US"/>
              <a:t>Click to edit Master text styles</a:t>
            </a:r>
            <a:endParaRPr/>
          </a:p>
        </p:txBody>
      </p:sp>
      <p:sp>
        <p:nvSpPr>
          <p:cNvPr id="49" name="Text Placeholder 4"/>
          <p:cNvSpPr>
            <a:spLocks noGrp="1"/>
          </p:cNvSpPr>
          <p:nvPr>
            <p:ph type="body" sz="quarter" idx="15"/>
          </p:nvPr>
        </p:nvSpPr>
        <p:spPr bwMode="auto">
          <a:xfrm>
            <a:off x="4443984" y="2743200"/>
            <a:ext cx="3328416" cy="3557016"/>
          </a:xfrm>
          <a:prstGeom prst="rect">
            <a:avLst/>
          </a:prstGeom>
          <a:noFill/>
          <a:ln w="12700">
            <a:solidFill>
              <a:schemeClr val="accent1"/>
            </a:solidFill>
          </a:ln>
        </p:spPr>
        <p:txBody>
          <a:bodyPr tIns="685800" anchor="t">
            <a:noAutofit/>
          </a:bodyPr>
          <a:lstStyle>
            <a:lvl1pPr marL="0" indent="0" algn="ctr">
              <a:lnSpc>
                <a:spcPct val="100000"/>
              </a:lnSpc>
              <a:spcBef>
                <a:spcPts val="0"/>
              </a:spcBef>
              <a:buNone/>
              <a:defRPr sz="1800" b="1" cap="all" spc="0">
                <a:solidFill>
                  <a:schemeClr val="accent6"/>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6" name="Picture Placeholder 62"/>
          <p:cNvSpPr>
            <a:spLocks noChangeAspect="1" noGrp="1"/>
          </p:cNvSpPr>
          <p:nvPr>
            <p:ph type="pic" sz="quarter" idx="25"/>
          </p:nvPr>
        </p:nvSpPr>
        <p:spPr bwMode="auto">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pPr>
              <a:defRPr/>
            </a:pPr>
            <a:r>
              <a:rPr lang="en-US"/>
              <a:t>Click icon to add picture</a:t>
            </a:r>
            <a:endParaRPr lang="en-US"/>
          </a:p>
        </p:txBody>
      </p:sp>
      <p:sp>
        <p:nvSpPr>
          <p:cNvPr id="60" name="Text Placeholder 51"/>
          <p:cNvSpPr>
            <a:spLocks noGrp="1"/>
          </p:cNvSpPr>
          <p:nvPr>
            <p:ph type="body" sz="quarter" idx="21"/>
          </p:nvPr>
        </p:nvSpPr>
        <p:spPr bwMode="auto">
          <a:xfrm>
            <a:off x="4722876" y="3950208"/>
            <a:ext cx="2770632" cy="2206752"/>
          </a:xfrm>
          <a:prstGeom prst="rect">
            <a:avLst/>
          </a:prstGeom>
          <a:noFill/>
        </p:spPr>
        <p:txBody>
          <a:bodyPr lIns="91440" rIns="91440" anchor="t">
            <a:normAutofit/>
          </a:bodyPr>
          <a:lstStyle>
            <a:lvl1pPr marL="347472" indent="-347472" algn="l">
              <a:spcBef>
                <a:spcPts val="360"/>
              </a:spcBef>
              <a:buFont typeface="Arial"/>
              <a:buChar char="•"/>
              <a:defRPr sz="1500"/>
            </a:lvl1pPr>
          </a:lstStyle>
          <a:p>
            <a:pPr lvl="0">
              <a:defRPr/>
            </a:pPr>
            <a:r>
              <a:rPr lang="en-US"/>
              <a:t>Click to edit Master text styles</a:t>
            </a:r>
            <a:endParaRPr/>
          </a:p>
        </p:txBody>
      </p:sp>
      <p:sp>
        <p:nvSpPr>
          <p:cNvPr id="50" name="Text Placeholder 4"/>
          <p:cNvSpPr>
            <a:spLocks noGrp="1"/>
          </p:cNvSpPr>
          <p:nvPr>
            <p:ph type="body" sz="quarter" idx="17"/>
          </p:nvPr>
        </p:nvSpPr>
        <p:spPr bwMode="auto">
          <a:xfrm>
            <a:off x="8092440" y="2743200"/>
            <a:ext cx="3328416" cy="3557016"/>
          </a:xfrm>
          <a:prstGeom prst="rect">
            <a:avLst/>
          </a:prstGeom>
          <a:noFill/>
          <a:ln w="12700">
            <a:solidFill>
              <a:schemeClr val="accent4"/>
            </a:solidFill>
          </a:ln>
        </p:spPr>
        <p:txBody>
          <a:bodyPr tIns="685800" anchor="t">
            <a:noAutofit/>
          </a:bodyPr>
          <a:lstStyle>
            <a:lvl1pPr marL="0" indent="0" algn="ctr">
              <a:lnSpc>
                <a:spcPct val="100000"/>
              </a:lnSpc>
              <a:spcBef>
                <a:spcPts val="0"/>
              </a:spcBef>
              <a:buNone/>
              <a:defRPr sz="1800" b="1" cap="all" spc="0">
                <a:solidFill>
                  <a:schemeClr val="accent6"/>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5" name="Picture Placeholder 62"/>
          <p:cNvSpPr>
            <a:spLocks noChangeAspect="1" noGrp="1"/>
          </p:cNvSpPr>
          <p:nvPr>
            <p:ph type="pic" sz="quarter" idx="24"/>
          </p:nvPr>
        </p:nvSpPr>
        <p:spPr bwMode="auto">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pPr>
              <a:defRPr/>
            </a:pPr>
            <a:r>
              <a:rPr lang="en-US"/>
              <a:t>Click icon to add picture</a:t>
            </a:r>
            <a:endParaRPr lang="en-US"/>
          </a:p>
        </p:txBody>
      </p:sp>
      <p:sp>
        <p:nvSpPr>
          <p:cNvPr id="61" name="Text Placeholder 51"/>
          <p:cNvSpPr>
            <a:spLocks noGrp="1"/>
          </p:cNvSpPr>
          <p:nvPr>
            <p:ph type="body" sz="quarter" idx="22"/>
          </p:nvPr>
        </p:nvSpPr>
        <p:spPr bwMode="auto">
          <a:xfrm>
            <a:off x="8371332" y="3950208"/>
            <a:ext cx="2770632" cy="2206752"/>
          </a:xfrm>
          <a:prstGeom prst="rect">
            <a:avLst/>
          </a:prstGeom>
          <a:noFill/>
        </p:spPr>
        <p:txBody>
          <a:bodyPr lIns="91440" rIns="91440" anchor="t">
            <a:normAutofit/>
          </a:bodyPr>
          <a:lstStyle>
            <a:lvl1pPr marL="347472" indent="-347472" algn="l">
              <a:spcBef>
                <a:spcPts val="360"/>
              </a:spcBef>
              <a:buFont typeface="Arial"/>
              <a:buChar char="•"/>
              <a:defRPr sz="1500"/>
            </a:lvl1pPr>
          </a:lstStyle>
          <a:p>
            <a:pPr lvl="0">
              <a:defRPr/>
            </a:pPr>
            <a:r>
              <a:rPr lang="en-US"/>
              <a:t>Click to edit Master text styles</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Summary">
    <p:spTree>
      <p:nvGrpSpPr>
        <p:cNvPr id="1" name=""/>
        <p:cNvGrpSpPr/>
        <p:nvPr/>
      </p:nvGrpSpPr>
      <p:grpSpPr bwMode="auto">
        <a:xfrm>
          <a:off x="0" y="0"/>
          <a:ext cx="0" cy="0"/>
          <a:chOff x="0" y="0"/>
          <a:chExt cx="0" cy="0"/>
        </a:xfrm>
      </p:grpSpPr>
      <p:sp>
        <p:nvSpPr>
          <p:cNvPr id="24" name="Image 2" descr="preencoded.png"/>
          <p:cNvSpPr/>
          <p:nvPr/>
        </p:nvSpPr>
        <p:spPr bwMode="auto">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fill="norm" stroke="1" extrusionOk="0">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pPr>
              <a:defRPr/>
            </a:pPr>
            <a:endParaRPr lang="en-US"/>
          </a:p>
        </p:txBody>
      </p:sp>
      <p:sp>
        <p:nvSpPr>
          <p:cNvPr id="25" name="Image 3" descr="preencoded.png"/>
          <p:cNvSpPr/>
          <p:nvPr/>
        </p:nvSpPr>
        <p:spPr bwMode="auto">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fill="norm" stroke="1" extrusionOk="0">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pPr>
              <a:defRPr/>
            </a:pPr>
            <a:endParaRPr lang="en-US"/>
          </a:p>
        </p:txBody>
      </p:sp>
      <p:sp>
        <p:nvSpPr>
          <p:cNvPr id="26" name="Image 4" descr="preencoded.png"/>
          <p:cNvSpPr/>
          <p:nvPr/>
        </p:nvSpPr>
        <p:spPr bwMode="auto">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fill="norm" stroke="1" extrusionOk="0">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pPr>
              <a:defRPr/>
            </a:pPr>
            <a:endParaRPr lang="en-US"/>
          </a:p>
        </p:txBody>
      </p:sp>
      <p:sp>
        <p:nvSpPr>
          <p:cNvPr id="53" name="Image 7" descr="preencoded.png"/>
          <p:cNvSpPr/>
          <p:nvPr/>
        </p:nvSpPr>
        <p:spPr bwMode="auto">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fill="norm" stroke="1" extrusionOk="0">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pPr>
              <a:defRPr/>
            </a:pPr>
            <a:endParaRPr lang="en-US"/>
          </a:p>
        </p:txBody>
      </p:sp>
      <p:pic>
        <p:nvPicPr>
          <p:cNvPr id="21" name="Image 2" descr="preencoded.png"/>
          <p:cNvPicPr>
            <a:picLocks noChangeAspect="1"/>
          </p:cNvPicPr>
          <p:nvPr userDrawn="1"/>
        </p:nvPicPr>
        <p:blipFill>
          <a:blip r:embed="rId2"/>
          <a:stretch/>
        </p:blipFill>
        <p:spPr bwMode="auto">
          <a:xfrm>
            <a:off x="9991886" y="3441269"/>
            <a:ext cx="2200114" cy="2200114"/>
          </a:xfrm>
          <a:prstGeom prst="rect">
            <a:avLst/>
          </a:prstGeom>
        </p:spPr>
      </p:pic>
      <p:sp>
        <p:nvSpPr>
          <p:cNvPr id="54" name="Image 2" descr="preencoded.png"/>
          <p:cNvSpPr/>
          <p:nvPr/>
        </p:nvSpPr>
        <p:spPr bwMode="auto">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fill="norm" stroke="1" extrusionOk="0">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pPr>
              <a:defRPr/>
            </a:pPr>
            <a:endParaRPr lang="en-US"/>
          </a:p>
        </p:txBody>
      </p:sp>
      <p:sp>
        <p:nvSpPr>
          <p:cNvPr id="2" name="Title 1"/>
          <p:cNvSpPr>
            <a:spLocks noGrp="1"/>
          </p:cNvSpPr>
          <p:nvPr>
            <p:ph type="title"/>
          </p:nvPr>
        </p:nvSpPr>
        <p:spPr bwMode="auto">
          <a:xfrm>
            <a:off x="1508759" y="1883664"/>
            <a:ext cx="6766560" cy="768096"/>
          </a:xfrm>
        </p:spPr>
        <p:txBody>
          <a:bodyPr>
            <a:noAutofit/>
          </a:bodyPr>
          <a:lstStyle>
            <a:lvl1pPr algn="l">
              <a:lnSpc>
                <a:spcPct val="100000"/>
              </a:lnSpc>
              <a:defRPr b="1"/>
            </a:lvl1pPr>
          </a:lstStyle>
          <a:p>
            <a:pPr>
              <a:defRPr/>
            </a:pPr>
            <a:r>
              <a:rPr lang="en-US"/>
              <a:t>Click to edit Master title style</a:t>
            </a:r>
            <a:endParaRPr lang="en-US"/>
          </a:p>
        </p:txBody>
      </p:sp>
      <p:sp>
        <p:nvSpPr>
          <p:cNvPr id="3" name="Content Placeholder 2"/>
          <p:cNvSpPr>
            <a:spLocks noGrp="1"/>
          </p:cNvSpPr>
          <p:nvPr>
            <p:ph idx="1"/>
          </p:nvPr>
        </p:nvSpPr>
        <p:spPr bwMode="auto">
          <a:xfrm>
            <a:off x="1508759" y="2837688"/>
            <a:ext cx="5879592"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Slide Number Placeholder 5"/>
          <p:cNvSpPr>
            <a:spLocks noGrp="1"/>
          </p:cNvSpPr>
          <p:nvPr>
            <p:ph type="sldNum" sz="quarter" idx="12"/>
          </p:nvPr>
        </p:nvSpPr>
        <p:spPr bwMode="auto"/>
        <p:txBody>
          <a:bodyPr>
            <a:noAutofit/>
          </a:bodyPr>
          <a:lstStyle/>
          <a:p>
            <a:pPr>
              <a:defRPr/>
            </a:pPr>
            <a:fld id="{48F63A3B-78C7-47BE-AE5E-E10140E04643}" type="slidenum">
              <a:rPr lang="en-US"/>
              <a:t/>
            </a:fld>
            <a:endParaRPr lang="en-US"/>
          </a:p>
        </p:txBody>
      </p:sp>
      <p:sp>
        <p:nvSpPr>
          <p:cNvPr id="4" name="Footer Placeholder 3"/>
          <p:cNvSpPr>
            <a:spLocks noGrp="1"/>
          </p:cNvSpPr>
          <p:nvPr>
            <p:ph type="ftr" sz="quarter" idx="13"/>
          </p:nvPr>
        </p:nvSpPr>
        <p:spPr bwMode="auto"/>
        <p:txBody>
          <a:bodyPr/>
          <a:lstStyle/>
          <a:p>
            <a:pPr>
              <a:defRPr/>
            </a:pPr>
            <a:r>
              <a:rPr lang="en-US"/>
              <a:t>Presentation title</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Closing">
    <p:bg>
      <p:bgPr shadeToTitle="0">
        <a:solidFill>
          <a:schemeClr val="accent6"/>
        </a:solidFill>
      </p:bgPr>
    </p:bg>
    <p:spTree>
      <p:nvGrpSpPr>
        <p:cNvPr id="1" name=""/>
        <p:cNvGrpSpPr/>
        <p:nvPr/>
      </p:nvGrpSpPr>
      <p:grpSpPr bwMode="auto">
        <a:xfrm>
          <a:off x="0" y="0"/>
          <a:ext cx="0" cy="0"/>
          <a:chOff x="0" y="0"/>
          <a:chExt cx="0" cy="0"/>
        </a:xfrm>
      </p:grpSpPr>
      <p:sp>
        <p:nvSpPr>
          <p:cNvPr id="13" name="Freeform: Shape 12"/>
          <p:cNvSpPr/>
          <p:nvPr userDrawn="1"/>
        </p:nvSpPr>
        <p:spPr bwMode="auto">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fill="norm" stroke="1" extrusionOk="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sp>
        <p:nvSpPr>
          <p:cNvPr id="19" name="Freeform: Shape 18" descr="preencoded.png"/>
          <p:cNvSpPr/>
          <p:nvPr userDrawn="1"/>
        </p:nvSpPr>
        <p:spPr bwMode="auto">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fill="norm" stroke="1" extrusionOk="0">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pPr>
              <a:defRPr/>
            </a:pPr>
            <a:endParaRPr lang="en-US"/>
          </a:p>
        </p:txBody>
      </p:sp>
      <p:pic>
        <p:nvPicPr>
          <p:cNvPr id="9" name="Image 2" descr="preencoded.png"/>
          <p:cNvPicPr>
            <a:picLocks noChangeAspect="1"/>
          </p:cNvPicPr>
          <p:nvPr userDrawn="1"/>
        </p:nvPicPr>
        <p:blipFill>
          <a:blip r:embed="rId2"/>
          <a:stretch/>
        </p:blipFill>
        <p:spPr bwMode="auto">
          <a:xfrm>
            <a:off x="8737234" y="-25041"/>
            <a:ext cx="3432191" cy="3432191"/>
          </a:xfrm>
          <a:prstGeom prst="rect">
            <a:avLst/>
          </a:prstGeom>
        </p:spPr>
      </p:pic>
      <p:sp>
        <p:nvSpPr>
          <p:cNvPr id="2" name="Title 1"/>
          <p:cNvSpPr>
            <a:spLocks noGrp="1"/>
          </p:cNvSpPr>
          <p:nvPr>
            <p:ph type="ctrTitle"/>
          </p:nvPr>
        </p:nvSpPr>
        <p:spPr bwMode="auto">
          <a:xfrm>
            <a:off x="1527048" y="1975104"/>
            <a:ext cx="4169664" cy="667512"/>
          </a:xfrm>
        </p:spPr>
        <p:txBody>
          <a:bodyPr tIns="0" anchor="b" anchorCtr="0">
            <a:noAutofit/>
          </a:bodyPr>
          <a:lstStyle>
            <a:lvl1pPr algn="l">
              <a:defRPr sz="4400"/>
            </a:lvl1pPr>
          </a:lstStyle>
          <a:p>
            <a:pPr>
              <a:defRPr/>
            </a:pPr>
            <a:r>
              <a:rPr lang="en-US"/>
              <a:t>Click to edit Master title style</a:t>
            </a:r>
            <a:endParaRPr lang="en-US"/>
          </a:p>
        </p:txBody>
      </p:sp>
      <p:sp>
        <p:nvSpPr>
          <p:cNvPr id="3" name="Subtitle 2"/>
          <p:cNvSpPr>
            <a:spLocks noGrp="1"/>
          </p:cNvSpPr>
          <p:nvPr>
            <p:ph type="subTitle" idx="1"/>
          </p:nvPr>
        </p:nvSpPr>
        <p:spPr bwMode="auto">
          <a:xfrm>
            <a:off x="1545336" y="2846832"/>
            <a:ext cx="4169664" cy="2176272"/>
          </a:xfrm>
        </p:spPr>
        <p:txBody>
          <a:bodyPr lIns="91440" tIns="0" rIns="91440" bIns="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Two Content">
    <p:spTree>
      <p:nvGrpSpPr>
        <p:cNvPr id="1" name=""/>
        <p:cNvGrpSpPr/>
        <p:nvPr/>
      </p:nvGrpSpPr>
      <p:grpSpPr bwMode="auto">
        <a:xfrm>
          <a:off x="0" y="0"/>
          <a:ext cx="0" cy="0"/>
          <a:chOff x="0" y="0"/>
          <a:chExt cx="0" cy="0"/>
        </a:xfrm>
      </p:grpSpPr>
      <p:sp>
        <p:nvSpPr>
          <p:cNvPr id="9" name="Image 0" descr="preencoded.png"/>
          <p:cNvSpPr/>
          <p:nvPr userDrawn="1"/>
        </p:nvSpPr>
        <p:spPr bwMode="auto">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fill="norm" stroke="1" extrusionOk="0">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pPr>
              <a:defRPr/>
            </a:pPr>
            <a:endParaRPr lang="en-US"/>
          </a:p>
        </p:txBody>
      </p:sp>
      <p:pic>
        <p:nvPicPr>
          <p:cNvPr id="11" name="Image 1" descr="preencoded.png"/>
          <p:cNvPicPr>
            <a:picLocks noChangeAspect="1"/>
          </p:cNvPicPr>
          <p:nvPr userDrawn="1"/>
        </p:nvPicPr>
        <p:blipFill>
          <a:blip r:embed="rId2"/>
          <a:stretch/>
        </p:blipFill>
        <p:spPr bwMode="auto">
          <a:xfrm>
            <a:off x="1703311" y="-2784"/>
            <a:ext cx="1734409" cy="5167313"/>
          </a:xfrm>
          <a:prstGeom prst="rect">
            <a:avLst/>
          </a:prstGeom>
        </p:spPr>
      </p:pic>
      <p:sp>
        <p:nvSpPr>
          <p:cNvPr id="13" name="Freeform: Shape 12"/>
          <p:cNvSpPr/>
          <p:nvPr userDrawn="1"/>
        </p:nvSpPr>
        <p:spPr bwMode="auto">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fill="norm" stroke="1" extrusionOk="0">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pPr>
              <a:defRPr/>
            </a:pPr>
            <a:endParaRPr lang="en-US"/>
          </a:p>
        </p:txBody>
      </p:sp>
      <p:sp>
        <p:nvSpPr>
          <p:cNvPr id="15" name="Image 5" descr="preencoded.png"/>
          <p:cNvSpPr/>
          <p:nvPr userDrawn="1"/>
        </p:nvSpPr>
        <p:spPr bwMode="auto">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fill="norm" stroke="1" extrusionOk="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pPr>
              <a:defRPr/>
            </a:pPr>
            <a:endParaRPr lang="en-US"/>
          </a:p>
        </p:txBody>
      </p:sp>
      <p:pic>
        <p:nvPicPr>
          <p:cNvPr id="17" name="Image 6" descr="preencoded.png"/>
          <p:cNvPicPr>
            <a:picLocks noChangeAspect="1"/>
          </p:cNvPicPr>
          <p:nvPr userDrawn="1"/>
        </p:nvPicPr>
        <p:blipFill>
          <a:blip r:embed="rId3"/>
          <a:stretch/>
        </p:blipFill>
        <p:spPr bwMode="auto">
          <a:xfrm>
            <a:off x="1718456" y="3440504"/>
            <a:ext cx="1719263" cy="1724025"/>
          </a:xfrm>
          <a:prstGeom prst="rect">
            <a:avLst/>
          </a:prstGeom>
        </p:spPr>
      </p:pic>
      <p:sp>
        <p:nvSpPr>
          <p:cNvPr id="6" name="Footer Placeholder 5"/>
          <p:cNvSpPr>
            <a:spLocks noGrp="1"/>
          </p:cNvSpPr>
          <p:nvPr>
            <p:ph type="ftr" sz="quarter" idx="11"/>
          </p:nvPr>
        </p:nvSpPr>
        <p:spPr bwMode="auto"/>
        <p:txBody>
          <a:bodyPr/>
          <a:lstStyle/>
          <a:p>
            <a:pPr>
              <a:defRPr/>
            </a:pPr>
            <a:r>
              <a:rPr lang="en-US"/>
              <a:t>Presentation title</a:t>
            </a:r>
            <a:endParaRPr lang="en-US"/>
          </a:p>
        </p:txBody>
      </p:sp>
      <p:sp>
        <p:nvSpPr>
          <p:cNvPr id="7" name="Slide Number Placeholder 6"/>
          <p:cNvSpPr>
            <a:spLocks noGrp="1"/>
          </p:cNvSpPr>
          <p:nvPr>
            <p:ph type="sldNum" sz="quarter" idx="12"/>
          </p:nvPr>
        </p:nvSpPr>
        <p:spPr bwMode="auto"/>
        <p:txBody>
          <a:bodyPr/>
          <a:lstStyle/>
          <a:p>
            <a:pPr>
              <a:defRPr/>
            </a:pPr>
            <a:fld id="{48F63A3B-78C7-47BE-AE5E-E10140E04643}" type="slidenum">
              <a:rPr lang="en-US"/>
              <a:t/>
            </a:fld>
            <a:endParaRPr lang="en-US"/>
          </a:p>
        </p:txBody>
      </p:sp>
      <p:sp>
        <p:nvSpPr>
          <p:cNvPr id="18" name="Title 19"/>
          <p:cNvSpPr>
            <a:spLocks noGrp="1"/>
          </p:cNvSpPr>
          <p:nvPr>
            <p:ph type="title"/>
          </p:nvPr>
        </p:nvSpPr>
        <p:spPr bwMode="auto">
          <a:xfrm>
            <a:off x="3986784" y="1243584"/>
            <a:ext cx="8165592" cy="768096"/>
          </a:xfrm>
        </p:spPr>
        <p:txBody>
          <a:bodyPr>
            <a:noAutofit/>
          </a:bodyPr>
          <a:lstStyle>
            <a:lvl1pPr algn="l">
              <a:lnSpc>
                <a:spcPct val="100000"/>
              </a:lnSpc>
              <a:defRPr/>
            </a:lvl1pPr>
          </a:lstStyle>
          <a:p>
            <a:pPr>
              <a:defRPr/>
            </a:pPr>
            <a:r>
              <a:rPr lang="en-US"/>
              <a:t>Click to edit Master title style</a:t>
            </a:r>
            <a:endParaRPr lang="en-US"/>
          </a:p>
        </p:txBody>
      </p:sp>
      <p:sp>
        <p:nvSpPr>
          <p:cNvPr id="19" name="Content Placeholder 3"/>
          <p:cNvSpPr>
            <a:spLocks noGrp="1"/>
          </p:cNvSpPr>
          <p:nvPr>
            <p:ph sz="half" idx="2"/>
          </p:nvPr>
        </p:nvSpPr>
        <p:spPr bwMode="auto">
          <a:xfrm>
            <a:off x="368503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20" name="Content Placeholder 5"/>
          <p:cNvSpPr>
            <a:spLocks noGrp="1"/>
          </p:cNvSpPr>
          <p:nvPr>
            <p:ph sz="quarter" idx="4"/>
          </p:nvPr>
        </p:nvSpPr>
        <p:spPr bwMode="auto">
          <a:xfrm>
            <a:off x="775411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7" name="Freeform: Shape 6"/>
          <p:cNvSpPr/>
          <p:nvPr userDrawn="1"/>
        </p:nvSpPr>
        <p:spPr bwMode="auto">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fill="norm" stroke="1"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sp>
        <p:nvSpPr>
          <p:cNvPr id="9" name="Freeform: Shape 8"/>
          <p:cNvSpPr/>
          <p:nvPr userDrawn="1"/>
        </p:nvSpPr>
        <p:spPr bwMode="auto">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fill="norm" stroke="1"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4" name="Footer Placeholder 3"/>
          <p:cNvSpPr>
            <a:spLocks noGrp="1"/>
          </p:cNvSpPr>
          <p:nvPr>
            <p:ph type="ftr" sz="quarter" idx="11"/>
          </p:nvPr>
        </p:nvSpPr>
        <p:spPr bwMode="auto"/>
        <p:txBody>
          <a:bodyPr/>
          <a:lstStyle/>
          <a:p>
            <a:pPr>
              <a:defRPr/>
            </a:pPr>
            <a:r>
              <a:rPr lang="en-US"/>
              <a:t>Presentation title</a:t>
            </a:r>
            <a:endParaRPr lang="en-US"/>
          </a:p>
        </p:txBody>
      </p:sp>
      <p:sp>
        <p:nvSpPr>
          <p:cNvPr id="5" name="Slide Number Placeholder 4"/>
          <p:cNvSpPr>
            <a:spLocks noGrp="1"/>
          </p:cNvSpPr>
          <p:nvPr>
            <p:ph type="sldNum" sz="quarter" idx="12"/>
          </p:nvPr>
        </p:nvSpPr>
        <p:spPr bwMode="auto"/>
        <p:txBody>
          <a:bodyPr/>
          <a:lstStyle/>
          <a:p>
            <a:pPr>
              <a:defRPr/>
            </a:pPr>
            <a:fld id="{48F63A3B-78C7-47BE-AE5E-E10140E04643}" type="slidenum">
              <a:rPr lang="en-US"/>
              <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p:cNvGrpSpPr/>
        <p:nvPr/>
      </p:nvGrpSpPr>
      <p:grpSpPr bwMode="auto">
        <a:xfrm>
          <a:off x="0" y="0"/>
          <a:ext cx="0" cy="0"/>
          <a:chOff x="0" y="0"/>
          <a:chExt cx="0" cy="0"/>
        </a:xfrm>
      </p:grpSpPr>
      <p:sp>
        <p:nvSpPr>
          <p:cNvPr id="6" name="Freeform: Shape 5"/>
          <p:cNvSpPr/>
          <p:nvPr userDrawn="1"/>
        </p:nvSpPr>
        <p:spPr bwMode="auto">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fill="norm" stroke="1"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sp>
        <p:nvSpPr>
          <p:cNvPr id="8" name="Freeform: Shape 7"/>
          <p:cNvSpPr/>
          <p:nvPr userDrawn="1"/>
        </p:nvSpPr>
        <p:spPr bwMode="auto">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fill="norm" stroke="1"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sp>
        <p:nvSpPr>
          <p:cNvPr id="3" name="Footer Placeholder 2"/>
          <p:cNvSpPr>
            <a:spLocks noGrp="1"/>
          </p:cNvSpPr>
          <p:nvPr>
            <p:ph type="ftr" sz="quarter" idx="11"/>
          </p:nvPr>
        </p:nvSpPr>
        <p:spPr bwMode="auto"/>
        <p:txBody>
          <a:bodyPr/>
          <a:lstStyle/>
          <a:p>
            <a:pPr>
              <a:defRPr/>
            </a:pPr>
            <a:r>
              <a:rPr lang="en-US"/>
              <a:t>Presentation title</a:t>
            </a:r>
            <a:endParaRPr lang="en-US"/>
          </a:p>
        </p:txBody>
      </p:sp>
      <p:sp>
        <p:nvSpPr>
          <p:cNvPr id="4" name="Slide Number Placeholder 3"/>
          <p:cNvSpPr>
            <a:spLocks noGrp="1"/>
          </p:cNvSpPr>
          <p:nvPr>
            <p:ph type="sldNum" sz="quarter" idx="12"/>
          </p:nvPr>
        </p:nvSpPr>
        <p:spPr bwMode="auto"/>
        <p:txBody>
          <a:bodyPr/>
          <a:lstStyle/>
          <a:p>
            <a:pPr>
              <a:defRPr/>
            </a:pPr>
            <a:fld id="{48F63A3B-78C7-47BE-AE5E-E10140E04643}" type="slidenum">
              <a:rPr lang="en-US"/>
              <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11" name="Freeform: Shape 10"/>
          <p:cNvSpPr/>
          <p:nvPr userDrawn="1"/>
        </p:nvSpPr>
        <p:spPr bwMode="auto">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fill="norm" stroke="1"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3" name="Content Placehold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6" name="Footer Placeholder 5"/>
          <p:cNvSpPr>
            <a:spLocks noGrp="1"/>
          </p:cNvSpPr>
          <p:nvPr>
            <p:ph type="ftr" sz="quarter" idx="11"/>
          </p:nvPr>
        </p:nvSpPr>
        <p:spPr bwMode="auto"/>
        <p:txBody>
          <a:bodyPr/>
          <a:lstStyle/>
          <a:p>
            <a:pPr>
              <a:defRPr/>
            </a:pPr>
            <a:r>
              <a:rPr lang="en-US"/>
              <a:t>Presentation title</a:t>
            </a:r>
            <a:endParaRPr lang="en-US"/>
          </a:p>
        </p:txBody>
      </p:sp>
      <p:sp>
        <p:nvSpPr>
          <p:cNvPr id="7" name="Slide Number Placeholder 6"/>
          <p:cNvSpPr>
            <a:spLocks noGrp="1"/>
          </p:cNvSpPr>
          <p:nvPr>
            <p:ph type="sldNum" sz="quarter" idx="12"/>
          </p:nvPr>
        </p:nvSpPr>
        <p:spPr bwMode="auto"/>
        <p:txBody>
          <a:bodyPr/>
          <a:lstStyle/>
          <a:p>
            <a:pPr>
              <a:defRPr/>
            </a:pPr>
            <a:fld id="{48F63A3B-78C7-47BE-AE5E-E10140E04643}"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Agenda">
    <p:spTree>
      <p:nvGrpSpPr>
        <p:cNvPr id="1" name=""/>
        <p:cNvGrpSpPr/>
        <p:nvPr/>
      </p:nvGrpSpPr>
      <p:grpSpPr bwMode="auto">
        <a:xfrm>
          <a:off x="0" y="0"/>
          <a:ext cx="0" cy="0"/>
          <a:chOff x="0" y="0"/>
          <a:chExt cx="0" cy="0"/>
        </a:xfrm>
      </p:grpSpPr>
      <p:grpSp>
        <p:nvGrpSpPr>
          <p:cNvPr id="6" name="Group 5"/>
          <p:cNvGrpSpPr/>
          <p:nvPr userDrawn="1"/>
        </p:nvGrpSpPr>
        <p:grpSpPr bwMode="auto">
          <a:xfrm>
            <a:off x="6452303" y="3405019"/>
            <a:ext cx="5739697" cy="3467971"/>
            <a:chOff x="5009037" y="2525712"/>
            <a:chExt cx="7170193" cy="4332288"/>
          </a:xfrm>
        </p:grpSpPr>
        <p:sp>
          <p:nvSpPr>
            <p:cNvPr id="7" name="Freeform 7"/>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fill="norm" stroke="1" extrusionOk="0">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noAutofit/>
            </a:bodyPr>
            <a:lstStyle/>
            <a:p>
              <a:pPr>
                <a:defRPr/>
              </a:pPr>
              <a:endParaRPr lang="en-US"/>
            </a:p>
          </p:txBody>
        </p:sp>
        <p:sp>
          <p:nvSpPr>
            <p:cNvPr id="8" name="Freeform 6"/>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fill="norm" stroke="1" extrusionOk="0">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noAutofit/>
            </a:bodyPr>
            <a:lstStyle/>
            <a:p>
              <a:pPr>
                <a:defRPr/>
              </a:pPr>
              <a:endParaRPr lang="en-US"/>
            </a:p>
          </p:txBody>
        </p:sp>
      </p:grpSp>
      <p:grpSp>
        <p:nvGrpSpPr>
          <p:cNvPr id="9" name="Group 8"/>
          <p:cNvGrpSpPr/>
          <p:nvPr userDrawn="1"/>
        </p:nvGrpSpPr>
        <p:grpSpPr bwMode="auto">
          <a:xfrm flipH="1" flipV="1">
            <a:off x="6465610" y="0"/>
            <a:ext cx="5739697" cy="3467971"/>
            <a:chOff x="5183405" y="2678112"/>
            <a:chExt cx="7170193" cy="4332288"/>
          </a:xfrm>
        </p:grpSpPr>
        <p:sp>
          <p:nvSpPr>
            <p:cNvPr id="10" name="Freeform 7"/>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fill="norm" stroke="1" extrusionOk="0">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noAutofit/>
            </a:bodyPr>
            <a:lstStyle/>
            <a:p>
              <a:pPr>
                <a:defRPr/>
              </a:pPr>
              <a:endParaRPr lang="en-US"/>
            </a:p>
          </p:txBody>
        </p:sp>
        <p:sp>
          <p:nvSpPr>
            <p:cNvPr id="11" name="Freeform 6"/>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fill="norm" stroke="1" extrusionOk="0">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noAutofit/>
            </a:bodyPr>
            <a:lstStyle/>
            <a:p>
              <a:pPr>
                <a:defRPr/>
              </a:pPr>
              <a:endParaRPr lang="en-US"/>
            </a:p>
          </p:txBody>
        </p:sp>
      </p:grpSp>
      <p:sp>
        <p:nvSpPr>
          <p:cNvPr id="14" name="Image 2" descr="preencoded.png"/>
          <p:cNvSpPr/>
          <p:nvPr/>
        </p:nvSpPr>
        <p:spPr bwMode="auto">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fill="norm" stroke="1" extrusionOk="0">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pPr>
              <a:defRPr/>
            </a:pPr>
            <a:endParaRPr lang="en-US"/>
          </a:p>
        </p:txBody>
      </p:sp>
      <p:sp>
        <p:nvSpPr>
          <p:cNvPr id="2" name="Title 1"/>
          <p:cNvSpPr>
            <a:spLocks noGrp="1"/>
          </p:cNvSpPr>
          <p:nvPr>
            <p:ph type="title"/>
          </p:nvPr>
        </p:nvSpPr>
        <p:spPr bwMode="auto">
          <a:xfrm>
            <a:off x="1499616" y="1901952"/>
            <a:ext cx="5693664" cy="768096"/>
          </a:xfrm>
        </p:spPr>
        <p:txBody>
          <a:bodyPr>
            <a:noAutofit/>
          </a:bodyPr>
          <a:lstStyle>
            <a:lvl1pPr algn="l">
              <a:lnSpc>
                <a:spcPct val="100000"/>
              </a:lnSpc>
              <a:defRPr/>
            </a:lvl1pPr>
          </a:lstStyle>
          <a:p>
            <a:pPr>
              <a:defRPr/>
            </a:pPr>
            <a:r>
              <a:rPr lang="en-US"/>
              <a:t>Click to edit Master title style</a:t>
            </a:r>
            <a:endParaRPr lang="en-US"/>
          </a:p>
        </p:txBody>
      </p:sp>
      <p:sp>
        <p:nvSpPr>
          <p:cNvPr id="13" name="Content Placeholder 2"/>
          <p:cNvSpPr>
            <a:spLocks noGrp="1"/>
          </p:cNvSpPr>
          <p:nvPr>
            <p:ph idx="1"/>
          </p:nvPr>
        </p:nvSpPr>
        <p:spPr bwMode="auto">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defRPr/>
            </a:pPr>
            <a:r>
              <a:rPr lang="en-US"/>
              <a:t>Click to edit Master text styles</a:t>
            </a:r>
            <a:endParaRPr/>
          </a:p>
          <a:p>
            <a:pPr lvl="1">
              <a:defRPr/>
            </a:pPr>
            <a:r>
              <a:rPr lang="en-US"/>
              <a:t>Second level</a:t>
            </a:r>
            <a:endParaRPr/>
          </a:p>
          <a:p>
            <a:pPr lvl="2">
              <a:defRPr/>
            </a:pPr>
            <a:r>
              <a:rPr lang="en-US"/>
              <a:t>Third level</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11" name="Freeform: Shape 10"/>
          <p:cNvSpPr/>
          <p:nvPr userDrawn="1"/>
        </p:nvSpPr>
        <p:spPr bwMode="auto">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fill="norm" stroke="1"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3" name="Picture Placeholder 2"/>
          <p:cNvSpPr>
            <a:spLocks noChangeAspect="1" noGrp="1"/>
          </p:cNvSpPr>
          <p:nvPr>
            <p:ph type="pic" idx="1"/>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lang="en-US"/>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6" name="Footer Placeholder 5"/>
          <p:cNvSpPr>
            <a:spLocks noGrp="1"/>
          </p:cNvSpPr>
          <p:nvPr>
            <p:ph type="ftr" sz="quarter" idx="11"/>
          </p:nvPr>
        </p:nvSpPr>
        <p:spPr bwMode="auto"/>
        <p:txBody>
          <a:bodyPr/>
          <a:lstStyle/>
          <a:p>
            <a:pPr>
              <a:defRPr/>
            </a:pPr>
            <a:r>
              <a:rPr lang="en-US"/>
              <a:t>Presentation title</a:t>
            </a:r>
            <a:endParaRPr lang="en-US"/>
          </a:p>
        </p:txBody>
      </p:sp>
      <p:sp>
        <p:nvSpPr>
          <p:cNvPr id="7" name="Slide Number Placeholder 6"/>
          <p:cNvSpPr>
            <a:spLocks noGrp="1"/>
          </p:cNvSpPr>
          <p:nvPr>
            <p:ph type="sldNum" sz="quarter" idx="12"/>
          </p:nvPr>
        </p:nvSpPr>
        <p:spPr bwMode="auto"/>
        <p:txBody>
          <a:bodyPr/>
          <a:lstStyle/>
          <a:p>
            <a:pPr>
              <a:defRPr/>
            </a:pPr>
            <a:fld id="{48F63A3B-78C7-47BE-AE5E-E10140E04643}"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Introduction">
    <p:spTree>
      <p:nvGrpSpPr>
        <p:cNvPr id="1" name=""/>
        <p:cNvGrpSpPr/>
        <p:nvPr/>
      </p:nvGrpSpPr>
      <p:grpSpPr bwMode="auto">
        <a:xfrm>
          <a:off x="0" y="0"/>
          <a:ext cx="0" cy="0"/>
          <a:chOff x="0" y="0"/>
          <a:chExt cx="0" cy="0"/>
        </a:xfrm>
      </p:grpSpPr>
      <p:sp>
        <p:nvSpPr>
          <p:cNvPr id="23" name="Freeform: Shape 22"/>
          <p:cNvSpPr/>
          <p:nvPr userDrawn="1"/>
        </p:nvSpPr>
        <p:spPr bwMode="auto">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fill="norm" stroke="1" extrusionOk="0">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noAutofit/>
          </a:bodyPr>
          <a:lstStyle/>
          <a:p>
            <a:pPr lvl="0">
              <a:defRPr/>
            </a:pPr>
            <a:endParaRPr lang="en-US">
              <a:solidFill>
                <a:schemeClr val="tx1"/>
              </a:solidFill>
            </a:endParaRPr>
          </a:p>
        </p:txBody>
      </p:sp>
      <p:sp>
        <p:nvSpPr>
          <p:cNvPr id="20" name="Freeform: Shape 19"/>
          <p:cNvSpPr/>
          <p:nvPr userDrawn="1"/>
        </p:nvSpPr>
        <p:spPr bwMode="auto">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fill="norm" stroke="1" extrusionOk="0">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noAutofit/>
          </a:bodyPr>
          <a:lstStyle/>
          <a:p>
            <a:pPr lvl="0">
              <a:defRPr/>
            </a:pPr>
            <a:endParaRPr lang="en-US">
              <a:solidFill>
                <a:schemeClr val="tx1"/>
              </a:solidFill>
            </a:endParaRPr>
          </a:p>
        </p:txBody>
      </p:sp>
      <p:sp>
        <p:nvSpPr>
          <p:cNvPr id="14" name="Freeform: Shape 13"/>
          <p:cNvSpPr/>
          <p:nvPr userDrawn="1"/>
        </p:nvSpPr>
        <p:spPr bwMode="auto">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fill="norm" stroke="1" extrusionOk="0">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noAutofit/>
          </a:bodyPr>
          <a:lstStyle/>
          <a:p>
            <a:pPr lvl="0">
              <a:defRPr/>
            </a:pPr>
            <a:endParaRPr lang="en-US">
              <a:solidFill>
                <a:schemeClr val="tx1"/>
              </a:solidFill>
            </a:endParaRPr>
          </a:p>
        </p:txBody>
      </p:sp>
      <p:sp>
        <p:nvSpPr>
          <p:cNvPr id="2" name="Title 1"/>
          <p:cNvSpPr>
            <a:spLocks noGrp="1"/>
          </p:cNvSpPr>
          <p:nvPr userDrawn="1">
            <p:ph type="title"/>
          </p:nvPr>
        </p:nvSpPr>
        <p:spPr bwMode="auto">
          <a:xfrm>
            <a:off x="4224528" y="2276856"/>
            <a:ext cx="6766560" cy="768096"/>
          </a:xfrm>
        </p:spPr>
        <p:txBody>
          <a:bodyPr>
            <a:noAutofit/>
          </a:bodyPr>
          <a:lstStyle>
            <a:lvl1pPr algn="l">
              <a:lnSpc>
                <a:spcPct val="100000"/>
              </a:lnSpc>
              <a:defRPr b="1"/>
            </a:lvl1pPr>
          </a:lstStyle>
          <a:p>
            <a:pPr>
              <a:defRPr/>
            </a:pPr>
            <a:r>
              <a:rPr lang="en-US"/>
              <a:t>Click to edit Master title style</a:t>
            </a:r>
            <a:endParaRPr lang="en-US"/>
          </a:p>
        </p:txBody>
      </p:sp>
      <p:sp>
        <p:nvSpPr>
          <p:cNvPr id="3" name="Content Placeholder 2"/>
          <p:cNvSpPr>
            <a:spLocks noGrp="1"/>
          </p:cNvSpPr>
          <p:nvPr userDrawn="1">
            <p:ph idx="1"/>
          </p:nvPr>
        </p:nvSpPr>
        <p:spPr bwMode="auto">
          <a:xfrm>
            <a:off x="4224528" y="3222752"/>
            <a:ext cx="6766560"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Footer Placeholder 4"/>
          <p:cNvSpPr>
            <a:spLocks noGrp="1"/>
          </p:cNvSpPr>
          <p:nvPr userDrawn="1">
            <p:ph type="ftr" sz="quarter" idx="11"/>
          </p:nvPr>
        </p:nvSpPr>
        <p:spPr bwMode="auto">
          <a:xfrm>
            <a:off x="4224528" y="457200"/>
            <a:ext cx="3200400" cy="274320"/>
          </a:xfrm>
        </p:spPr>
        <p:txBody>
          <a:bodyPr>
            <a:noAutofit/>
          </a:bodyPr>
          <a:lstStyle/>
          <a:p>
            <a:pPr>
              <a:defRPr/>
            </a:pPr>
            <a:r>
              <a:rPr lang="en-US"/>
              <a:t>Presentation title</a:t>
            </a:r>
            <a:endParaRPr lang="en-US"/>
          </a:p>
        </p:txBody>
      </p:sp>
      <p:sp>
        <p:nvSpPr>
          <p:cNvPr id="6" name="Slide Number Placeholder 5"/>
          <p:cNvSpPr>
            <a:spLocks noGrp="1"/>
          </p:cNvSpPr>
          <p:nvPr userDrawn="1">
            <p:ph type="sldNum" sz="quarter" idx="12"/>
          </p:nvPr>
        </p:nvSpPr>
        <p:spPr bwMode="auto"/>
        <p:txBody>
          <a:bodyPr>
            <a:noAutofit/>
          </a:bodyPr>
          <a:lstStyle/>
          <a:p>
            <a:pPr>
              <a:defRPr/>
            </a:pPr>
            <a:fld id="{48F63A3B-78C7-47BE-AE5E-E10140E04643}" type="slidenum">
              <a:rPr lang="en-US"/>
              <a:t/>
            </a:fld>
            <a:endParaRPr lang="en-US"/>
          </a:p>
        </p:txBody>
      </p:sp>
      <p:sp>
        <p:nvSpPr>
          <p:cNvPr id="17" name="Freeform: Shape 16"/>
          <p:cNvSpPr/>
          <p:nvPr userDrawn="1"/>
        </p:nvSpPr>
        <p:spPr bwMode="auto">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fill="norm" stroke="1" extrusionOk="0">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noAutofit/>
          </a:bodyPr>
          <a:lstStyle/>
          <a:p>
            <a:pPr lvl="0">
              <a:defRPr/>
            </a:pPr>
            <a:endParaRPr lang="en-US">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p:cNvGrpSpPr/>
        <p:nvPr/>
      </p:nvGrpSpPr>
      <p:grpSpPr bwMode="auto">
        <a:xfrm>
          <a:off x="0" y="0"/>
          <a:ext cx="0" cy="0"/>
          <a:chOff x="0" y="0"/>
          <a:chExt cx="0" cy="0"/>
        </a:xfrm>
      </p:grpSpPr>
      <p:sp>
        <p:nvSpPr>
          <p:cNvPr id="34" name="Freeform: Shape 33"/>
          <p:cNvSpPr/>
          <p:nvPr userDrawn="1"/>
        </p:nvSpPr>
        <p:spPr bwMode="auto">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fill="norm" stroke="1" extrusionOk="0">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sp>
        <p:nvSpPr>
          <p:cNvPr id="46" name="Freeform: Shape 45"/>
          <p:cNvSpPr/>
          <p:nvPr userDrawn="1"/>
        </p:nvSpPr>
        <p:spPr bwMode="auto">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fill="norm" stroke="1" extrusionOk="0">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noAutofit/>
          </a:bodyPr>
          <a:lstStyle/>
          <a:p>
            <a:pPr lvl="0">
              <a:defRPr/>
            </a:pPr>
            <a:endParaRPr lang="en-US">
              <a:solidFill>
                <a:schemeClr val="tx1"/>
              </a:solidFill>
            </a:endParaRPr>
          </a:p>
        </p:txBody>
      </p:sp>
      <p:sp>
        <p:nvSpPr>
          <p:cNvPr id="43" name="Freeform: Shape 42"/>
          <p:cNvSpPr/>
          <p:nvPr userDrawn="1"/>
        </p:nvSpPr>
        <p:spPr bwMode="auto">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fill="norm" stroke="1" extrusionOk="0">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noAutofit/>
          </a:bodyPr>
          <a:lstStyle/>
          <a:p>
            <a:pPr lvl="0">
              <a:defRPr/>
            </a:pPr>
            <a:endParaRPr lang="en-US">
              <a:solidFill>
                <a:schemeClr val="tx1"/>
              </a:solidFill>
            </a:endParaRPr>
          </a:p>
        </p:txBody>
      </p:sp>
      <p:sp>
        <p:nvSpPr>
          <p:cNvPr id="49" name="Freeform: Shape 48"/>
          <p:cNvSpPr/>
          <p:nvPr userDrawn="1"/>
        </p:nvSpPr>
        <p:spPr bwMode="auto">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fill="norm" stroke="1" extrusionOk="0">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noAutofit/>
          </a:bodyPr>
          <a:lstStyle/>
          <a:p>
            <a:pPr lvl="0">
              <a:defRPr/>
            </a:pPr>
            <a:endParaRPr lang="en-US">
              <a:solidFill>
                <a:schemeClr val="tx1"/>
              </a:solidFill>
            </a:endParaRPr>
          </a:p>
        </p:txBody>
      </p:sp>
      <p:sp>
        <p:nvSpPr>
          <p:cNvPr id="40" name="Freeform: Shape 39"/>
          <p:cNvSpPr/>
          <p:nvPr userDrawn="1"/>
        </p:nvSpPr>
        <p:spPr bwMode="auto">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fill="norm" stroke="1" extrusionOk="0">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noAutofit/>
          </a:bodyPr>
          <a:lstStyle/>
          <a:p>
            <a:pPr lvl="0">
              <a:defRPr/>
            </a:pPr>
            <a:endParaRPr lang="en-US">
              <a:solidFill>
                <a:schemeClr val="tx1"/>
              </a:solidFill>
            </a:endParaRPr>
          </a:p>
        </p:txBody>
      </p:sp>
      <p:sp>
        <p:nvSpPr>
          <p:cNvPr id="37" name="Freeform: Shape 36"/>
          <p:cNvSpPr/>
          <p:nvPr userDrawn="1"/>
        </p:nvSpPr>
        <p:spPr bwMode="auto">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fill="norm" stroke="1" extrusionOk="0">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defRPr/>
            </a:pPr>
            <a:endParaRPr lang="en-US"/>
          </a:p>
        </p:txBody>
      </p:sp>
      <p:sp>
        <p:nvSpPr>
          <p:cNvPr id="2" name="Title 1"/>
          <p:cNvSpPr>
            <a:spLocks noGrp="1"/>
          </p:cNvSpPr>
          <p:nvPr>
            <p:ph type="title"/>
          </p:nvPr>
        </p:nvSpPr>
        <p:spPr bwMode="auto">
          <a:xfrm>
            <a:off x="2895600" y="3776472"/>
            <a:ext cx="6400800" cy="768096"/>
          </a:xfrm>
        </p:spPr>
        <p:txBody>
          <a:bodyPr anchor="b" anchorCtr="0">
            <a:noAutofit/>
          </a:bodyPr>
          <a:lstStyle>
            <a:lvl1pPr>
              <a:lnSpc>
                <a:spcPct val="100000"/>
              </a:lnSpc>
              <a:defRPr sz="4400"/>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Title and Chart">
    <p:spTree>
      <p:nvGrpSpPr>
        <p:cNvPr id="1" name=""/>
        <p:cNvGrpSpPr/>
        <p:nvPr/>
      </p:nvGrpSpPr>
      <p:grpSpPr bwMode="auto">
        <a:xfrm>
          <a:off x="0" y="0"/>
          <a:ext cx="0" cy="0"/>
          <a:chOff x="0" y="0"/>
          <a:chExt cx="0" cy="0"/>
        </a:xfrm>
      </p:grpSpPr>
      <p:sp>
        <p:nvSpPr>
          <p:cNvPr id="30" name="Freeform: Shape 29"/>
          <p:cNvSpPr/>
          <p:nvPr userDrawn="1"/>
        </p:nvSpPr>
        <p:spPr bwMode="auto">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fill="norm" stroke="1"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sp>
        <p:nvSpPr>
          <p:cNvPr id="2" name="Title 1"/>
          <p:cNvSpPr>
            <a:spLocks noGrp="1"/>
          </p:cNvSpPr>
          <p:nvPr>
            <p:ph type="title"/>
          </p:nvPr>
        </p:nvSpPr>
        <p:spPr bwMode="auto"/>
        <p:txBody>
          <a:bodyPr>
            <a:noAutofit/>
          </a:bodyPr>
          <a:lstStyle>
            <a:lvl1pPr>
              <a:lnSpc>
                <a:spcPct val="100000"/>
              </a:lnSpc>
              <a:defRPr/>
            </a:lvl1pPr>
          </a:lstStyle>
          <a:p>
            <a:pPr>
              <a:defRPr/>
            </a:pPr>
            <a:r>
              <a:rPr lang="en-US"/>
              <a:t>Click to edit Master title style</a:t>
            </a:r>
            <a:endParaRPr lang="en-US"/>
          </a:p>
        </p:txBody>
      </p:sp>
      <p:sp>
        <p:nvSpPr>
          <p:cNvPr id="3" name="Content Placeholder 2"/>
          <p:cNvSpPr>
            <a:spLocks noGrp="1"/>
          </p:cNvSpPr>
          <p:nvPr>
            <p:ph sz="half" idx="1"/>
          </p:nvPr>
        </p:nvSpPr>
        <p:spPr bwMode="auto">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Footer Placeholder 5"/>
          <p:cNvSpPr>
            <a:spLocks noGrp="1"/>
          </p:cNvSpPr>
          <p:nvPr>
            <p:ph type="ftr" sz="quarter" idx="11"/>
          </p:nvPr>
        </p:nvSpPr>
        <p:spPr bwMode="auto"/>
        <p:txBody>
          <a:bodyPr>
            <a:noAutofit/>
          </a:bodyPr>
          <a:lstStyle/>
          <a:p>
            <a:pPr>
              <a:defRPr/>
            </a:pPr>
            <a:r>
              <a:rPr lang="en-US"/>
              <a:t>Presentation title</a:t>
            </a:r>
            <a:endParaRPr lang="en-US"/>
          </a:p>
        </p:txBody>
      </p:sp>
      <p:sp>
        <p:nvSpPr>
          <p:cNvPr id="7" name="Slide Number Placeholder 6"/>
          <p:cNvSpPr>
            <a:spLocks noGrp="1"/>
          </p:cNvSpPr>
          <p:nvPr>
            <p:ph type="sldNum" sz="quarter" idx="12"/>
          </p:nvPr>
        </p:nvSpPr>
        <p:spPr bwMode="auto"/>
        <p:txBody>
          <a:bodyPr>
            <a:noAutofit/>
          </a:bodyPr>
          <a:lstStyle/>
          <a:p>
            <a:pPr>
              <a:defRPr/>
            </a:pPr>
            <a:fld id="{48F63A3B-78C7-47BE-AE5E-E10140E04643}"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Title and Table">
    <p:spTree>
      <p:nvGrpSpPr>
        <p:cNvPr id="1" name=""/>
        <p:cNvGrpSpPr/>
        <p:nvPr/>
      </p:nvGrpSpPr>
      <p:grpSpPr bwMode="auto">
        <a:xfrm>
          <a:off x="0" y="0"/>
          <a:ext cx="0" cy="0"/>
          <a:chOff x="0" y="0"/>
          <a:chExt cx="0" cy="0"/>
        </a:xfrm>
      </p:grpSpPr>
      <p:sp>
        <p:nvSpPr>
          <p:cNvPr id="28" name="Freeform: Shape 27"/>
          <p:cNvSpPr/>
          <p:nvPr userDrawn="1"/>
        </p:nvSpPr>
        <p:spPr bwMode="auto">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fill="norm" stroke="1" extrusionOk="0">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lvl="0">
              <a:defRPr/>
            </a:pPr>
            <a:endParaRPr lang="en-US">
              <a:solidFill>
                <a:schemeClr val="tx1"/>
              </a:solidFill>
            </a:endParaRPr>
          </a:p>
        </p:txBody>
      </p:sp>
      <p:sp>
        <p:nvSpPr>
          <p:cNvPr id="2" name="Title 1"/>
          <p:cNvSpPr>
            <a:spLocks noGrp="1"/>
          </p:cNvSpPr>
          <p:nvPr>
            <p:ph type="title"/>
          </p:nvPr>
        </p:nvSpPr>
        <p:spPr bwMode="auto"/>
        <p:txBody>
          <a:bodyPr>
            <a:noAutofit/>
          </a:bodyPr>
          <a:lstStyle>
            <a:lvl1pPr>
              <a:lnSpc>
                <a:spcPct val="100000"/>
              </a:lnSpc>
              <a:defRPr/>
            </a:lvl1pPr>
          </a:lstStyle>
          <a:p>
            <a:pPr>
              <a:defRPr/>
            </a:pPr>
            <a:r>
              <a:rPr lang="en-US"/>
              <a:t>Click to edit Master title style</a:t>
            </a:r>
            <a:endParaRPr lang="en-US"/>
          </a:p>
        </p:txBody>
      </p:sp>
      <p:sp>
        <p:nvSpPr>
          <p:cNvPr id="3" name="Content Placeholder 2"/>
          <p:cNvSpPr>
            <a:spLocks noGrp="1"/>
          </p:cNvSpPr>
          <p:nvPr>
            <p:ph sz="half" idx="1"/>
          </p:nvPr>
        </p:nvSpPr>
        <p:spPr bwMode="auto">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Footer Placeholder 5"/>
          <p:cNvSpPr>
            <a:spLocks noGrp="1"/>
          </p:cNvSpPr>
          <p:nvPr>
            <p:ph type="ftr" sz="quarter" idx="11"/>
          </p:nvPr>
        </p:nvSpPr>
        <p:spPr bwMode="auto"/>
        <p:txBody>
          <a:bodyPr>
            <a:noAutofit/>
          </a:bodyPr>
          <a:lstStyle/>
          <a:p>
            <a:pPr>
              <a:defRPr/>
            </a:pPr>
            <a:r>
              <a:rPr lang="en-US"/>
              <a:t>Presentation title</a:t>
            </a:r>
            <a:endParaRPr lang="en-US"/>
          </a:p>
        </p:txBody>
      </p:sp>
      <p:sp>
        <p:nvSpPr>
          <p:cNvPr id="7" name="Slide Number Placeholder 6"/>
          <p:cNvSpPr>
            <a:spLocks noGrp="1"/>
          </p:cNvSpPr>
          <p:nvPr>
            <p:ph type="sldNum" sz="quarter" idx="12"/>
          </p:nvPr>
        </p:nvSpPr>
        <p:spPr bwMode="auto"/>
        <p:txBody>
          <a:bodyPr>
            <a:noAutofit/>
          </a:bodyPr>
          <a:lstStyle/>
          <a:p>
            <a:pPr>
              <a:defRPr/>
            </a:pPr>
            <a:fld id="{48F63A3B-78C7-47BE-AE5E-E10140E04643}"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Quot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389120" y="2395728"/>
            <a:ext cx="7013448" cy="1627632"/>
          </a:xfrm>
        </p:spPr>
        <p:txBody>
          <a:bodyPr lIns="0" tIns="0" rIns="0" bIns="0" anchor="t" anchorCtr="0">
            <a:normAutofit/>
          </a:bodyPr>
          <a:lstStyle>
            <a:lvl1pPr algn="l">
              <a:lnSpc>
                <a:spcPct val="100000"/>
              </a:lnSpc>
              <a:defRPr sz="3300" b="1">
                <a:latin typeface="Arial"/>
                <a:cs typeface="Arial"/>
              </a:defRPr>
            </a:lvl1pPr>
          </a:lstStyle>
          <a:p>
            <a:pPr>
              <a:defRPr/>
            </a:pPr>
            <a:r>
              <a:rPr lang="en-US"/>
              <a:t>Click to edit Master title style</a:t>
            </a:r>
            <a:endParaRPr lang="en-US"/>
          </a:p>
        </p:txBody>
      </p:sp>
      <p:sp>
        <p:nvSpPr>
          <p:cNvPr id="57" name="Text Placeholder 54"/>
          <p:cNvSpPr>
            <a:spLocks noGrp="1"/>
          </p:cNvSpPr>
          <p:nvPr>
            <p:ph type="body" sz="quarter" idx="15" hasCustomPrompt="1"/>
          </p:nvPr>
        </p:nvSpPr>
        <p:spPr bwMode="auto">
          <a:xfrm>
            <a:off x="3611880" y="1984248"/>
            <a:ext cx="768096" cy="1627632"/>
          </a:xfrm>
        </p:spPr>
        <p:txBody>
          <a:bodyPr lIns="91440" tIns="45720" rIns="91440" bIns="54864">
            <a:noAutofit/>
          </a:bodyPr>
          <a:lstStyle>
            <a:lvl1pPr marL="0" indent="0">
              <a:buNone/>
              <a:defRPr sz="10000" b="1"/>
            </a:lvl1pPr>
          </a:lstStyle>
          <a:p>
            <a:pPr lvl="0">
              <a:defRPr/>
            </a:pPr>
            <a:r>
              <a:rPr lang="en-US"/>
              <a:t>“</a:t>
            </a:r>
            <a:endParaRPr/>
          </a:p>
        </p:txBody>
      </p:sp>
      <p:sp>
        <p:nvSpPr>
          <p:cNvPr id="55" name="Text Placeholder 54"/>
          <p:cNvSpPr>
            <a:spLocks noGrp="1"/>
          </p:cNvSpPr>
          <p:nvPr>
            <p:ph type="body" sz="quarter" idx="13"/>
          </p:nvPr>
        </p:nvSpPr>
        <p:spPr bwMode="auto">
          <a:xfrm>
            <a:off x="4389120" y="4308475"/>
            <a:ext cx="3932238" cy="588963"/>
          </a:xfrm>
        </p:spPr>
        <p:txBody>
          <a:bodyPr lIns="0" tIns="0" rIns="0" bIns="0">
            <a:normAutofit/>
          </a:bodyPr>
          <a:lstStyle>
            <a:lvl1pPr marL="0" indent="0">
              <a:buNone/>
              <a:defRPr sz="2400"/>
            </a:lvl1pPr>
          </a:lstStyle>
          <a:p>
            <a:pPr lvl="0">
              <a:defRPr/>
            </a:pPr>
            <a:r>
              <a:rPr lang="en-US"/>
              <a:t>Click to edit Master text styles</a:t>
            </a:r>
            <a:endParaRPr/>
          </a:p>
        </p:txBody>
      </p:sp>
      <p:sp>
        <p:nvSpPr>
          <p:cNvPr id="56" name="Text Placeholder 54"/>
          <p:cNvSpPr>
            <a:spLocks noGrp="1"/>
          </p:cNvSpPr>
          <p:nvPr>
            <p:ph type="body" sz="quarter" idx="14" hasCustomPrompt="1"/>
          </p:nvPr>
        </p:nvSpPr>
        <p:spPr bwMode="auto">
          <a:xfrm>
            <a:off x="9500616" y="3209544"/>
            <a:ext cx="768096" cy="1627632"/>
          </a:xfrm>
        </p:spPr>
        <p:txBody>
          <a:bodyPr lIns="91440" tIns="45720" rIns="91440" bIns="54864">
            <a:noAutofit/>
          </a:bodyPr>
          <a:lstStyle>
            <a:lvl1pPr marL="0" indent="0">
              <a:buNone/>
              <a:defRPr sz="10000" b="1"/>
            </a:lvl1pPr>
          </a:lstStyle>
          <a:p>
            <a:pPr lvl="0">
              <a:defRPr/>
            </a:pPr>
            <a:r>
              <a:rPr lang="en-US"/>
              <a:t>”</a:t>
            </a:r>
            <a:endParaRPr/>
          </a:p>
        </p:txBody>
      </p:sp>
      <p:sp>
        <p:nvSpPr>
          <p:cNvPr id="32" name="Image 1" descr="preencoded.png"/>
          <p:cNvSpPr/>
          <p:nvPr/>
        </p:nvSpPr>
        <p:spPr bwMode="auto">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fill="norm" stroke="1" extrusionOk="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pPr>
              <a:defRPr/>
            </a:pPr>
            <a:endParaRPr lang="en-US"/>
          </a:p>
        </p:txBody>
      </p:sp>
      <p:sp>
        <p:nvSpPr>
          <p:cNvPr id="53" name="Freeform: Shape 52"/>
          <p:cNvSpPr/>
          <p:nvPr userDrawn="1"/>
        </p:nvSpPr>
        <p:spPr bwMode="auto">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fill="norm" stroke="1" extrusionOk="0">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pPr>
              <a:defRPr/>
            </a:pPr>
            <a:endParaRPr lang="en-US"/>
          </a:p>
        </p:txBody>
      </p:sp>
      <p:sp>
        <p:nvSpPr>
          <p:cNvPr id="33" name="Image 4" descr="preencoded.png"/>
          <p:cNvSpPr/>
          <p:nvPr/>
        </p:nvSpPr>
        <p:spPr bwMode="auto">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fill="norm" stroke="1" extrusionOk="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pPr>
              <a:defRPr/>
            </a:pPr>
            <a:endParaRPr lang="en-US"/>
          </a:p>
        </p:txBody>
      </p:sp>
      <p:sp>
        <p:nvSpPr>
          <p:cNvPr id="29" name="Freeform 70"/>
          <p:cNvSpPr/>
          <p:nvPr userDrawn="1"/>
        </p:nvSpPr>
        <p:spPr bwMode="auto">
          <a:xfrm flipH="1">
            <a:off x="2535251" y="4308466"/>
            <a:ext cx="2550983"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fill="norm" stroke="1" extrusionOk="0">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noAutofit/>
          </a:bodyPr>
          <a:lstStyle/>
          <a:p>
            <a:pPr>
              <a:defRPr/>
            </a:pPr>
            <a:endParaRPr lang="en-US"/>
          </a:p>
        </p:txBody>
      </p:sp>
      <p:sp>
        <p:nvSpPr>
          <p:cNvPr id="31" name="Freeform 70"/>
          <p:cNvSpPr/>
          <p:nvPr userDrawn="1"/>
        </p:nvSpPr>
        <p:spPr bwMode="auto">
          <a:xfrm flipH="1">
            <a:off x="-10617" y="4308466"/>
            <a:ext cx="2550983"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fill="norm" stroke="1" extrusionOk="0">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noAutofit/>
          </a:bodyPr>
          <a:lstStyle/>
          <a:p>
            <a:pPr>
              <a:defRPr/>
            </a:pPr>
            <a:endParaRPr lang="en-US"/>
          </a:p>
        </p:txBody>
      </p:sp>
      <p:sp>
        <p:nvSpPr>
          <p:cNvPr id="6" name="Slide Number Placeholder 5"/>
          <p:cNvSpPr>
            <a:spLocks noGrp="1"/>
          </p:cNvSpPr>
          <p:nvPr>
            <p:ph type="sldNum" sz="quarter" idx="12"/>
          </p:nvPr>
        </p:nvSpPr>
        <p:spPr bwMode="auto"/>
        <p:txBody>
          <a:bodyPr>
            <a:noAutofit/>
          </a:bodyPr>
          <a:lstStyle/>
          <a:p>
            <a:pPr>
              <a:defRPr/>
            </a:pPr>
            <a:fld id="{48F63A3B-78C7-47BE-AE5E-E10140E04643}"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Team x4">
    <p:spTree>
      <p:nvGrpSpPr>
        <p:cNvPr id="1" name=""/>
        <p:cNvGrpSpPr/>
        <p:nvPr/>
      </p:nvGrpSpPr>
      <p:grpSpPr bwMode="auto">
        <a:xfrm>
          <a:off x="0" y="0"/>
          <a:ext cx="0" cy="0"/>
          <a:chOff x="0" y="0"/>
          <a:chExt cx="0" cy="0"/>
        </a:xfrm>
      </p:grpSpPr>
      <p:sp>
        <p:nvSpPr>
          <p:cNvPr id="7" name="Rectangle 6"/>
          <p:cNvSpPr/>
          <p:nvPr userDrawn="1"/>
        </p:nvSpPr>
        <p:spPr bwMode="auto">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defRPr/>
            </a:pPr>
            <a:endParaRPr lang="en-US" sz="450"/>
          </a:p>
        </p:txBody>
      </p:sp>
      <p:sp>
        <p:nvSpPr>
          <p:cNvPr id="2" name="Title 1"/>
          <p:cNvSpPr>
            <a:spLocks noGrp="1"/>
          </p:cNvSpPr>
          <p:nvPr>
            <p:ph type="title"/>
          </p:nvPr>
        </p:nvSpPr>
        <p:spPr bwMode="auto"/>
        <p:txBody>
          <a:bodyPr>
            <a:noAutofit/>
          </a:bodyPr>
          <a:lstStyle>
            <a:lvl1pPr>
              <a:lnSpc>
                <a:spcPct val="100000"/>
              </a:lnSpc>
              <a:defRPr/>
            </a:lvl1pPr>
          </a:lstStyle>
          <a:p>
            <a:pPr>
              <a:defRPr/>
            </a:pPr>
            <a:r>
              <a:rPr lang="en-US"/>
              <a:t>Click to edit Master title style</a:t>
            </a:r>
            <a:endParaRPr lang="en-US"/>
          </a:p>
        </p:txBody>
      </p:sp>
      <p:sp>
        <p:nvSpPr>
          <p:cNvPr id="4" name="Footer Placeholder 3"/>
          <p:cNvSpPr>
            <a:spLocks noGrp="1"/>
          </p:cNvSpPr>
          <p:nvPr>
            <p:ph type="ftr" sz="quarter" idx="11"/>
          </p:nvPr>
        </p:nvSpPr>
        <p:spPr bwMode="auto"/>
        <p:txBody>
          <a:bodyPr>
            <a:noAutofit/>
          </a:bodyPr>
          <a:lstStyle/>
          <a:p>
            <a:pPr>
              <a:defRPr/>
            </a:pPr>
            <a:r>
              <a:rPr lang="en-US"/>
              <a:t>Presentation title</a:t>
            </a:r>
            <a:endParaRPr lang="en-US"/>
          </a:p>
        </p:txBody>
      </p:sp>
      <p:sp>
        <p:nvSpPr>
          <p:cNvPr id="5" name="Slide Number Placeholder 4"/>
          <p:cNvSpPr>
            <a:spLocks noGrp="1"/>
          </p:cNvSpPr>
          <p:nvPr>
            <p:ph type="sldNum" sz="quarter" idx="12"/>
          </p:nvPr>
        </p:nvSpPr>
        <p:spPr bwMode="auto"/>
        <p:txBody>
          <a:bodyPr>
            <a:noAutofit/>
          </a:bodyPr>
          <a:lstStyle/>
          <a:p>
            <a:pPr>
              <a:defRPr/>
            </a:pPr>
            <a:fld id="{48F63A3B-78C7-47BE-AE5E-E10140E04643}" type="slidenum">
              <a:rPr lang="en-US"/>
              <a:t/>
            </a:fld>
            <a:endParaRPr lang="en-US"/>
          </a:p>
        </p:txBody>
      </p:sp>
      <p:sp>
        <p:nvSpPr>
          <p:cNvPr id="17" name="Picture Placeholder 16"/>
          <p:cNvSpPr>
            <a:spLocks noGrp="1"/>
          </p:cNvSpPr>
          <p:nvPr>
            <p:ph type="pic" sz="quarter" idx="13"/>
          </p:nvPr>
        </p:nvSpPr>
        <p:spPr bwMode="auto">
          <a:xfrm>
            <a:off x="758905" y="2392023"/>
            <a:ext cx="2596896" cy="2596896"/>
          </a:xfrm>
          <a:prstGeom prst="rect">
            <a:avLst/>
          </a:prstGeom>
          <a:solidFill>
            <a:schemeClr val="accent4">
              <a:lumMod val="60000"/>
              <a:lumOff val="40000"/>
            </a:schemeClr>
          </a:solidFill>
          <a:ln>
            <a:noFill/>
          </a:ln>
        </p:spPr>
        <p:txBody>
          <a:bodyPr anchor="ctr">
            <a:noAutofit/>
          </a:bodyPr>
          <a:lstStyle>
            <a:lvl1pPr marL="0" indent="0" algn="ctr">
              <a:buNone/>
              <a:defRPr sz="1400"/>
            </a:lvl1pPr>
          </a:lstStyle>
          <a:p>
            <a:pPr>
              <a:defRPr/>
            </a:pPr>
            <a:r>
              <a:rPr lang="en-US"/>
              <a:t>Click icon to add picture</a:t>
            </a:r>
            <a:endParaRPr lang="en-US"/>
          </a:p>
        </p:txBody>
      </p:sp>
      <p:sp>
        <p:nvSpPr>
          <p:cNvPr id="19" name="Text Placeholder 18"/>
          <p:cNvSpPr>
            <a:spLocks noGrp="1"/>
          </p:cNvSpPr>
          <p:nvPr>
            <p:ph type="body" sz="quarter" idx="14" hasCustomPrompt="1"/>
          </p:nvPr>
        </p:nvSpPr>
        <p:spPr bwMode="auto">
          <a:xfrm>
            <a:off x="758905" y="4989515"/>
            <a:ext cx="2598737" cy="1109662"/>
          </a:xfrm>
          <a:prstGeom prst="rect">
            <a:avLst/>
          </a:prstGeom>
          <a:solidFill>
            <a:schemeClr val="bg1"/>
          </a:solidFill>
        </p:spPr>
        <p:txBody>
          <a:bodyPr lIns="0" tIns="274320" rIns="0" anchor="t">
            <a:noAutofit/>
          </a:bodyPr>
          <a:lstStyle>
            <a:lvl1pPr marL="0" indent="0" algn="ctr">
              <a:spcBef>
                <a:spcPts val="0"/>
              </a:spcBef>
              <a:buNone/>
              <a:defRPr sz="1800" b="1" cap="all">
                <a:solidFill>
                  <a:schemeClr val="accent6"/>
                </a:solidFill>
                <a:latin typeface="Arial"/>
                <a:cs typeface="Arial"/>
              </a:defRPr>
            </a:lvl1pPr>
          </a:lstStyle>
          <a:p>
            <a:pPr lvl="0">
              <a:defRPr/>
            </a:pPr>
            <a:r>
              <a:rPr lang="en-US"/>
              <a:t>Name</a:t>
            </a:r>
            <a:endParaRPr/>
          </a:p>
        </p:txBody>
      </p:sp>
      <p:sp>
        <p:nvSpPr>
          <p:cNvPr id="21" name="Text Placeholder 20"/>
          <p:cNvSpPr>
            <a:spLocks noGrp="1"/>
          </p:cNvSpPr>
          <p:nvPr>
            <p:ph type="body" sz="quarter" idx="15" hasCustomPrompt="1"/>
          </p:nvPr>
        </p:nvSpPr>
        <p:spPr bwMode="auto">
          <a:xfrm>
            <a:off x="916885" y="5599755"/>
            <a:ext cx="2283472" cy="365125"/>
          </a:xfrm>
        </p:spPr>
        <p:txBody>
          <a:bodyPr anchor="ctr">
            <a:noAutofit/>
          </a:bodyPr>
          <a:lstStyle>
            <a:lvl1pPr marL="0" indent="0" algn="ctr">
              <a:buNone/>
              <a:defRPr sz="1400"/>
            </a:lvl1pPr>
          </a:lstStyle>
          <a:p>
            <a:pPr lvl="0">
              <a:defRPr/>
            </a:pPr>
            <a:r>
              <a:rPr lang="en-US"/>
              <a:t>Title</a:t>
            </a:r>
            <a:endParaRPr/>
          </a:p>
        </p:txBody>
      </p:sp>
      <p:sp>
        <p:nvSpPr>
          <p:cNvPr id="23" name="Picture Placeholder 16"/>
          <p:cNvSpPr>
            <a:spLocks noGrp="1"/>
          </p:cNvSpPr>
          <p:nvPr>
            <p:ph type="pic" sz="quarter" idx="17"/>
          </p:nvPr>
        </p:nvSpPr>
        <p:spPr bwMode="auto">
          <a:xfrm>
            <a:off x="3517361" y="2392619"/>
            <a:ext cx="2596896" cy="2596896"/>
          </a:xfrm>
          <a:prstGeom prst="rect">
            <a:avLst/>
          </a:prstGeom>
          <a:solidFill>
            <a:schemeClr val="accent4">
              <a:lumMod val="60000"/>
              <a:lumOff val="40000"/>
            </a:schemeClr>
          </a:solidFill>
          <a:ln>
            <a:noFill/>
          </a:ln>
        </p:spPr>
        <p:txBody>
          <a:bodyPr anchor="ctr">
            <a:noAutofit/>
          </a:bodyPr>
          <a:lstStyle>
            <a:lvl1pPr marL="0" indent="0" algn="ctr">
              <a:buNone/>
              <a:defRPr sz="1400"/>
            </a:lvl1pPr>
          </a:lstStyle>
          <a:p>
            <a:pPr>
              <a:defRPr/>
            </a:pPr>
            <a:r>
              <a:rPr lang="en-US"/>
              <a:t>Click icon to add picture</a:t>
            </a:r>
            <a:endParaRPr lang="en-US"/>
          </a:p>
        </p:txBody>
      </p:sp>
      <p:sp>
        <p:nvSpPr>
          <p:cNvPr id="22" name="Text Placeholder 18"/>
          <p:cNvSpPr>
            <a:spLocks noGrp="1"/>
          </p:cNvSpPr>
          <p:nvPr>
            <p:ph type="body" sz="quarter" idx="16" hasCustomPrompt="1"/>
          </p:nvPr>
        </p:nvSpPr>
        <p:spPr bwMode="auto">
          <a:xfrm>
            <a:off x="3516747" y="4990111"/>
            <a:ext cx="2598737" cy="1109662"/>
          </a:xfrm>
          <a:prstGeom prst="rect">
            <a:avLst/>
          </a:prstGeom>
          <a:solidFill>
            <a:schemeClr val="bg1"/>
          </a:solidFill>
        </p:spPr>
        <p:txBody>
          <a:bodyPr lIns="0" tIns="274320" rIns="0" anchor="t">
            <a:noAutofit/>
          </a:bodyPr>
          <a:lstStyle>
            <a:lvl1pPr marL="0" indent="0" algn="ctr">
              <a:spcBef>
                <a:spcPts val="0"/>
              </a:spcBef>
              <a:buNone/>
              <a:defRPr sz="1800" b="1" cap="all">
                <a:solidFill>
                  <a:schemeClr val="accent6"/>
                </a:solidFill>
                <a:latin typeface="Arial"/>
                <a:cs typeface="Arial"/>
              </a:defRPr>
            </a:lvl1pPr>
          </a:lstStyle>
          <a:p>
            <a:pPr lvl="0">
              <a:defRPr/>
            </a:pPr>
            <a:r>
              <a:rPr lang="en-US"/>
              <a:t>Name</a:t>
            </a:r>
            <a:endParaRPr/>
          </a:p>
        </p:txBody>
      </p:sp>
      <p:sp>
        <p:nvSpPr>
          <p:cNvPr id="24" name="Text Placeholder 20"/>
          <p:cNvSpPr>
            <a:spLocks noGrp="1"/>
          </p:cNvSpPr>
          <p:nvPr>
            <p:ph type="body" sz="quarter" idx="18" hasCustomPrompt="1"/>
          </p:nvPr>
        </p:nvSpPr>
        <p:spPr bwMode="auto">
          <a:xfrm>
            <a:off x="3674072" y="5600351"/>
            <a:ext cx="2283472" cy="365125"/>
          </a:xfrm>
        </p:spPr>
        <p:txBody>
          <a:bodyPr anchor="ctr">
            <a:noAutofit/>
          </a:bodyPr>
          <a:lstStyle>
            <a:lvl1pPr marL="0" indent="0" algn="ctr">
              <a:buNone/>
              <a:defRPr sz="1400"/>
            </a:lvl1pPr>
          </a:lstStyle>
          <a:p>
            <a:pPr lvl="0">
              <a:defRPr/>
            </a:pPr>
            <a:r>
              <a:rPr lang="en-US"/>
              <a:t>Title</a:t>
            </a:r>
            <a:endParaRPr/>
          </a:p>
        </p:txBody>
      </p:sp>
      <p:sp>
        <p:nvSpPr>
          <p:cNvPr id="26" name="Picture Placeholder 16"/>
          <p:cNvSpPr>
            <a:spLocks noGrp="1"/>
          </p:cNvSpPr>
          <p:nvPr>
            <p:ph type="pic" sz="quarter" idx="20"/>
          </p:nvPr>
        </p:nvSpPr>
        <p:spPr bwMode="auto">
          <a:xfrm>
            <a:off x="6275817" y="2393215"/>
            <a:ext cx="2596896" cy="2596896"/>
          </a:xfrm>
          <a:prstGeom prst="rect">
            <a:avLst/>
          </a:prstGeom>
          <a:solidFill>
            <a:schemeClr val="accent4">
              <a:lumMod val="60000"/>
              <a:lumOff val="40000"/>
            </a:schemeClr>
          </a:solidFill>
          <a:ln>
            <a:noFill/>
          </a:ln>
        </p:spPr>
        <p:txBody>
          <a:bodyPr anchor="ctr">
            <a:noAutofit/>
          </a:bodyPr>
          <a:lstStyle>
            <a:lvl1pPr marL="0" indent="0" algn="ctr">
              <a:buNone/>
              <a:defRPr sz="1400"/>
            </a:lvl1pPr>
          </a:lstStyle>
          <a:p>
            <a:pPr>
              <a:defRPr/>
            </a:pPr>
            <a:r>
              <a:rPr lang="en-US"/>
              <a:t>Click icon to add picture</a:t>
            </a:r>
            <a:endParaRPr lang="en-US"/>
          </a:p>
        </p:txBody>
      </p:sp>
      <p:sp>
        <p:nvSpPr>
          <p:cNvPr id="25" name="Text Placeholder 18"/>
          <p:cNvSpPr>
            <a:spLocks noGrp="1"/>
          </p:cNvSpPr>
          <p:nvPr>
            <p:ph type="body" sz="quarter" idx="19" hasCustomPrompt="1"/>
          </p:nvPr>
        </p:nvSpPr>
        <p:spPr bwMode="auto">
          <a:xfrm>
            <a:off x="6274589" y="4990707"/>
            <a:ext cx="2598737" cy="1109662"/>
          </a:xfrm>
          <a:prstGeom prst="rect">
            <a:avLst/>
          </a:prstGeom>
          <a:solidFill>
            <a:schemeClr val="bg1"/>
          </a:solidFill>
        </p:spPr>
        <p:txBody>
          <a:bodyPr lIns="0" tIns="274320" rIns="0" anchor="t">
            <a:noAutofit/>
          </a:bodyPr>
          <a:lstStyle>
            <a:lvl1pPr marL="0" indent="0" algn="ctr">
              <a:spcBef>
                <a:spcPts val="0"/>
              </a:spcBef>
              <a:buNone/>
              <a:defRPr sz="1800" b="1" cap="all">
                <a:solidFill>
                  <a:schemeClr val="accent6"/>
                </a:solidFill>
                <a:latin typeface="Arial"/>
                <a:cs typeface="Arial"/>
              </a:defRPr>
            </a:lvl1pPr>
          </a:lstStyle>
          <a:p>
            <a:pPr lvl="0">
              <a:defRPr/>
            </a:pPr>
            <a:r>
              <a:rPr lang="en-US"/>
              <a:t>Name</a:t>
            </a:r>
            <a:endParaRPr/>
          </a:p>
        </p:txBody>
      </p:sp>
      <p:sp>
        <p:nvSpPr>
          <p:cNvPr id="27" name="Text Placeholder 20"/>
          <p:cNvSpPr>
            <a:spLocks noGrp="1"/>
          </p:cNvSpPr>
          <p:nvPr>
            <p:ph type="body" sz="quarter" idx="21" hasCustomPrompt="1"/>
          </p:nvPr>
        </p:nvSpPr>
        <p:spPr bwMode="auto">
          <a:xfrm>
            <a:off x="6432529" y="5600947"/>
            <a:ext cx="2283472" cy="365125"/>
          </a:xfrm>
        </p:spPr>
        <p:txBody>
          <a:bodyPr anchor="ctr">
            <a:noAutofit/>
          </a:bodyPr>
          <a:lstStyle>
            <a:lvl1pPr marL="0" indent="0" algn="ctr">
              <a:buNone/>
              <a:defRPr sz="1400"/>
            </a:lvl1pPr>
          </a:lstStyle>
          <a:p>
            <a:pPr lvl="0">
              <a:defRPr/>
            </a:pPr>
            <a:r>
              <a:rPr lang="en-US"/>
              <a:t>Title</a:t>
            </a:r>
            <a:endParaRPr/>
          </a:p>
        </p:txBody>
      </p:sp>
      <p:sp>
        <p:nvSpPr>
          <p:cNvPr id="29" name="Picture Placeholder 16"/>
          <p:cNvSpPr>
            <a:spLocks noGrp="1"/>
          </p:cNvSpPr>
          <p:nvPr>
            <p:ph type="pic" sz="quarter" idx="23"/>
          </p:nvPr>
        </p:nvSpPr>
        <p:spPr bwMode="auto">
          <a:xfrm>
            <a:off x="9034272" y="2393215"/>
            <a:ext cx="2596896" cy="2596896"/>
          </a:xfrm>
          <a:prstGeom prst="rect">
            <a:avLst/>
          </a:prstGeom>
          <a:solidFill>
            <a:schemeClr val="accent4">
              <a:lumMod val="60000"/>
              <a:lumOff val="40000"/>
            </a:schemeClr>
          </a:solidFill>
          <a:ln>
            <a:noFill/>
          </a:ln>
        </p:spPr>
        <p:txBody>
          <a:bodyPr anchor="ctr">
            <a:noAutofit/>
          </a:bodyPr>
          <a:lstStyle>
            <a:lvl1pPr marL="0" indent="0" algn="ctr">
              <a:buNone/>
              <a:defRPr sz="1400"/>
            </a:lvl1pPr>
          </a:lstStyle>
          <a:p>
            <a:pPr>
              <a:defRPr/>
            </a:pPr>
            <a:r>
              <a:rPr lang="en-US"/>
              <a:t>Click icon to add picture</a:t>
            </a:r>
            <a:endParaRPr lang="en-US"/>
          </a:p>
        </p:txBody>
      </p:sp>
      <p:sp>
        <p:nvSpPr>
          <p:cNvPr id="28" name="Text Placeholder 18"/>
          <p:cNvSpPr>
            <a:spLocks noGrp="1"/>
          </p:cNvSpPr>
          <p:nvPr>
            <p:ph type="body" sz="quarter" idx="22" hasCustomPrompt="1"/>
          </p:nvPr>
        </p:nvSpPr>
        <p:spPr bwMode="auto">
          <a:xfrm>
            <a:off x="9032431" y="4990707"/>
            <a:ext cx="2598737" cy="1109662"/>
          </a:xfrm>
          <a:prstGeom prst="rect">
            <a:avLst/>
          </a:prstGeom>
          <a:solidFill>
            <a:schemeClr val="bg1"/>
          </a:solidFill>
        </p:spPr>
        <p:txBody>
          <a:bodyPr lIns="0" tIns="274320" rIns="0" anchor="t">
            <a:noAutofit/>
          </a:bodyPr>
          <a:lstStyle>
            <a:lvl1pPr marL="0" indent="0" algn="ctr">
              <a:spcBef>
                <a:spcPts val="0"/>
              </a:spcBef>
              <a:buNone/>
              <a:defRPr sz="1800" b="1" cap="all">
                <a:solidFill>
                  <a:schemeClr val="accent6"/>
                </a:solidFill>
                <a:latin typeface="Arial"/>
                <a:cs typeface="Arial"/>
              </a:defRPr>
            </a:lvl1pPr>
          </a:lstStyle>
          <a:p>
            <a:pPr lvl="0">
              <a:defRPr/>
            </a:pPr>
            <a:r>
              <a:rPr lang="en-US"/>
              <a:t>Name</a:t>
            </a:r>
            <a:endParaRPr/>
          </a:p>
        </p:txBody>
      </p:sp>
      <p:sp>
        <p:nvSpPr>
          <p:cNvPr id="30" name="Text Placeholder 20"/>
          <p:cNvSpPr>
            <a:spLocks noGrp="1"/>
          </p:cNvSpPr>
          <p:nvPr>
            <p:ph type="body" sz="quarter" idx="24" hasCustomPrompt="1"/>
          </p:nvPr>
        </p:nvSpPr>
        <p:spPr bwMode="auto">
          <a:xfrm>
            <a:off x="9190984" y="5600947"/>
            <a:ext cx="2283472" cy="365125"/>
          </a:xfrm>
        </p:spPr>
        <p:txBody>
          <a:bodyPr anchor="ctr">
            <a:noAutofit/>
          </a:bodyPr>
          <a:lstStyle>
            <a:lvl1pPr marL="0" indent="0" algn="ctr">
              <a:buNone/>
              <a:defRPr sz="1400"/>
            </a:lvl1pPr>
          </a:lstStyle>
          <a:p>
            <a:pPr lvl="0">
              <a:defRPr/>
            </a:pPr>
            <a:r>
              <a:rPr lang="en-US"/>
              <a:t>Title</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Team x8">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58952" y="539496"/>
            <a:ext cx="10671048" cy="768096"/>
          </a:xfrm>
        </p:spPr>
        <p:txBody>
          <a:bodyPr>
            <a:noAutofit/>
          </a:bodyPr>
          <a:lstStyle>
            <a:lvl1pPr>
              <a:lnSpc>
                <a:spcPct val="100000"/>
              </a:lnSpc>
              <a:defRPr/>
            </a:lvl1pPr>
          </a:lstStyle>
          <a:p>
            <a:pPr>
              <a:defRPr/>
            </a:pPr>
            <a:r>
              <a:rPr lang="en-US"/>
              <a:t>Click to edit Master title style</a:t>
            </a:r>
            <a:endParaRPr lang="en-US"/>
          </a:p>
        </p:txBody>
      </p:sp>
      <p:sp>
        <p:nvSpPr>
          <p:cNvPr id="4" name="Footer Placeholder 3"/>
          <p:cNvSpPr>
            <a:spLocks noGrp="1"/>
          </p:cNvSpPr>
          <p:nvPr>
            <p:ph type="ftr" sz="quarter" idx="11"/>
          </p:nvPr>
        </p:nvSpPr>
        <p:spPr bwMode="auto"/>
        <p:txBody>
          <a:bodyPr>
            <a:noAutofit/>
          </a:bodyPr>
          <a:lstStyle/>
          <a:p>
            <a:pPr>
              <a:defRPr/>
            </a:pPr>
            <a:r>
              <a:rPr lang="en-US"/>
              <a:t>Presentation title</a:t>
            </a:r>
            <a:endParaRPr lang="en-US"/>
          </a:p>
        </p:txBody>
      </p:sp>
      <p:sp>
        <p:nvSpPr>
          <p:cNvPr id="5" name="Slide Number Placeholder 4"/>
          <p:cNvSpPr>
            <a:spLocks noGrp="1"/>
          </p:cNvSpPr>
          <p:nvPr>
            <p:ph type="sldNum" sz="quarter" idx="12"/>
          </p:nvPr>
        </p:nvSpPr>
        <p:spPr bwMode="auto">
          <a:xfrm>
            <a:off x="10972800" y="457200"/>
            <a:ext cx="987552" cy="274320"/>
          </a:xfrm>
        </p:spPr>
        <p:txBody>
          <a:bodyPr>
            <a:noAutofit/>
          </a:bodyPr>
          <a:lstStyle/>
          <a:p>
            <a:pPr>
              <a:defRPr/>
            </a:pPr>
            <a:fld id="{48F63A3B-78C7-47BE-AE5E-E10140E04643}" type="slidenum">
              <a:rPr lang="en-US"/>
              <a:t/>
            </a:fld>
            <a:endParaRPr lang="en-US"/>
          </a:p>
        </p:txBody>
      </p:sp>
      <p:sp>
        <p:nvSpPr>
          <p:cNvPr id="17" name="Picture Placeholder 16"/>
          <p:cNvSpPr>
            <a:spLocks noGrp="1"/>
          </p:cNvSpPr>
          <p:nvPr>
            <p:ph type="pic" sz="quarter" idx="13"/>
          </p:nvPr>
        </p:nvSpPr>
        <p:spPr bwMode="auto">
          <a:xfrm>
            <a:off x="1271016" y="1545336"/>
            <a:ext cx="2029968" cy="1828800"/>
          </a:xfrm>
          <a:prstGeom prst="rect">
            <a:avLst/>
          </a:prstGeom>
          <a:solidFill>
            <a:schemeClr val="accent4">
              <a:lumMod val="60000"/>
              <a:lumOff val="40000"/>
            </a:schemeClr>
          </a:solidFill>
          <a:ln>
            <a:noFill/>
          </a:ln>
        </p:spPr>
        <p:txBody>
          <a:bodyPr anchor="ctr">
            <a:noAutofit/>
          </a:bodyPr>
          <a:lstStyle>
            <a:lvl1pPr marL="0" indent="0" algn="ctr">
              <a:buNone/>
              <a:defRPr sz="1400"/>
            </a:lvl1pPr>
          </a:lstStyle>
          <a:p>
            <a:pPr>
              <a:defRPr/>
            </a:pPr>
            <a:r>
              <a:rPr lang="en-US"/>
              <a:t>Click icon to add picture</a:t>
            </a:r>
            <a:endParaRPr lang="en-US"/>
          </a:p>
        </p:txBody>
      </p:sp>
      <p:sp>
        <p:nvSpPr>
          <p:cNvPr id="19" name="Text Placeholder 18"/>
          <p:cNvSpPr>
            <a:spLocks noGrp="1"/>
          </p:cNvSpPr>
          <p:nvPr>
            <p:ph type="body" sz="quarter" idx="14" hasCustomPrompt="1"/>
          </p:nvPr>
        </p:nvSpPr>
        <p:spPr bwMode="auto">
          <a:xfrm>
            <a:off x="1271016" y="3191256"/>
            <a:ext cx="2029968" cy="694944"/>
          </a:xfrm>
          <a:prstGeom prst="rect">
            <a:avLst/>
          </a:prstGeom>
          <a:solidFill>
            <a:schemeClr val="accent4"/>
          </a:solidFill>
        </p:spPr>
        <p:txBody>
          <a:bodyPr lIns="0" tIns="155448" rIns="0" anchor="t">
            <a:noAutofit/>
          </a:bodyPr>
          <a:lstStyle>
            <a:lvl1pPr marL="0" indent="0" algn="ctr">
              <a:spcBef>
                <a:spcPts val="0"/>
              </a:spcBef>
              <a:buNone/>
              <a:defRPr sz="1400" b="1" cap="all" spc="20">
                <a:solidFill>
                  <a:schemeClr val="accent6"/>
                </a:solidFill>
                <a:latin typeface="Arial"/>
                <a:cs typeface="Arial"/>
              </a:defRPr>
            </a:lvl1pPr>
          </a:lstStyle>
          <a:p>
            <a:pPr lvl="0">
              <a:defRPr/>
            </a:pPr>
            <a:r>
              <a:rPr lang="en-US"/>
              <a:t>Name</a:t>
            </a:r>
            <a:endParaRPr/>
          </a:p>
        </p:txBody>
      </p:sp>
      <p:sp>
        <p:nvSpPr>
          <p:cNvPr id="21" name="Text Placeholder 20"/>
          <p:cNvSpPr>
            <a:spLocks noGrp="1"/>
          </p:cNvSpPr>
          <p:nvPr>
            <p:ph type="body" sz="quarter" idx="15" hasCustomPrompt="1"/>
          </p:nvPr>
        </p:nvSpPr>
        <p:spPr bwMode="auto">
          <a:xfrm>
            <a:off x="1271016" y="3616960"/>
            <a:ext cx="2029968" cy="182880"/>
          </a:xfrm>
        </p:spPr>
        <p:txBody>
          <a:bodyPr anchor="ctr">
            <a:noAutofit/>
          </a:bodyPr>
          <a:lstStyle>
            <a:lvl1pPr marL="0" indent="0" algn="ctr">
              <a:buNone/>
              <a:defRPr sz="1200" spc="20"/>
            </a:lvl1pPr>
          </a:lstStyle>
          <a:p>
            <a:pPr lvl="0">
              <a:defRPr/>
            </a:pPr>
            <a:r>
              <a:rPr lang="en-US"/>
              <a:t>Title</a:t>
            </a:r>
            <a:endParaRPr/>
          </a:p>
        </p:txBody>
      </p:sp>
      <p:sp>
        <p:nvSpPr>
          <p:cNvPr id="10" name="Picture Placeholder 16"/>
          <p:cNvSpPr>
            <a:spLocks noGrp="1"/>
          </p:cNvSpPr>
          <p:nvPr>
            <p:ph type="pic" sz="quarter" idx="25"/>
          </p:nvPr>
        </p:nvSpPr>
        <p:spPr bwMode="auto">
          <a:xfrm>
            <a:off x="1271016" y="4144264"/>
            <a:ext cx="2029968" cy="1828800"/>
          </a:xfrm>
          <a:prstGeom prst="rect">
            <a:avLst/>
          </a:prstGeom>
          <a:solidFill>
            <a:schemeClr val="accent4">
              <a:lumMod val="60000"/>
              <a:lumOff val="40000"/>
            </a:schemeClr>
          </a:solidFill>
          <a:ln>
            <a:noFill/>
          </a:ln>
        </p:spPr>
        <p:txBody>
          <a:bodyPr anchor="ctr">
            <a:noAutofit/>
          </a:bodyPr>
          <a:lstStyle>
            <a:lvl1pPr marL="0" indent="0" algn="ctr">
              <a:buNone/>
              <a:defRPr sz="1400"/>
            </a:lvl1pPr>
          </a:lstStyle>
          <a:p>
            <a:pPr>
              <a:defRPr/>
            </a:pPr>
            <a:r>
              <a:rPr lang="en-US"/>
              <a:t>Click icon to add picture</a:t>
            </a:r>
            <a:endParaRPr lang="en-US"/>
          </a:p>
        </p:txBody>
      </p:sp>
      <p:sp>
        <p:nvSpPr>
          <p:cNvPr id="14" name="Text Placeholder 18"/>
          <p:cNvSpPr>
            <a:spLocks noGrp="1"/>
          </p:cNvSpPr>
          <p:nvPr>
            <p:ph type="body" sz="quarter" idx="29" hasCustomPrompt="1"/>
          </p:nvPr>
        </p:nvSpPr>
        <p:spPr bwMode="auto">
          <a:xfrm>
            <a:off x="1271016" y="5790184"/>
            <a:ext cx="2029968" cy="694944"/>
          </a:xfrm>
          <a:prstGeom prst="rect">
            <a:avLst/>
          </a:prstGeom>
          <a:solidFill>
            <a:schemeClr val="accent1"/>
          </a:solidFill>
        </p:spPr>
        <p:txBody>
          <a:bodyPr lIns="0" tIns="155448" rIns="0" anchor="t">
            <a:noAutofit/>
          </a:bodyPr>
          <a:lstStyle>
            <a:lvl1pPr marL="0" indent="0" algn="ctr">
              <a:spcBef>
                <a:spcPts val="0"/>
              </a:spcBef>
              <a:buNone/>
              <a:defRPr sz="1400" b="1" cap="all" spc="20">
                <a:solidFill>
                  <a:schemeClr val="accent6"/>
                </a:solidFill>
                <a:latin typeface="Arial"/>
                <a:cs typeface="Arial"/>
              </a:defRPr>
            </a:lvl1pPr>
          </a:lstStyle>
          <a:p>
            <a:pPr lvl="0">
              <a:defRPr/>
            </a:pPr>
            <a:r>
              <a:rPr lang="en-US"/>
              <a:t>Name</a:t>
            </a:r>
            <a:endParaRPr/>
          </a:p>
        </p:txBody>
      </p:sp>
      <p:sp>
        <p:nvSpPr>
          <p:cNvPr id="15" name="Text Placeholder 20"/>
          <p:cNvSpPr>
            <a:spLocks noGrp="1"/>
          </p:cNvSpPr>
          <p:nvPr>
            <p:ph type="body" sz="quarter" idx="30" hasCustomPrompt="1"/>
          </p:nvPr>
        </p:nvSpPr>
        <p:spPr bwMode="auto">
          <a:xfrm>
            <a:off x="1271016" y="6215888"/>
            <a:ext cx="2029968" cy="182880"/>
          </a:xfrm>
        </p:spPr>
        <p:txBody>
          <a:bodyPr anchor="ctr">
            <a:noAutofit/>
          </a:bodyPr>
          <a:lstStyle>
            <a:lvl1pPr marL="0" indent="0" algn="ctr">
              <a:buNone/>
              <a:defRPr sz="1200" spc="20"/>
            </a:lvl1pPr>
          </a:lstStyle>
          <a:p>
            <a:pPr lvl="0">
              <a:defRPr/>
            </a:pPr>
            <a:r>
              <a:rPr lang="en-US"/>
              <a:t>Title</a:t>
            </a:r>
            <a:endParaRPr/>
          </a:p>
        </p:txBody>
      </p:sp>
      <p:sp>
        <p:nvSpPr>
          <p:cNvPr id="23" name="Picture Placeholder 16"/>
          <p:cNvSpPr>
            <a:spLocks noGrp="1"/>
          </p:cNvSpPr>
          <p:nvPr>
            <p:ph type="pic" sz="quarter" idx="17"/>
          </p:nvPr>
        </p:nvSpPr>
        <p:spPr bwMode="auto">
          <a:xfrm>
            <a:off x="3828288" y="1545336"/>
            <a:ext cx="2029968" cy="1828800"/>
          </a:xfrm>
          <a:prstGeom prst="rect">
            <a:avLst/>
          </a:prstGeom>
          <a:solidFill>
            <a:schemeClr val="accent4">
              <a:lumMod val="60000"/>
              <a:lumOff val="40000"/>
            </a:schemeClr>
          </a:solidFill>
          <a:ln>
            <a:noFill/>
          </a:ln>
        </p:spPr>
        <p:txBody>
          <a:bodyPr anchor="ctr">
            <a:noAutofit/>
          </a:bodyPr>
          <a:lstStyle>
            <a:lvl1pPr marL="0" indent="0" algn="ctr">
              <a:buNone/>
              <a:defRPr sz="1400"/>
            </a:lvl1pPr>
          </a:lstStyle>
          <a:p>
            <a:pPr>
              <a:defRPr/>
            </a:pPr>
            <a:r>
              <a:rPr lang="en-US"/>
              <a:t>Click icon to add picture</a:t>
            </a:r>
            <a:endParaRPr lang="en-US"/>
          </a:p>
        </p:txBody>
      </p:sp>
      <p:sp>
        <p:nvSpPr>
          <p:cNvPr id="22" name="Text Placeholder 18"/>
          <p:cNvSpPr>
            <a:spLocks noGrp="1"/>
          </p:cNvSpPr>
          <p:nvPr>
            <p:ph type="body" sz="quarter" idx="16" hasCustomPrompt="1"/>
          </p:nvPr>
        </p:nvSpPr>
        <p:spPr bwMode="auto">
          <a:xfrm>
            <a:off x="3828288" y="3191256"/>
            <a:ext cx="2029968" cy="694944"/>
          </a:xfrm>
          <a:prstGeom prst="rect">
            <a:avLst/>
          </a:prstGeom>
          <a:solidFill>
            <a:schemeClr val="accent1"/>
          </a:solidFill>
        </p:spPr>
        <p:txBody>
          <a:bodyPr lIns="0" tIns="155448" rIns="0" anchor="t">
            <a:noAutofit/>
          </a:bodyPr>
          <a:lstStyle>
            <a:lvl1pPr marL="0" indent="0" algn="ctr">
              <a:spcBef>
                <a:spcPts val="0"/>
              </a:spcBef>
              <a:buNone/>
              <a:defRPr sz="1400" b="1" cap="all" spc="20">
                <a:solidFill>
                  <a:schemeClr val="accent6"/>
                </a:solidFill>
                <a:latin typeface="Arial"/>
                <a:cs typeface="Arial"/>
              </a:defRPr>
            </a:lvl1pPr>
          </a:lstStyle>
          <a:p>
            <a:pPr lvl="0">
              <a:defRPr/>
            </a:pPr>
            <a:r>
              <a:rPr lang="en-US"/>
              <a:t>Name</a:t>
            </a:r>
            <a:endParaRPr/>
          </a:p>
        </p:txBody>
      </p:sp>
      <p:sp>
        <p:nvSpPr>
          <p:cNvPr id="24" name="Text Placeholder 20"/>
          <p:cNvSpPr>
            <a:spLocks noGrp="1"/>
          </p:cNvSpPr>
          <p:nvPr>
            <p:ph type="body" sz="quarter" idx="18" hasCustomPrompt="1"/>
          </p:nvPr>
        </p:nvSpPr>
        <p:spPr bwMode="auto">
          <a:xfrm>
            <a:off x="3828288" y="3616960"/>
            <a:ext cx="2029968" cy="182880"/>
          </a:xfrm>
        </p:spPr>
        <p:txBody>
          <a:bodyPr anchor="ctr">
            <a:noAutofit/>
          </a:bodyPr>
          <a:lstStyle>
            <a:lvl1pPr marL="0" indent="0" algn="ctr">
              <a:buNone/>
              <a:defRPr sz="1200" spc="20"/>
            </a:lvl1pPr>
          </a:lstStyle>
          <a:p>
            <a:pPr lvl="0">
              <a:defRPr/>
            </a:pPr>
            <a:r>
              <a:rPr lang="en-US"/>
              <a:t>Title</a:t>
            </a:r>
            <a:endParaRPr/>
          </a:p>
        </p:txBody>
      </p:sp>
      <p:sp>
        <p:nvSpPr>
          <p:cNvPr id="11" name="Picture Placeholder 16"/>
          <p:cNvSpPr>
            <a:spLocks noGrp="1"/>
          </p:cNvSpPr>
          <p:nvPr>
            <p:ph type="pic" sz="quarter" idx="26"/>
          </p:nvPr>
        </p:nvSpPr>
        <p:spPr bwMode="auto">
          <a:xfrm>
            <a:off x="3828288" y="4144264"/>
            <a:ext cx="2029968" cy="1828800"/>
          </a:xfrm>
          <a:prstGeom prst="rect">
            <a:avLst/>
          </a:prstGeom>
          <a:solidFill>
            <a:schemeClr val="accent4">
              <a:lumMod val="60000"/>
              <a:lumOff val="40000"/>
            </a:schemeClr>
          </a:solidFill>
          <a:ln>
            <a:noFill/>
          </a:ln>
        </p:spPr>
        <p:txBody>
          <a:bodyPr anchor="ctr">
            <a:noAutofit/>
          </a:bodyPr>
          <a:lstStyle>
            <a:lvl1pPr marL="0" indent="0" algn="ctr">
              <a:buNone/>
              <a:defRPr sz="1400"/>
            </a:lvl1pPr>
          </a:lstStyle>
          <a:p>
            <a:pPr>
              <a:defRPr/>
            </a:pPr>
            <a:r>
              <a:rPr lang="en-US"/>
              <a:t>Click icon to add picture</a:t>
            </a:r>
            <a:endParaRPr lang="en-US"/>
          </a:p>
        </p:txBody>
      </p:sp>
      <p:sp>
        <p:nvSpPr>
          <p:cNvPr id="16" name="Text Placeholder 18"/>
          <p:cNvSpPr>
            <a:spLocks noGrp="1"/>
          </p:cNvSpPr>
          <p:nvPr>
            <p:ph type="body" sz="quarter" idx="31" hasCustomPrompt="1"/>
          </p:nvPr>
        </p:nvSpPr>
        <p:spPr bwMode="auto">
          <a:xfrm>
            <a:off x="3828288" y="5790184"/>
            <a:ext cx="2029968" cy="694944"/>
          </a:xfrm>
          <a:prstGeom prst="rect">
            <a:avLst/>
          </a:prstGeom>
          <a:solidFill>
            <a:schemeClr val="accent4"/>
          </a:solidFill>
        </p:spPr>
        <p:txBody>
          <a:bodyPr lIns="0" tIns="155448" rIns="0" anchor="t">
            <a:noAutofit/>
          </a:bodyPr>
          <a:lstStyle>
            <a:lvl1pPr marL="0" indent="0" algn="ctr">
              <a:spcBef>
                <a:spcPts val="0"/>
              </a:spcBef>
              <a:buNone/>
              <a:defRPr sz="1400" b="1" cap="all" spc="20">
                <a:solidFill>
                  <a:schemeClr val="accent6"/>
                </a:solidFill>
                <a:latin typeface="Arial"/>
                <a:cs typeface="Arial"/>
              </a:defRPr>
            </a:lvl1pPr>
          </a:lstStyle>
          <a:p>
            <a:pPr lvl="0">
              <a:defRPr/>
            </a:pPr>
            <a:r>
              <a:rPr lang="en-US"/>
              <a:t>Name</a:t>
            </a:r>
            <a:endParaRPr/>
          </a:p>
        </p:txBody>
      </p:sp>
      <p:sp>
        <p:nvSpPr>
          <p:cNvPr id="18" name="Text Placeholder 20"/>
          <p:cNvSpPr>
            <a:spLocks noGrp="1"/>
          </p:cNvSpPr>
          <p:nvPr>
            <p:ph type="body" sz="quarter" idx="32" hasCustomPrompt="1"/>
          </p:nvPr>
        </p:nvSpPr>
        <p:spPr bwMode="auto">
          <a:xfrm>
            <a:off x="3828288" y="6215888"/>
            <a:ext cx="2029968" cy="182880"/>
          </a:xfrm>
        </p:spPr>
        <p:txBody>
          <a:bodyPr anchor="ctr">
            <a:noAutofit/>
          </a:bodyPr>
          <a:lstStyle>
            <a:lvl1pPr marL="0" indent="0" algn="ctr">
              <a:buNone/>
              <a:defRPr sz="1200" spc="20"/>
            </a:lvl1pPr>
          </a:lstStyle>
          <a:p>
            <a:pPr lvl="0">
              <a:defRPr/>
            </a:pPr>
            <a:r>
              <a:rPr lang="en-US"/>
              <a:t>Title</a:t>
            </a:r>
            <a:endParaRPr/>
          </a:p>
        </p:txBody>
      </p:sp>
      <p:sp>
        <p:nvSpPr>
          <p:cNvPr id="26" name="Picture Placeholder 16"/>
          <p:cNvSpPr>
            <a:spLocks noGrp="1"/>
          </p:cNvSpPr>
          <p:nvPr>
            <p:ph type="pic" sz="quarter" idx="20"/>
          </p:nvPr>
        </p:nvSpPr>
        <p:spPr bwMode="auto">
          <a:xfrm>
            <a:off x="6385560" y="1545336"/>
            <a:ext cx="2029968" cy="1828800"/>
          </a:xfrm>
          <a:prstGeom prst="rect">
            <a:avLst/>
          </a:prstGeom>
          <a:solidFill>
            <a:schemeClr val="accent4">
              <a:lumMod val="60000"/>
              <a:lumOff val="40000"/>
            </a:schemeClr>
          </a:solidFill>
          <a:ln>
            <a:noFill/>
          </a:ln>
        </p:spPr>
        <p:txBody>
          <a:bodyPr anchor="ctr">
            <a:noAutofit/>
          </a:bodyPr>
          <a:lstStyle>
            <a:lvl1pPr marL="0" indent="0" algn="ctr">
              <a:buNone/>
              <a:defRPr sz="1400"/>
            </a:lvl1pPr>
          </a:lstStyle>
          <a:p>
            <a:pPr>
              <a:defRPr/>
            </a:pPr>
            <a:r>
              <a:rPr lang="en-US"/>
              <a:t>Click icon to add picture</a:t>
            </a:r>
            <a:endParaRPr lang="en-US"/>
          </a:p>
        </p:txBody>
      </p:sp>
      <p:sp>
        <p:nvSpPr>
          <p:cNvPr id="25" name="Text Placeholder 18"/>
          <p:cNvSpPr>
            <a:spLocks noGrp="1"/>
          </p:cNvSpPr>
          <p:nvPr>
            <p:ph type="body" sz="quarter" idx="19" hasCustomPrompt="1"/>
          </p:nvPr>
        </p:nvSpPr>
        <p:spPr bwMode="auto">
          <a:xfrm>
            <a:off x="6385560" y="3191256"/>
            <a:ext cx="2029968" cy="694944"/>
          </a:xfrm>
          <a:prstGeom prst="rect">
            <a:avLst/>
          </a:prstGeom>
          <a:solidFill>
            <a:schemeClr val="accent4"/>
          </a:solidFill>
        </p:spPr>
        <p:txBody>
          <a:bodyPr lIns="0" tIns="155448" rIns="0" anchor="t">
            <a:noAutofit/>
          </a:bodyPr>
          <a:lstStyle>
            <a:lvl1pPr marL="0" indent="0" algn="ctr">
              <a:spcBef>
                <a:spcPts val="0"/>
              </a:spcBef>
              <a:buNone/>
              <a:defRPr sz="1400" b="1" cap="all" spc="20">
                <a:solidFill>
                  <a:schemeClr val="accent6"/>
                </a:solidFill>
                <a:latin typeface="Arial"/>
                <a:cs typeface="Arial"/>
              </a:defRPr>
            </a:lvl1pPr>
          </a:lstStyle>
          <a:p>
            <a:pPr lvl="0">
              <a:defRPr/>
            </a:pPr>
            <a:r>
              <a:rPr lang="en-US"/>
              <a:t>Name</a:t>
            </a:r>
            <a:endParaRPr/>
          </a:p>
        </p:txBody>
      </p:sp>
      <p:sp>
        <p:nvSpPr>
          <p:cNvPr id="27" name="Text Placeholder 20"/>
          <p:cNvSpPr>
            <a:spLocks noGrp="1"/>
          </p:cNvSpPr>
          <p:nvPr>
            <p:ph type="body" sz="quarter" idx="21" hasCustomPrompt="1"/>
          </p:nvPr>
        </p:nvSpPr>
        <p:spPr bwMode="auto">
          <a:xfrm>
            <a:off x="6385560" y="3616960"/>
            <a:ext cx="2029968" cy="182880"/>
          </a:xfrm>
        </p:spPr>
        <p:txBody>
          <a:bodyPr anchor="ctr">
            <a:noAutofit/>
          </a:bodyPr>
          <a:lstStyle>
            <a:lvl1pPr marL="0" indent="0" algn="ctr">
              <a:buNone/>
              <a:defRPr sz="1200" spc="20"/>
            </a:lvl1pPr>
          </a:lstStyle>
          <a:p>
            <a:pPr lvl="0">
              <a:defRPr/>
            </a:pPr>
            <a:r>
              <a:rPr lang="en-US"/>
              <a:t>Title</a:t>
            </a:r>
            <a:endParaRPr/>
          </a:p>
        </p:txBody>
      </p:sp>
      <p:sp>
        <p:nvSpPr>
          <p:cNvPr id="12" name="Picture Placeholder 16"/>
          <p:cNvSpPr>
            <a:spLocks noGrp="1"/>
          </p:cNvSpPr>
          <p:nvPr>
            <p:ph type="pic" sz="quarter" idx="27"/>
          </p:nvPr>
        </p:nvSpPr>
        <p:spPr bwMode="auto">
          <a:xfrm>
            <a:off x="6385560" y="4144264"/>
            <a:ext cx="2029968" cy="1828800"/>
          </a:xfrm>
          <a:prstGeom prst="rect">
            <a:avLst/>
          </a:prstGeom>
          <a:solidFill>
            <a:schemeClr val="accent4">
              <a:lumMod val="60000"/>
              <a:lumOff val="40000"/>
            </a:schemeClr>
          </a:solidFill>
          <a:ln>
            <a:noFill/>
          </a:ln>
        </p:spPr>
        <p:txBody>
          <a:bodyPr anchor="ctr">
            <a:noAutofit/>
          </a:bodyPr>
          <a:lstStyle>
            <a:lvl1pPr marL="0" indent="0" algn="ctr">
              <a:buNone/>
              <a:defRPr sz="1400"/>
            </a:lvl1pPr>
          </a:lstStyle>
          <a:p>
            <a:pPr>
              <a:defRPr/>
            </a:pPr>
            <a:r>
              <a:rPr lang="en-US"/>
              <a:t>Click icon to add picture</a:t>
            </a:r>
            <a:endParaRPr lang="en-US"/>
          </a:p>
        </p:txBody>
      </p:sp>
      <p:sp>
        <p:nvSpPr>
          <p:cNvPr id="20" name="Text Placeholder 18"/>
          <p:cNvSpPr>
            <a:spLocks noGrp="1"/>
          </p:cNvSpPr>
          <p:nvPr>
            <p:ph type="body" sz="quarter" idx="33" hasCustomPrompt="1"/>
          </p:nvPr>
        </p:nvSpPr>
        <p:spPr bwMode="auto">
          <a:xfrm>
            <a:off x="6385560" y="5790184"/>
            <a:ext cx="2029968" cy="694944"/>
          </a:xfrm>
          <a:prstGeom prst="rect">
            <a:avLst/>
          </a:prstGeom>
          <a:solidFill>
            <a:schemeClr val="accent1"/>
          </a:solidFill>
        </p:spPr>
        <p:txBody>
          <a:bodyPr lIns="0" tIns="155448" rIns="0" anchor="t">
            <a:noAutofit/>
          </a:bodyPr>
          <a:lstStyle>
            <a:lvl1pPr marL="0" indent="0" algn="ctr">
              <a:spcBef>
                <a:spcPts val="0"/>
              </a:spcBef>
              <a:buNone/>
              <a:defRPr sz="1400" b="1" cap="all" spc="20">
                <a:solidFill>
                  <a:schemeClr val="accent6"/>
                </a:solidFill>
                <a:latin typeface="Arial"/>
                <a:cs typeface="Arial"/>
              </a:defRPr>
            </a:lvl1pPr>
          </a:lstStyle>
          <a:p>
            <a:pPr lvl="0">
              <a:defRPr/>
            </a:pPr>
            <a:r>
              <a:rPr lang="en-US"/>
              <a:t>Name</a:t>
            </a:r>
            <a:endParaRPr/>
          </a:p>
        </p:txBody>
      </p:sp>
      <p:sp>
        <p:nvSpPr>
          <p:cNvPr id="31" name="Text Placeholder 20"/>
          <p:cNvSpPr>
            <a:spLocks noGrp="1"/>
          </p:cNvSpPr>
          <p:nvPr>
            <p:ph type="body" sz="quarter" idx="34" hasCustomPrompt="1"/>
          </p:nvPr>
        </p:nvSpPr>
        <p:spPr bwMode="auto">
          <a:xfrm>
            <a:off x="6385560" y="6215888"/>
            <a:ext cx="2029968" cy="182880"/>
          </a:xfrm>
        </p:spPr>
        <p:txBody>
          <a:bodyPr anchor="ctr">
            <a:noAutofit/>
          </a:bodyPr>
          <a:lstStyle>
            <a:lvl1pPr marL="0" indent="0" algn="ctr">
              <a:buNone/>
              <a:defRPr sz="1200" spc="20"/>
            </a:lvl1pPr>
          </a:lstStyle>
          <a:p>
            <a:pPr lvl="0">
              <a:defRPr/>
            </a:pPr>
            <a:r>
              <a:rPr lang="en-US"/>
              <a:t>Title</a:t>
            </a:r>
            <a:endParaRPr/>
          </a:p>
        </p:txBody>
      </p:sp>
      <p:sp>
        <p:nvSpPr>
          <p:cNvPr id="29" name="Picture Placeholder 16"/>
          <p:cNvSpPr>
            <a:spLocks noGrp="1"/>
          </p:cNvSpPr>
          <p:nvPr>
            <p:ph type="pic" sz="quarter" idx="23"/>
          </p:nvPr>
        </p:nvSpPr>
        <p:spPr bwMode="auto">
          <a:xfrm>
            <a:off x="8942832" y="1545336"/>
            <a:ext cx="2029968" cy="1828800"/>
          </a:xfrm>
          <a:prstGeom prst="rect">
            <a:avLst/>
          </a:prstGeom>
          <a:solidFill>
            <a:schemeClr val="accent4">
              <a:lumMod val="60000"/>
              <a:lumOff val="40000"/>
            </a:schemeClr>
          </a:solidFill>
          <a:ln>
            <a:noFill/>
          </a:ln>
        </p:spPr>
        <p:txBody>
          <a:bodyPr anchor="ctr">
            <a:noAutofit/>
          </a:bodyPr>
          <a:lstStyle>
            <a:lvl1pPr marL="0" indent="0" algn="ctr">
              <a:buNone/>
              <a:defRPr sz="1400"/>
            </a:lvl1pPr>
          </a:lstStyle>
          <a:p>
            <a:pPr>
              <a:defRPr/>
            </a:pPr>
            <a:r>
              <a:rPr lang="en-US"/>
              <a:t>Click icon to add picture</a:t>
            </a:r>
            <a:endParaRPr lang="en-US"/>
          </a:p>
        </p:txBody>
      </p:sp>
      <p:sp>
        <p:nvSpPr>
          <p:cNvPr id="28" name="Text Placeholder 18"/>
          <p:cNvSpPr>
            <a:spLocks noGrp="1"/>
          </p:cNvSpPr>
          <p:nvPr>
            <p:ph type="body" sz="quarter" idx="22" hasCustomPrompt="1"/>
          </p:nvPr>
        </p:nvSpPr>
        <p:spPr bwMode="auto">
          <a:xfrm>
            <a:off x="8942832" y="3191256"/>
            <a:ext cx="2029968" cy="694944"/>
          </a:xfrm>
          <a:prstGeom prst="rect">
            <a:avLst/>
          </a:prstGeom>
          <a:solidFill>
            <a:schemeClr val="accent1"/>
          </a:solidFill>
        </p:spPr>
        <p:txBody>
          <a:bodyPr lIns="0" tIns="155448" rIns="0" anchor="t">
            <a:noAutofit/>
          </a:bodyPr>
          <a:lstStyle>
            <a:lvl1pPr marL="0" indent="0" algn="ctr">
              <a:spcBef>
                <a:spcPts val="0"/>
              </a:spcBef>
              <a:buNone/>
              <a:defRPr sz="1400" b="1" cap="all" spc="20">
                <a:solidFill>
                  <a:schemeClr val="accent6"/>
                </a:solidFill>
                <a:latin typeface="Arial"/>
                <a:cs typeface="Arial"/>
              </a:defRPr>
            </a:lvl1pPr>
          </a:lstStyle>
          <a:p>
            <a:pPr lvl="0">
              <a:defRPr/>
            </a:pPr>
            <a:r>
              <a:rPr lang="en-US"/>
              <a:t>Name</a:t>
            </a:r>
            <a:endParaRPr/>
          </a:p>
        </p:txBody>
      </p:sp>
      <p:sp>
        <p:nvSpPr>
          <p:cNvPr id="30" name="Text Placeholder 20"/>
          <p:cNvSpPr>
            <a:spLocks noGrp="1"/>
          </p:cNvSpPr>
          <p:nvPr>
            <p:ph type="body" sz="quarter" idx="24" hasCustomPrompt="1"/>
          </p:nvPr>
        </p:nvSpPr>
        <p:spPr bwMode="auto">
          <a:xfrm>
            <a:off x="8942832" y="3616960"/>
            <a:ext cx="2029968" cy="182880"/>
          </a:xfrm>
        </p:spPr>
        <p:txBody>
          <a:bodyPr anchor="ctr">
            <a:noAutofit/>
          </a:bodyPr>
          <a:lstStyle>
            <a:lvl1pPr marL="0" indent="0" algn="ctr">
              <a:buNone/>
              <a:defRPr sz="1200" spc="20"/>
            </a:lvl1pPr>
          </a:lstStyle>
          <a:p>
            <a:pPr lvl="0">
              <a:defRPr/>
            </a:pPr>
            <a:r>
              <a:rPr lang="en-US"/>
              <a:t>Title</a:t>
            </a:r>
            <a:endParaRPr/>
          </a:p>
        </p:txBody>
      </p:sp>
      <p:sp>
        <p:nvSpPr>
          <p:cNvPr id="13" name="Picture Placeholder 16"/>
          <p:cNvSpPr>
            <a:spLocks noGrp="1"/>
          </p:cNvSpPr>
          <p:nvPr>
            <p:ph type="pic" sz="quarter" idx="28"/>
          </p:nvPr>
        </p:nvSpPr>
        <p:spPr bwMode="auto">
          <a:xfrm>
            <a:off x="8942832" y="4144264"/>
            <a:ext cx="2029968" cy="1828800"/>
          </a:xfrm>
          <a:prstGeom prst="rect">
            <a:avLst/>
          </a:prstGeom>
          <a:solidFill>
            <a:schemeClr val="accent4">
              <a:lumMod val="60000"/>
              <a:lumOff val="40000"/>
            </a:schemeClr>
          </a:solidFill>
          <a:ln>
            <a:noFill/>
          </a:ln>
        </p:spPr>
        <p:txBody>
          <a:bodyPr anchor="ctr">
            <a:noAutofit/>
          </a:bodyPr>
          <a:lstStyle>
            <a:lvl1pPr marL="0" indent="0" algn="ctr">
              <a:buNone/>
              <a:defRPr sz="1400"/>
            </a:lvl1pPr>
          </a:lstStyle>
          <a:p>
            <a:pPr>
              <a:defRPr/>
            </a:pPr>
            <a:r>
              <a:rPr lang="en-US"/>
              <a:t>Click icon to add picture</a:t>
            </a:r>
            <a:endParaRPr lang="en-US"/>
          </a:p>
        </p:txBody>
      </p:sp>
      <p:sp>
        <p:nvSpPr>
          <p:cNvPr id="32" name="Text Placeholder 18"/>
          <p:cNvSpPr>
            <a:spLocks noGrp="1"/>
          </p:cNvSpPr>
          <p:nvPr>
            <p:ph type="body" sz="quarter" idx="35" hasCustomPrompt="1"/>
          </p:nvPr>
        </p:nvSpPr>
        <p:spPr bwMode="auto">
          <a:xfrm>
            <a:off x="8942832" y="5790184"/>
            <a:ext cx="2029968" cy="694944"/>
          </a:xfrm>
          <a:prstGeom prst="rect">
            <a:avLst/>
          </a:prstGeom>
          <a:solidFill>
            <a:schemeClr val="accent4"/>
          </a:solidFill>
        </p:spPr>
        <p:txBody>
          <a:bodyPr lIns="0" tIns="155448" rIns="0" anchor="t">
            <a:noAutofit/>
          </a:bodyPr>
          <a:lstStyle>
            <a:lvl1pPr marL="0" indent="0" algn="ctr">
              <a:spcBef>
                <a:spcPts val="0"/>
              </a:spcBef>
              <a:buNone/>
              <a:defRPr sz="1400" b="1" cap="all" spc="20">
                <a:solidFill>
                  <a:schemeClr val="accent6"/>
                </a:solidFill>
                <a:latin typeface="Arial"/>
                <a:cs typeface="Arial"/>
              </a:defRPr>
            </a:lvl1pPr>
          </a:lstStyle>
          <a:p>
            <a:pPr lvl="0">
              <a:defRPr/>
            </a:pPr>
            <a:r>
              <a:rPr lang="en-US"/>
              <a:t>Name</a:t>
            </a:r>
            <a:endParaRPr/>
          </a:p>
        </p:txBody>
      </p:sp>
      <p:sp>
        <p:nvSpPr>
          <p:cNvPr id="33" name="Text Placeholder 20"/>
          <p:cNvSpPr>
            <a:spLocks noGrp="1"/>
          </p:cNvSpPr>
          <p:nvPr>
            <p:ph type="body" sz="quarter" idx="36" hasCustomPrompt="1"/>
          </p:nvPr>
        </p:nvSpPr>
        <p:spPr bwMode="auto">
          <a:xfrm>
            <a:off x="8942832" y="6215888"/>
            <a:ext cx="2029968" cy="182880"/>
          </a:xfrm>
        </p:spPr>
        <p:txBody>
          <a:bodyPr anchor="ctr">
            <a:noAutofit/>
          </a:bodyPr>
          <a:lstStyle>
            <a:lvl1pPr marL="0" indent="0" algn="ctr">
              <a:buNone/>
              <a:defRPr sz="1200" spc="20"/>
            </a:lvl1pPr>
          </a:lstStyle>
          <a:p>
            <a:pPr lvl="0">
              <a:defRPr/>
            </a:pPr>
            <a:r>
              <a:rPr lang="en-US"/>
              <a:t>Title</a:t>
            </a: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758952" y="1216151"/>
            <a:ext cx="10671048" cy="768096"/>
          </a:xfrm>
          <a:prstGeom prst="rect">
            <a:avLst/>
          </a:prstGeom>
        </p:spPr>
        <p:txBody>
          <a:bodyPr vert="horz" lIns="91440" tIns="45720" rIns="91440" bIns="45720" rtlCol="0" anchor="b">
            <a:noAutofit/>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758952" y="2103120"/>
            <a:ext cx="10671048"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Footer Placeholder 4"/>
          <p:cNvSpPr>
            <a:spLocks noGrp="1"/>
          </p:cNvSpPr>
          <p:nvPr>
            <p:ph type="ftr" sz="quarter" idx="3"/>
          </p:nvPr>
        </p:nvSpPr>
        <p:spPr bwMode="auto">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a:cs typeface="Arial"/>
              </a:defRPr>
            </a:lvl1pPr>
          </a:lstStyle>
          <a:p>
            <a:pPr>
              <a:defRPr/>
            </a:pPr>
            <a:r>
              <a:rPr lang="en-US"/>
              <a:t>Presentation title</a:t>
            </a:r>
            <a:endParaRPr lang="en-US"/>
          </a:p>
        </p:txBody>
      </p:sp>
      <p:sp>
        <p:nvSpPr>
          <p:cNvPr id="6" name="Slide Number Placeholder 5"/>
          <p:cNvSpPr>
            <a:spLocks noGrp="1"/>
          </p:cNvSpPr>
          <p:nvPr>
            <p:ph type="sldNum" sz="quarter" idx="4"/>
          </p:nvPr>
        </p:nvSpPr>
        <p:spPr bwMode="auto">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a:cs typeface="Arial"/>
              </a:defRPr>
            </a:lvl1pPr>
          </a:lstStyle>
          <a:p>
            <a:pPr>
              <a:defRPr/>
            </a:pPr>
            <a:fld id="{48F63A3B-78C7-47BE-AE5E-E10140E04643}" type="slidenum">
              <a:rPr lang="en-US"/>
              <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1" hdr="0" sldNum="1"/>
  <p:txStyles>
    <p:titleStyle>
      <a:lvl1pPr algn="ctr" defTabSz="914400">
        <a:lnSpc>
          <a:spcPts val="4875"/>
        </a:lnSpc>
        <a:spcBef>
          <a:spcPts val="0"/>
        </a:spcBef>
        <a:buNone/>
        <a:defRPr sz="4400" b="1" cap="all">
          <a:solidFill>
            <a:schemeClr val="accent6"/>
          </a:solidFill>
          <a:latin typeface="+mj-lt"/>
          <a:ea typeface="+mj-ea"/>
          <a:cs typeface="+mj-cs"/>
        </a:defRPr>
      </a:lvl1pPr>
    </p:titleStyle>
    <p:bodyStyle>
      <a:lvl1pPr marL="347472" indent="-347472" algn="l" defTabSz="914400">
        <a:lnSpc>
          <a:spcPct val="100000"/>
        </a:lnSpc>
        <a:spcBef>
          <a:spcPts val="360"/>
        </a:spcBef>
        <a:buFont typeface="Arial"/>
        <a:buChar char="•"/>
        <a:defRPr sz="2800">
          <a:solidFill>
            <a:schemeClr val="accent6"/>
          </a:solidFill>
          <a:latin typeface="+mn-lt"/>
          <a:ea typeface="+mn-ea"/>
          <a:cs typeface="+mn-cs"/>
        </a:defRPr>
      </a:lvl1pPr>
      <a:lvl2pPr marL="685800" indent="-347472" algn="l" defTabSz="914400">
        <a:lnSpc>
          <a:spcPct val="100000"/>
        </a:lnSpc>
        <a:spcBef>
          <a:spcPts val="360"/>
        </a:spcBef>
        <a:buFont typeface="Arial"/>
        <a:buChar char="•"/>
        <a:defRPr sz="2400">
          <a:solidFill>
            <a:schemeClr val="accent6"/>
          </a:solidFill>
          <a:latin typeface="+mn-lt"/>
          <a:ea typeface="+mn-ea"/>
          <a:cs typeface="+mn-cs"/>
        </a:defRPr>
      </a:lvl2pPr>
      <a:lvl3pPr marL="1143000" indent="-347472" algn="l" defTabSz="914400">
        <a:lnSpc>
          <a:spcPct val="100000"/>
        </a:lnSpc>
        <a:spcBef>
          <a:spcPts val="360"/>
        </a:spcBef>
        <a:buFont typeface="Arial"/>
        <a:buChar char="•"/>
        <a:defRPr sz="2000">
          <a:solidFill>
            <a:schemeClr val="accent6"/>
          </a:solidFill>
          <a:latin typeface="+mn-lt"/>
          <a:ea typeface="+mn-ea"/>
          <a:cs typeface="+mn-cs"/>
        </a:defRPr>
      </a:lvl3pPr>
      <a:lvl4pPr marL="1600200" indent="-347472" algn="l" defTabSz="914400">
        <a:lnSpc>
          <a:spcPct val="100000"/>
        </a:lnSpc>
        <a:spcBef>
          <a:spcPts val="360"/>
        </a:spcBef>
        <a:buFont typeface="Arial"/>
        <a:buChar char="•"/>
        <a:defRPr sz="1800">
          <a:solidFill>
            <a:schemeClr val="accent6"/>
          </a:solidFill>
          <a:latin typeface="+mn-lt"/>
          <a:ea typeface="+mn-ea"/>
          <a:cs typeface="+mn-cs"/>
        </a:defRPr>
      </a:lvl4pPr>
      <a:lvl5pPr marL="2057400" indent="-347472" algn="l" defTabSz="914400">
        <a:lnSpc>
          <a:spcPct val="100000"/>
        </a:lnSpc>
        <a:spcBef>
          <a:spcPts val="360"/>
        </a:spcBef>
        <a:buFont typeface="Arial"/>
        <a:buChar char="•"/>
        <a:defRPr sz="1800">
          <a:solidFill>
            <a:schemeClr val="accent6"/>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image" Target="../media/image7.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p:txBody>
          <a:bodyPr/>
          <a:lstStyle/>
          <a:p>
            <a:pPr>
              <a:lnSpc>
                <a:spcPct val="100000"/>
              </a:lnSpc>
              <a:defRPr/>
            </a:pPr>
            <a:r>
              <a:rPr sz="2600">
                <a:latin typeface="Times New Roman"/>
                <a:cs typeface="Times New Roman"/>
              </a:rPr>
              <a:t>Encryption and Decryption of Text By Using Caesar Cipher</a:t>
            </a:r>
            <a:endParaRPr/>
          </a:p>
        </p:txBody>
      </p:sp>
      <p:sp>
        <p:nvSpPr>
          <p:cNvPr id="3" name="Subtitle 2"/>
          <p:cNvSpPr>
            <a:spLocks noGrp="1"/>
          </p:cNvSpPr>
          <p:nvPr>
            <p:ph type="subTitle" idx="1"/>
          </p:nvPr>
        </p:nvSpPr>
        <p:spPr bwMode="auto"/>
        <p:txBody>
          <a:bodyPr/>
          <a:lstStyle/>
          <a:p>
            <a:pPr>
              <a:defRPr/>
            </a:pPr>
            <a:r>
              <a:rPr lang="en-US"/>
              <a:t>Rajath Prabhu</a:t>
            </a:r>
            <a:endParaRPr/>
          </a:p>
          <a:p>
            <a:pP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3570973" y="904775"/>
            <a:ext cx="8621027" cy="898518"/>
          </a:xfrm>
        </p:spPr>
        <p:txBody>
          <a:bodyPr/>
          <a:lstStyle/>
          <a:p>
            <a:pPr>
              <a:defRPr/>
            </a:pPr>
            <a:br>
              <a:rPr lang="en-US"/>
            </a:br>
            <a:r>
              <a:rPr lang="en-US"/>
              <a:t>SYSTEM REQUIREMENTS</a:t>
            </a:r>
            <a:endParaRPr lang="en-IN"/>
          </a:p>
        </p:txBody>
      </p:sp>
      <p:sp>
        <p:nvSpPr>
          <p:cNvPr id="3" name="Content Placeholder 2"/>
          <p:cNvSpPr>
            <a:spLocks noGrp="1"/>
          </p:cNvSpPr>
          <p:nvPr>
            <p:ph idx="1"/>
          </p:nvPr>
        </p:nvSpPr>
        <p:spPr bwMode="auto">
          <a:xfrm>
            <a:off x="3993520" y="2183225"/>
            <a:ext cx="7450917" cy="3245424"/>
          </a:xfrm>
        </p:spPr>
        <p:txBody>
          <a:bodyPr>
            <a:normAutofit/>
          </a:bodyPr>
          <a:lstStyle/>
          <a:p>
            <a:pPr>
              <a:defRPr/>
            </a:pPr>
            <a:r>
              <a:rPr lang="en-IN" sz="1800" b="0" i="0" u="none" strike="noStrike">
                <a:solidFill>
                  <a:srgbClr val="000000"/>
                </a:solidFill>
                <a:latin typeface="Times New Roman"/>
              </a:rPr>
              <a:t>Hardware Requirements: </a:t>
            </a:r>
            <a:endParaRPr/>
          </a:p>
          <a:p>
            <a:pPr marL="285750" indent="-285750">
              <a:buFont typeface="Arial"/>
              <a:buChar char="•"/>
              <a:defRPr/>
            </a:pPr>
            <a:r>
              <a:rPr lang="en-US" sz="1800" b="0" i="0" u="none" strike="noStrike">
                <a:solidFill>
                  <a:srgbClr val="000000"/>
                </a:solidFill>
                <a:latin typeface="Wingdings"/>
              </a:rPr>
              <a:t> </a:t>
            </a:r>
            <a:r>
              <a:rPr lang="en-US" sz="1800" b="0" i="0" u="none" strike="noStrike">
                <a:solidFill>
                  <a:srgbClr val="000000"/>
                </a:solidFill>
                <a:latin typeface="Times New Roman"/>
              </a:rPr>
              <a:t>Computer with either Intel Pentium processor or AMD processor. </a:t>
            </a:r>
            <a:endParaRPr/>
          </a:p>
          <a:p>
            <a:pPr marL="285750" indent="-285750">
              <a:buFont typeface="Arial"/>
              <a:buChar char="•"/>
              <a:defRPr/>
            </a:pPr>
            <a:r>
              <a:rPr lang="en-US" sz="1800" b="0" i="0" u="none" strike="noStrike">
                <a:solidFill>
                  <a:srgbClr val="000000"/>
                </a:solidFill>
                <a:latin typeface="Wingdings"/>
              </a:rPr>
              <a:t> </a:t>
            </a:r>
            <a:r>
              <a:rPr lang="en-US" sz="1800" b="0" i="0" u="none" strike="noStrike">
                <a:solidFill>
                  <a:srgbClr val="000000"/>
                </a:solidFill>
                <a:latin typeface="Times New Roman"/>
              </a:rPr>
              <a:t>128MB DDR RAM or 40GB hard disk drive </a:t>
            </a:r>
            <a:endParaRPr/>
          </a:p>
          <a:p>
            <a:pPr>
              <a:defRPr/>
            </a:pPr>
            <a:endParaRPr lang="en-IN" sz="1800" b="0" i="0" u="none" strike="noStrike">
              <a:solidFill>
                <a:srgbClr val="000000"/>
              </a:solidFill>
              <a:latin typeface="Times New Roman"/>
            </a:endParaRPr>
          </a:p>
          <a:p>
            <a:pPr>
              <a:defRPr/>
            </a:pPr>
            <a:r>
              <a:rPr lang="en-IN" sz="1800" b="0" i="0" u="none" strike="noStrike">
                <a:solidFill>
                  <a:srgbClr val="000000"/>
                </a:solidFill>
                <a:latin typeface="Times New Roman"/>
              </a:rPr>
              <a:t>Software Requirements: </a:t>
            </a:r>
            <a:endParaRPr/>
          </a:p>
          <a:p>
            <a:pPr marL="285750" indent="-285750">
              <a:buFont typeface="Arial"/>
              <a:buChar char="•"/>
              <a:defRPr/>
            </a:pPr>
            <a:r>
              <a:rPr lang="en-US" sz="1800" b="0" i="0" u="none" strike="noStrike">
                <a:solidFill>
                  <a:srgbClr val="000000"/>
                </a:solidFill>
                <a:latin typeface="Wingdings"/>
              </a:rPr>
              <a:t> </a:t>
            </a:r>
            <a:r>
              <a:rPr lang="en-US" sz="1800" b="0" i="0" u="none" strike="noStrike">
                <a:solidFill>
                  <a:srgbClr val="000000"/>
                </a:solidFill>
                <a:latin typeface="Times New Roman"/>
              </a:rPr>
              <a:t>Windows 98/2000/XP operating system. </a:t>
            </a:r>
            <a:endParaRPr/>
          </a:p>
          <a:p>
            <a:pPr marL="285750" indent="-285750">
              <a:buFont typeface="Arial"/>
              <a:buChar char="•"/>
              <a:defRPr/>
            </a:pPr>
            <a:r>
              <a:rPr lang="en-IN" sz="1800" b="0" i="0" u="none" strike="noStrike">
                <a:solidFill>
                  <a:srgbClr val="000000"/>
                </a:solidFill>
                <a:latin typeface="Wingdings"/>
              </a:rPr>
              <a:t> </a:t>
            </a:r>
            <a:r>
              <a:rPr lang="en-IN" sz="1800" b="0" i="0" u="none" strike="noStrike">
                <a:solidFill>
                  <a:srgbClr val="000000"/>
                </a:solidFill>
                <a:latin typeface="Times New Roman"/>
              </a:rPr>
              <a:t>Microsoft Visual Studio 6.0 </a:t>
            </a:r>
            <a:endParaRPr/>
          </a:p>
        </p:txBody>
      </p:sp>
      <p:sp>
        <p:nvSpPr>
          <p:cNvPr id="5" name="Slide Number Placeholder 4"/>
          <p:cNvSpPr>
            <a:spLocks noGrp="1"/>
          </p:cNvSpPr>
          <p:nvPr>
            <p:ph type="sldNum" sz="quarter" idx="12"/>
          </p:nvPr>
        </p:nvSpPr>
        <p:spPr bwMode="auto"/>
        <p:txBody>
          <a:bodyPr/>
          <a:lstStyle/>
          <a:p>
            <a:pPr>
              <a:defRPr/>
            </a:pPr>
            <a:fld id="{48F63A3B-78C7-47BE-AE5E-E10140E04643}" type="slidenum">
              <a:rPr lang="en-US"/>
              <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SCREENSHOTS</a:t>
            </a:r>
            <a:endParaRPr lang="en-IN"/>
          </a:p>
        </p:txBody>
      </p:sp>
      <p:sp>
        <p:nvSpPr>
          <p:cNvPr id="4" name="Footer Placeholder 3"/>
          <p:cNvSpPr>
            <a:spLocks noGrp="1"/>
          </p:cNvSpPr>
          <p:nvPr>
            <p:ph type="ftr" sz="quarter" idx="11"/>
          </p:nvPr>
        </p:nvSpPr>
        <p:spPr bwMode="auto"/>
        <p:txBody>
          <a:bodyPr/>
          <a:lstStyle/>
          <a:p>
            <a:pPr>
              <a:defRPr/>
            </a:pPr>
            <a:r>
              <a:rPr lang="en-US" sz="1200" b="0" i="0" u="none" strike="noStrike" cap="none" spc="0">
                <a:solidFill>
                  <a:schemeClr val="accent6"/>
                </a:solidFill>
                <a:latin typeface="Arial"/>
                <a:ea typeface="Arial"/>
                <a:cs typeface="Arial"/>
              </a:rPr>
              <a:t>Cybersecurity project</a:t>
            </a:r>
            <a:endParaRPr sz="1200"/>
          </a:p>
        </p:txBody>
      </p:sp>
      <p:sp>
        <p:nvSpPr>
          <p:cNvPr id="5" name="Slide Number Placeholder 4"/>
          <p:cNvSpPr>
            <a:spLocks noGrp="1"/>
          </p:cNvSpPr>
          <p:nvPr>
            <p:ph type="sldNum" sz="quarter" idx="12"/>
          </p:nvPr>
        </p:nvSpPr>
        <p:spPr bwMode="auto"/>
        <p:txBody>
          <a:bodyPr/>
          <a:lstStyle/>
          <a:p>
            <a:pPr>
              <a:defRPr/>
            </a:pPr>
            <a:fld id="{48F63A3B-78C7-47BE-AE5E-E10140E04643}" type="slidenum">
              <a:rPr lang="en-US"/>
              <a:t/>
            </a:fld>
            <a:endParaRPr lang="en-US"/>
          </a:p>
        </p:txBody>
      </p:sp>
      <p:pic>
        <p:nvPicPr>
          <p:cNvPr id="2079847538" name=""/>
          <p:cNvPicPr>
            <a:picLocks noChangeAspect="1"/>
          </p:cNvPicPr>
          <p:nvPr>
            <p:ph sz="half" idx="1"/>
          </p:nvPr>
        </p:nvPicPr>
        <p:blipFill>
          <a:blip r:embed="rId2"/>
          <a:stretch/>
        </p:blipFill>
        <p:spPr bwMode="auto">
          <a:xfrm rot="0">
            <a:off x="621792" y="2825495"/>
            <a:ext cx="5032839" cy="2834639"/>
          </a:xfrm>
          <a:prstGeom prst="rect">
            <a:avLst/>
          </a:prstGeom>
        </p:spPr>
      </p:pic>
      <p:pic>
        <p:nvPicPr>
          <p:cNvPr id="1042689059" name=""/>
          <p:cNvPicPr>
            <a:picLocks noChangeAspect="1"/>
          </p:cNvPicPr>
          <p:nvPr/>
        </p:nvPicPr>
        <p:blipFill>
          <a:blip r:embed="rId3"/>
          <a:stretch/>
        </p:blipFill>
        <p:spPr bwMode="auto">
          <a:xfrm flipH="0" flipV="0">
            <a:off x="6284679" y="2825495"/>
            <a:ext cx="5032839" cy="28346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CONCLUSION</a:t>
            </a:r>
            <a:endParaRPr lang="en-IN"/>
          </a:p>
        </p:txBody>
      </p:sp>
      <p:sp>
        <p:nvSpPr>
          <p:cNvPr id="3" name="Content Placeholder 2"/>
          <p:cNvSpPr>
            <a:spLocks noGrp="1"/>
          </p:cNvSpPr>
          <p:nvPr>
            <p:ph idx="1"/>
          </p:nvPr>
        </p:nvSpPr>
        <p:spPr bwMode="auto">
          <a:xfrm>
            <a:off x="4224528" y="3222752"/>
            <a:ext cx="6766560" cy="3178048"/>
          </a:xfrm>
        </p:spPr>
        <p:txBody>
          <a:bodyPr vertOverflow="overflow" horzOverflow="overflow" vert="horz" wrap="square" lIns="91440" tIns="45720" rIns="91440" bIns="45720" numCol="1" spcCol="0" rtlCol="0" fromWordArt="0" anchor="t" anchorCtr="0" forceAA="0" upright="0" compatLnSpc="0">
            <a:normAutofit fontScale="85000" lnSpcReduction="3000"/>
          </a:bodyPr>
          <a:lstStyle/>
          <a:p>
            <a:pPr>
              <a:defRPr/>
            </a:pPr>
            <a:r>
              <a:rPr sz="1800" b="0" u="none">
                <a:solidFill>
                  <a:schemeClr val="tx1"/>
                </a:solidFill>
                <a:latin typeface="Times New Roman"/>
                <a:cs typeface="Times New Roman"/>
              </a:rPr>
              <a:t>In conclusion, this project has provided a comprehensive exploration of the Caesar Cipher, shedding light on its historical significance, mechanics, security aspects, and practical applications. Through this journey, several key takeaways emerge:</a:t>
            </a:r>
            <a:endParaRPr sz="1800" b="0" u="none">
              <a:solidFill>
                <a:schemeClr val="tx1"/>
              </a:solidFill>
            </a:endParaRPr>
          </a:p>
          <a:p>
            <a:pPr>
              <a:defRPr/>
            </a:pPr>
            <a:r>
              <a:rPr sz="1800" b="0" u="none">
                <a:solidFill>
                  <a:schemeClr val="tx1"/>
                </a:solidFill>
                <a:latin typeface="Times New Roman"/>
                <a:cs typeface="Times New Roman"/>
              </a:rPr>
              <a:t>F</a:t>
            </a:r>
            <a:r>
              <a:rPr sz="1800" b="0" u="none">
                <a:solidFill>
                  <a:schemeClr val="tx1"/>
                </a:solidFill>
                <a:latin typeface="Times New Roman"/>
                <a:cs typeface="Times New Roman"/>
              </a:rPr>
              <a:t>irst and foremost, the Caesar Cipher, although a rudimentary encryption technique, serves as a critical stepping stone in the world of cryptography. Its simplicity makes it an excellent tool for educational purposes, allowing learners to grasp fundamental </a:t>
            </a:r>
            <a:r>
              <a:rPr sz="1800" b="0" u="none">
                <a:solidFill>
                  <a:schemeClr val="tx1"/>
                </a:solidFill>
                <a:latin typeface="Times New Roman"/>
                <a:cs typeface="Times New Roman"/>
              </a:rPr>
              <a:t>encryption concepts and the importance of key management.</a:t>
            </a:r>
            <a:endParaRPr sz="1800" b="0" u="none">
              <a:solidFill>
                <a:schemeClr val="tx1"/>
              </a:solidFill>
            </a:endParaRPr>
          </a:p>
          <a:p>
            <a:pPr>
              <a:defRPr/>
            </a:pPr>
            <a:r>
              <a:rPr sz="1800" b="0" u="none">
                <a:solidFill>
                  <a:schemeClr val="tx1"/>
                </a:solidFill>
                <a:latin typeface="Times New Roman"/>
                <a:cs typeface="Times New Roman"/>
              </a:rPr>
              <a:t>T</a:t>
            </a:r>
            <a:r>
              <a:rPr sz="1800" b="0" u="none">
                <a:solidFill>
                  <a:schemeClr val="tx1"/>
                </a:solidFill>
                <a:latin typeface="Times New Roman"/>
                <a:cs typeface="Times New Roman"/>
              </a:rPr>
              <a:t>he project highlighted the Caesar Cipher's operation, demonstrating how it encrypts and decrypts text by shifting characters based on a fixed key value. However, it is crucial to acknowledge its limitations, particularly its susceptibility to brute force a</a:t>
            </a:r>
            <a:r>
              <a:rPr sz="1800" b="0" u="none">
                <a:solidFill>
                  <a:schemeClr val="tx1"/>
                </a:solidFill>
                <a:latin typeface="Times New Roman"/>
                <a:cs typeface="Times New Roman"/>
              </a:rPr>
              <a:t>ttacks due to its restricted key space. In today's sophisticated cybersecurity landscape, the Caesar Cipher is insufficient for safeguarding sensitive information.</a:t>
            </a:r>
            <a:endParaRPr/>
          </a:p>
        </p:txBody>
      </p:sp>
      <p:sp>
        <p:nvSpPr>
          <p:cNvPr id="4" name="Footer Placeholder 3"/>
          <p:cNvSpPr>
            <a:spLocks noGrp="1"/>
          </p:cNvSpPr>
          <p:nvPr>
            <p:ph type="ftr" sz="quarter" idx="11"/>
          </p:nvPr>
        </p:nvSpPr>
        <p:spPr bwMode="auto"/>
        <p:txBody>
          <a:bodyPr/>
          <a:lstStyle/>
          <a:p>
            <a:pPr>
              <a:defRPr/>
            </a:pPr>
            <a:r>
              <a:rPr lang="en-US" sz="1200" b="0" i="0" u="none" strike="noStrike" cap="none" spc="0">
                <a:solidFill>
                  <a:schemeClr val="accent6"/>
                </a:solidFill>
                <a:latin typeface="Arial"/>
                <a:ea typeface="Arial"/>
                <a:cs typeface="Arial"/>
              </a:rPr>
              <a:t>Cybersecurity project</a:t>
            </a:r>
            <a:endParaRPr sz="1200"/>
          </a:p>
        </p:txBody>
      </p:sp>
      <p:sp>
        <p:nvSpPr>
          <p:cNvPr id="5" name="Slide Number Placeholder 4"/>
          <p:cNvSpPr>
            <a:spLocks noGrp="1"/>
          </p:cNvSpPr>
          <p:nvPr>
            <p:ph type="sldNum" sz="quarter" idx="12"/>
          </p:nvPr>
        </p:nvSpPr>
        <p:spPr bwMode="auto"/>
        <p:txBody>
          <a:bodyPr/>
          <a:lstStyle/>
          <a:p>
            <a:pPr>
              <a:defRPr/>
            </a:pPr>
            <a:fld id="{48F63A3B-78C7-47BE-AE5E-E10140E04643}" type="slidenum">
              <a:rPr lang="en-US"/>
              <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p:txBody>
          <a:bodyPr/>
          <a:lstStyle/>
          <a:p>
            <a:pPr>
              <a:defRPr/>
            </a:pPr>
            <a:r>
              <a:rPr lang="en-US"/>
              <a:t>THANK YOU</a:t>
            </a:r>
            <a:endParaRPr/>
          </a:p>
        </p:txBody>
      </p:sp>
      <p:sp>
        <p:nvSpPr>
          <p:cNvPr id="3" name="Subtitle 2"/>
          <p:cNvSpPr>
            <a:spLocks noGrp="1"/>
          </p:cNvSpPr>
          <p:nvPr>
            <p:ph type="subTitle" idx="1"/>
          </p:nvPr>
        </p:nvSpPr>
        <p:spPr bwMode="auto"/>
        <p:txBody>
          <a:bodyPr/>
          <a:lstStyle/>
          <a:p>
            <a:pPr>
              <a:defRPr/>
            </a:pPr>
            <a:r>
              <a:rPr lang="en-US"/>
              <a:t>RAJATH PRABHU</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sz="4400" b="1">
                <a:solidFill>
                  <a:schemeClr val="accent6"/>
                </a:solidFill>
                <a:latin typeface="Arial Black"/>
                <a:ea typeface="Arial Regular"/>
                <a:cs typeface="Arial Black"/>
              </a:rPr>
              <a:t>AGENDA</a:t>
            </a:r>
            <a:endParaRPr lang="en-US" sz="4400" b="1">
              <a:solidFill>
                <a:schemeClr val="accent6"/>
              </a:solidFill>
              <a:latin typeface="Arial Black"/>
              <a:cs typeface="Arial Black"/>
            </a:endParaRPr>
          </a:p>
        </p:txBody>
      </p:sp>
      <p:sp>
        <p:nvSpPr>
          <p:cNvPr id="3" name="Content Placeholder 2"/>
          <p:cNvSpPr>
            <a:spLocks noGrp="1"/>
          </p:cNvSpPr>
          <p:nvPr>
            <p:ph idx="1"/>
          </p:nvPr>
        </p:nvSpPr>
        <p:spPr bwMode="auto">
          <a:xfrm>
            <a:off x="1499616" y="2770630"/>
            <a:ext cx="5693664" cy="3379911"/>
          </a:xfrm>
        </p:spPr>
        <p:txBody>
          <a:bodyPr>
            <a:normAutofit lnSpcReduction="10000"/>
          </a:bodyPr>
          <a:lstStyle/>
          <a:p>
            <a:pPr>
              <a:defRPr/>
            </a:pPr>
            <a:r>
              <a:rPr lang="en-US"/>
              <a:t>Introduction​</a:t>
            </a:r>
            <a:endParaRPr/>
          </a:p>
          <a:p>
            <a:pPr>
              <a:defRPr/>
            </a:pPr>
            <a:r>
              <a:rPr lang="en-US"/>
              <a:t>Overview</a:t>
            </a:r>
            <a:endParaRPr/>
          </a:p>
          <a:p>
            <a:pPr>
              <a:defRPr/>
            </a:pPr>
            <a:r>
              <a:rPr lang="en-US"/>
              <a:t>​AIM</a:t>
            </a:r>
            <a:endParaRPr/>
          </a:p>
          <a:p>
            <a:pPr>
              <a:defRPr/>
            </a:pPr>
            <a:r>
              <a:rPr lang="en-US"/>
              <a:t>Tools</a:t>
            </a:r>
            <a:endParaRPr/>
          </a:p>
          <a:p>
            <a:pPr>
              <a:defRPr/>
            </a:pPr>
            <a:r>
              <a:rPr lang="en-US"/>
              <a:t>​System Requirements</a:t>
            </a:r>
            <a:endParaRPr/>
          </a:p>
          <a:p>
            <a:pPr>
              <a:defRPr/>
            </a:pPr>
            <a:r>
              <a:rPr lang="en-US"/>
              <a:t>Conclusion</a:t>
            </a:r>
            <a:endParaRPr/>
          </a:p>
          <a:p>
            <a:pP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224528" y="1060704"/>
            <a:ext cx="6766560" cy="768096"/>
          </a:xfrm>
        </p:spPr>
        <p:txBody>
          <a:bodyPr/>
          <a:lstStyle/>
          <a:p>
            <a:pPr>
              <a:defRPr/>
            </a:pPr>
            <a:r>
              <a:rPr lang="en-US"/>
              <a:t>Introduction</a:t>
            </a:r>
            <a:endParaRPr/>
          </a:p>
        </p:txBody>
      </p:sp>
      <p:sp>
        <p:nvSpPr>
          <p:cNvPr id="3" name="Content Placeholder 2"/>
          <p:cNvSpPr>
            <a:spLocks noGrp="1"/>
          </p:cNvSpPr>
          <p:nvPr>
            <p:ph idx="1"/>
          </p:nvPr>
        </p:nvSpPr>
        <p:spPr bwMode="auto">
          <a:xfrm flipH="0" flipV="0">
            <a:off x="4224528" y="1988307"/>
            <a:ext cx="7761272" cy="4438755"/>
          </a:xfrm>
        </p:spPr>
        <p:txBody>
          <a:bodyPr vertOverflow="overflow" horzOverflow="overflow" vert="horz" wrap="square" lIns="91440" tIns="45720" rIns="91440" bIns="45720" numCol="1" spcCol="0" rtlCol="0" fromWordArt="0" anchor="t" anchorCtr="0" forceAA="0" upright="0" compatLnSpc="0">
            <a:normAutofit fontScale="95000" lnSpcReduction="1000"/>
          </a:bodyPr>
          <a:lstStyle/>
          <a:p>
            <a:pPr algn="just">
              <a:spcBef>
                <a:spcPts val="899"/>
              </a:spcBef>
              <a:spcAft>
                <a:spcPts val="0"/>
              </a:spcAft>
              <a:defRPr/>
            </a:pPr>
            <a:r>
              <a:rPr sz="1600"/>
              <a:t>I</a:t>
            </a:r>
            <a:r>
              <a:rPr sz="1600"/>
              <a:t>n the ever-evolving landscape of information security and cryptography, the Caesar Cipher stands as an iconic and enduring symbol of the earliest methods employed to protect sensitive information. Named after Julius Caesar, who is believed to have employed</a:t>
            </a:r>
            <a:r>
              <a:rPr sz="1600"/>
              <a:t> this technique for secure communication during his time, the Caesar Cipher represents a foundational concept in the history of encryption.</a:t>
            </a:r>
            <a:endParaRPr sz="1600"/>
          </a:p>
          <a:p>
            <a:pPr algn="just">
              <a:spcBef>
                <a:spcPts val="899"/>
              </a:spcBef>
              <a:spcAft>
                <a:spcPts val="0"/>
              </a:spcAft>
              <a:defRPr/>
            </a:pPr>
            <a:r>
              <a:rPr sz="1600"/>
              <a:t>A</a:t>
            </a:r>
            <a:r>
              <a:rPr sz="1600"/>
              <a:t>t its core, the Caesar Cipher is a substitution cipher, one of the simplest forms of encryption, which involves replacing each letter in a message with another letter in the alphabet. The distinguishing feature of the Caesar Cipher is its use of a fixed ke</a:t>
            </a:r>
            <a:r>
              <a:rPr sz="1600"/>
              <a:t>y, which determines the number of positions each letter is shifted in the alphabet. This seemingly basic yet ingenious method can provide a degree of confidentiality and security, making it a fundamental building block in the field of cryptography.</a:t>
            </a:r>
            <a:endParaRPr sz="1600"/>
          </a:p>
          <a:p>
            <a:pPr algn="just">
              <a:spcBef>
                <a:spcPts val="899"/>
              </a:spcBef>
              <a:spcAft>
                <a:spcPts val="0"/>
              </a:spcAft>
              <a:defRPr/>
            </a:pPr>
            <a:endParaRPr sz="1600"/>
          </a:p>
          <a:p>
            <a:pPr>
              <a:defRPr/>
            </a:pPr>
            <a:r>
              <a:rPr sz="1600"/>
              <a:t>T</a:t>
            </a:r>
            <a:r>
              <a:rPr sz="1600"/>
              <a:t>his project report delves into the intricacies of the Caesar Cipher, exploring its history, principles, and practical applications. It aims to provide a comprehensive understanding of how this ancient encryption technique works, its strengths and weaknesse</a:t>
            </a:r>
            <a:r>
              <a:rPr sz="1600"/>
              <a:t>s, and its relevance in today's world of advanced encryption methods and cyber threats.</a:t>
            </a:r>
            <a:endParaRPr lang="en-US"/>
          </a:p>
        </p:txBody>
      </p:sp>
      <p:sp>
        <p:nvSpPr>
          <p:cNvPr id="14" name="Footer Placeholder 13"/>
          <p:cNvSpPr>
            <a:spLocks noGrp="1"/>
          </p:cNvSpPr>
          <p:nvPr>
            <p:ph type="ftr" sz="quarter" idx="11"/>
          </p:nvPr>
        </p:nvSpPr>
        <p:spPr bwMode="auto"/>
        <p:txBody>
          <a:bodyPr/>
          <a:lstStyle/>
          <a:p>
            <a:pPr>
              <a:defRPr/>
            </a:pPr>
            <a:r>
              <a:rPr lang="en-US"/>
              <a:t>Cyber security project</a:t>
            </a:r>
            <a:endParaRPr lang="en-US"/>
          </a:p>
        </p:txBody>
      </p:sp>
      <p:sp>
        <p:nvSpPr>
          <p:cNvPr id="15" name="Slide Number Placeholder 14"/>
          <p:cNvSpPr>
            <a:spLocks noGrp="1"/>
          </p:cNvSpPr>
          <p:nvPr>
            <p:ph type="sldNum" sz="quarter" idx="12"/>
          </p:nvPr>
        </p:nvSpPr>
        <p:spPr bwMode="auto"/>
        <p:txBody>
          <a:bodyPr/>
          <a:lstStyle/>
          <a:p>
            <a:pPr>
              <a:defRPr/>
            </a:pPr>
            <a:fld id="{48F63A3B-78C7-47BE-AE5E-E10140E04643}" type="slidenum">
              <a:rPr lang="en-US"/>
              <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sz="4400" b="1">
                <a:solidFill>
                  <a:schemeClr val="accent6"/>
                </a:solidFill>
                <a:latin typeface="Arial Black"/>
                <a:cs typeface="Arial Black"/>
              </a:rPr>
              <a:t>OVERVIEW</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68095" y="1060704"/>
            <a:ext cx="10671048" cy="768096"/>
          </a:xfrm>
        </p:spPr>
        <p:txBody>
          <a:bodyPr/>
          <a:lstStyle/>
          <a:p>
            <a:pPr>
              <a:defRPr/>
            </a:pPr>
            <a:r>
              <a:rPr sz="2400">
                <a:latin typeface="Times New Roman"/>
                <a:cs typeface="Times New Roman"/>
              </a:rPr>
              <a:t>Encryption and Decryption of Text By Using Caesar Cipher</a:t>
            </a:r>
            <a:endParaRPr/>
          </a:p>
        </p:txBody>
      </p:sp>
      <p:sp>
        <p:nvSpPr>
          <p:cNvPr id="6" name="Footer Placeholder 5"/>
          <p:cNvSpPr>
            <a:spLocks noGrp="1"/>
          </p:cNvSpPr>
          <p:nvPr>
            <p:ph type="ftr" sz="quarter" idx="11"/>
          </p:nvPr>
        </p:nvSpPr>
        <p:spPr bwMode="auto"/>
        <p:txBody>
          <a:bodyPr/>
          <a:lstStyle/>
          <a:p>
            <a:pPr>
              <a:defRPr/>
            </a:pPr>
            <a:r>
              <a:rPr lang="en-US"/>
              <a:t>Cybersecurity project</a:t>
            </a:r>
            <a:endParaRPr lang="en-US"/>
          </a:p>
        </p:txBody>
      </p:sp>
      <p:sp>
        <p:nvSpPr>
          <p:cNvPr id="7" name="Slide Number Placeholder 6"/>
          <p:cNvSpPr>
            <a:spLocks noGrp="1"/>
          </p:cNvSpPr>
          <p:nvPr>
            <p:ph type="sldNum" sz="quarter" idx="12"/>
          </p:nvPr>
        </p:nvSpPr>
        <p:spPr bwMode="auto"/>
        <p:txBody>
          <a:bodyPr/>
          <a:lstStyle/>
          <a:p>
            <a:pPr>
              <a:defRPr/>
            </a:pPr>
            <a:fld id="{48F63A3B-78C7-47BE-AE5E-E10140E04643}" type="slidenum">
              <a:rPr lang="en-US"/>
              <a:t/>
            </a:fld>
            <a:endParaRPr lang="en-US"/>
          </a:p>
        </p:txBody>
      </p:sp>
      <p:pic>
        <p:nvPicPr>
          <p:cNvPr id="1440293262" name=""/>
          <p:cNvPicPr>
            <a:picLocks noChangeAspect="1"/>
          </p:cNvPicPr>
          <p:nvPr>
            <p:ph sz="half" idx="1"/>
          </p:nvPr>
        </p:nvPicPr>
        <p:blipFill>
          <a:blip r:embed="rId2"/>
          <a:stretch/>
        </p:blipFill>
        <p:spPr bwMode="auto">
          <a:xfrm rot="0" flipH="0" flipV="0">
            <a:off x="1950158" y="1984247"/>
            <a:ext cx="8288635" cy="466839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AIM</a:t>
            </a:r>
            <a:endParaRPr lang="en-IN"/>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407408" y="4199983"/>
            <a:ext cx="6766560" cy="1726290"/>
          </a:xfrm>
        </p:spPr>
        <p:txBody>
          <a:bodyPr/>
          <a:lstStyle/>
          <a:p>
            <a:pPr algn="just">
              <a:defRPr/>
            </a:pPr>
            <a:r>
              <a:rPr sz="1600" b="0">
                <a:solidFill>
                  <a:schemeClr val="tx1"/>
                </a:solidFill>
                <a:latin typeface="Times New Roman"/>
                <a:ea typeface="Times New Roman"/>
                <a:cs typeface="Times New Roman"/>
              </a:rPr>
              <a:t>T</a:t>
            </a:r>
            <a:r>
              <a:rPr sz="1600" b="0">
                <a:solidFill>
                  <a:schemeClr val="tx1"/>
                </a:solidFill>
                <a:latin typeface="Times New Roman"/>
                <a:ea typeface="Times New Roman"/>
                <a:cs typeface="Times New Roman"/>
              </a:rPr>
              <a:t>he primary aim of this project is to delve into the historical significance and practical application of the Caesar Cipher, a classical encryption technique. We aim to explore the historical context in which Julius Caesar employed this cipher and understan</a:t>
            </a:r>
            <a:r>
              <a:rPr sz="1600" b="0">
                <a:solidFill>
                  <a:schemeClr val="tx1"/>
                </a:solidFill>
                <a:latin typeface="Times New Roman"/>
                <a:ea typeface="Times New Roman"/>
                <a:cs typeface="Times New Roman"/>
              </a:rPr>
              <a:t>d</a:t>
            </a:r>
            <a:r>
              <a:rPr sz="1600" b="0">
                <a:solidFill>
                  <a:schemeClr val="tx1"/>
                </a:solidFill>
                <a:latin typeface="Times New Roman"/>
                <a:ea typeface="Times New Roman"/>
                <a:cs typeface="Times New Roman"/>
              </a:rPr>
              <a:t> its evolution in the realm of cryptography. Our project seeks to dissect the mechanics of the Caesar Cipher, unraveling how it encrypts and decrypts messages using a fixed key. We will conduct a thorough security analysis, assessing both its strengths and</a:t>
            </a:r>
            <a:r>
              <a:rPr sz="1600" b="0">
                <a:solidFill>
                  <a:schemeClr val="tx1"/>
                </a:solidFill>
                <a:latin typeface="Times New Roman"/>
                <a:ea typeface="Times New Roman"/>
                <a:cs typeface="Times New Roman"/>
              </a:rPr>
              <a:t> </a:t>
            </a:r>
            <a:r>
              <a:rPr sz="1600" b="0">
                <a:solidFill>
                  <a:schemeClr val="tx1"/>
                </a:solidFill>
                <a:latin typeface="Times New Roman"/>
                <a:ea typeface="Times New Roman"/>
                <a:cs typeface="Times New Roman"/>
              </a:rPr>
              <a:t>vulnerabilities, particularly its susceptibility to brute force attacks due to its limited keyspace. </a:t>
            </a:r>
            <a:br>
              <a:rPr lang="en-US" sz="1800" b="0" i="0" u="none" strike="noStrike">
                <a:solidFill>
                  <a:srgbClr val="000000"/>
                </a:solidFill>
                <a:latin typeface="Times New Roman"/>
              </a:rPr>
            </a:br>
            <a:endParaRPr lang="en-IN" sz="2000"/>
          </a:p>
        </p:txBody>
      </p:sp>
      <p:sp>
        <p:nvSpPr>
          <p:cNvPr id="4" name="Footer Placeholder 3"/>
          <p:cNvSpPr>
            <a:spLocks noGrp="1"/>
          </p:cNvSpPr>
          <p:nvPr>
            <p:ph type="ftr" sz="quarter" idx="11"/>
          </p:nvPr>
        </p:nvSpPr>
        <p:spPr bwMode="auto"/>
        <p:txBody>
          <a:bodyPr/>
          <a:lstStyle/>
          <a:p>
            <a:pPr>
              <a:defRPr/>
            </a:pPr>
            <a:r>
              <a:rPr lang="en-US" sz="1200" b="0" i="0" u="none" strike="noStrike" cap="none" spc="0">
                <a:solidFill>
                  <a:schemeClr val="accent6"/>
                </a:solidFill>
                <a:latin typeface="Arial"/>
                <a:ea typeface="Arial"/>
                <a:cs typeface="Arial"/>
              </a:rPr>
              <a:t>Cybersecurity project</a:t>
            </a:r>
            <a:endParaRPr sz="1200"/>
          </a:p>
        </p:txBody>
      </p:sp>
      <p:sp>
        <p:nvSpPr>
          <p:cNvPr id="5" name="Slide Number Placeholder 4"/>
          <p:cNvSpPr>
            <a:spLocks noGrp="1"/>
          </p:cNvSpPr>
          <p:nvPr>
            <p:ph type="sldNum" sz="quarter" idx="12"/>
          </p:nvPr>
        </p:nvSpPr>
        <p:spPr bwMode="auto"/>
        <p:txBody>
          <a:bodyPr/>
          <a:lstStyle/>
          <a:p>
            <a:pPr>
              <a:defRPr/>
            </a:pPr>
            <a:fld id="{48F63A3B-78C7-47BE-AE5E-E10140E04643}" type="slidenum">
              <a:rPr lang="en-US"/>
              <a:t/>
            </a:fld>
            <a:endParaRPr lang="en-US"/>
          </a:p>
        </p:txBody>
      </p:sp>
      <p:sp>
        <p:nvSpPr>
          <p:cNvPr id="1484077430" name=""/>
          <p:cNvSpPr txBox="1"/>
          <p:nvPr/>
        </p:nvSpPr>
        <p:spPr bwMode="auto">
          <a:xfrm flipH="0" flipV="0">
            <a:off x="4501974" y="1864226"/>
            <a:ext cx="5845905"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AIM:</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444947" y="2250915"/>
            <a:ext cx="6766560" cy="2653685"/>
          </a:xfrm>
        </p:spPr>
        <p:txBody>
          <a:bodyPr/>
          <a:lstStyle/>
          <a:p>
            <a:pPr>
              <a:defRPr/>
            </a:pPr>
            <a:r>
              <a:rPr sz="1800" b="0">
                <a:solidFill>
                  <a:schemeClr val="tx1"/>
                </a:solidFill>
                <a:latin typeface="Times New Roman"/>
                <a:ea typeface="Times New Roman"/>
                <a:cs typeface="Times New Roman"/>
              </a:rPr>
              <a:t>Additionally, we will implement the Caesar Cipher and provide demonstrations of its operation, highlighting its educational value as a foundational concep</a:t>
            </a:r>
            <a:r>
              <a:rPr sz="1800" b="0">
                <a:solidFill>
                  <a:schemeClr val="tx1"/>
                </a:solidFill>
                <a:latin typeface="Times New Roman"/>
                <a:ea typeface="Times New Roman"/>
                <a:cs typeface="Times New Roman"/>
              </a:rPr>
              <a:t>t</a:t>
            </a:r>
            <a:r>
              <a:rPr sz="1800" b="0">
                <a:solidFill>
                  <a:schemeClr val="tx1"/>
                </a:solidFill>
                <a:latin typeface="Times New Roman"/>
                <a:ea typeface="Times New Roman"/>
                <a:cs typeface="Times New Roman"/>
              </a:rPr>
              <a:t> for teaching encryption basics. Comparisons with contemporary encryption methods will be made to underline the evolution of cryptographic techniques. Lastly, we will investigate historical and modern-day applications of the Caesar Cipher, showcasing its r</a:t>
            </a:r>
            <a:r>
              <a:rPr sz="1800" b="0">
                <a:solidFill>
                  <a:schemeClr val="tx1"/>
                </a:solidFill>
                <a:latin typeface="Times New Roman"/>
                <a:ea typeface="Times New Roman"/>
                <a:cs typeface="Times New Roman"/>
              </a:rPr>
              <a:t>ole in securing information while acknowledging its limitations in today's cybersecurity landscape.</a:t>
            </a:r>
            <a:r>
              <a:rPr lang="en-US" sz="1800" b="0" i="0" u="none" strike="noStrike">
                <a:solidFill>
                  <a:schemeClr val="tx1"/>
                </a:solidFill>
                <a:latin typeface="Times New Roman"/>
              </a:rPr>
              <a:t> </a:t>
            </a:r>
            <a:endParaRPr lang="en-IN" sz="2000"/>
          </a:p>
        </p:txBody>
      </p:sp>
      <p:sp>
        <p:nvSpPr>
          <p:cNvPr id="4" name="Footer Placeholder 3"/>
          <p:cNvSpPr>
            <a:spLocks noGrp="1"/>
          </p:cNvSpPr>
          <p:nvPr>
            <p:ph type="ftr" sz="quarter" idx="11"/>
          </p:nvPr>
        </p:nvSpPr>
        <p:spPr bwMode="auto"/>
        <p:txBody>
          <a:bodyPr/>
          <a:lstStyle/>
          <a:p>
            <a:pPr>
              <a:defRPr/>
            </a:pPr>
            <a:r>
              <a:rPr lang="en-US" sz="1200" b="0" i="0" u="none" strike="noStrike" cap="none" spc="0">
                <a:solidFill>
                  <a:schemeClr val="accent6"/>
                </a:solidFill>
                <a:latin typeface="Arial"/>
                <a:ea typeface="Arial"/>
                <a:cs typeface="Arial"/>
              </a:rPr>
              <a:t>Cybersecurity project</a:t>
            </a:r>
            <a:endParaRPr sz="1200"/>
          </a:p>
        </p:txBody>
      </p:sp>
      <p:sp>
        <p:nvSpPr>
          <p:cNvPr id="5" name="Slide Number Placeholder 4"/>
          <p:cNvSpPr>
            <a:spLocks noGrp="1"/>
          </p:cNvSpPr>
          <p:nvPr>
            <p:ph type="sldNum" sz="quarter" idx="12"/>
          </p:nvPr>
        </p:nvSpPr>
        <p:spPr bwMode="auto"/>
        <p:txBody>
          <a:bodyPr/>
          <a:lstStyle/>
          <a:p>
            <a:pPr>
              <a:defRPr/>
            </a:pPr>
            <a:fld id="{48F63A3B-78C7-47BE-AE5E-E10140E04643}" type="slidenum">
              <a:rPr lang="en-US"/>
              <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TOOLS USED:</a:t>
            </a:r>
            <a:endParaRPr lang="en-IN"/>
          </a:p>
        </p:txBody>
      </p:sp>
      <p:sp>
        <p:nvSpPr>
          <p:cNvPr id="3" name="Content Placeholder 2"/>
          <p:cNvSpPr>
            <a:spLocks noGrp="1"/>
          </p:cNvSpPr>
          <p:nvPr>
            <p:ph idx="1"/>
          </p:nvPr>
        </p:nvSpPr>
        <p:spPr bwMode="auto">
          <a:xfrm>
            <a:off x="4224528" y="3222752"/>
            <a:ext cx="6766560" cy="1599504"/>
          </a:xfrm>
        </p:spPr>
        <p:txBody>
          <a:bodyPr/>
          <a:lstStyle/>
          <a:p>
            <a:pPr>
              <a:defRPr/>
            </a:pPr>
            <a:r>
              <a:rPr lang="en-IN" sz="1800" b="1" i="0" u="none" strike="noStrike">
                <a:solidFill>
                  <a:srgbClr val="000000"/>
                </a:solidFill>
                <a:latin typeface="Times New Roman"/>
              </a:rPr>
              <a:t>FRONT END LANGUAGES </a:t>
            </a:r>
            <a:endParaRPr lang="en-IN" sz="1800" b="1" i="0" u="none" strike="noStrike">
              <a:solidFill>
                <a:srgbClr val="000000"/>
              </a:solidFill>
              <a:latin typeface="Times New Roman"/>
            </a:endParaRPr>
          </a:p>
          <a:p>
            <a:pPr marL="283879" indent="-283879">
              <a:buFont typeface="Wingdings"/>
              <a:buChar char="§"/>
              <a:defRPr/>
            </a:pPr>
            <a:r>
              <a:rPr lang="en-US" sz="1800" b="1" i="0" u="none" strike="noStrike">
                <a:solidFill>
                  <a:srgbClr val="000000"/>
                </a:solidFill>
                <a:latin typeface="Times New Roman"/>
              </a:rPr>
              <a:t>Python</a:t>
            </a:r>
            <a:endParaRPr/>
          </a:p>
        </p:txBody>
      </p:sp>
      <p:sp>
        <p:nvSpPr>
          <p:cNvPr id="4" name="Footer Placeholder 3"/>
          <p:cNvSpPr>
            <a:spLocks noGrp="1"/>
          </p:cNvSpPr>
          <p:nvPr>
            <p:ph type="ftr" sz="quarter" idx="11"/>
          </p:nvPr>
        </p:nvSpPr>
        <p:spPr bwMode="auto"/>
        <p:txBody>
          <a:bodyPr/>
          <a:lstStyle/>
          <a:p>
            <a:pPr>
              <a:defRPr/>
            </a:pPr>
            <a:r>
              <a:rPr lang="en-US" sz="1200" b="0" i="0" u="none" strike="noStrike" cap="none" spc="0">
                <a:solidFill>
                  <a:schemeClr val="accent6"/>
                </a:solidFill>
                <a:latin typeface="Arial"/>
                <a:ea typeface="Arial"/>
                <a:cs typeface="Arial"/>
              </a:rPr>
              <a:t>Cybersecurity project</a:t>
            </a:r>
            <a:endParaRPr sz="1200"/>
          </a:p>
        </p:txBody>
      </p:sp>
      <p:sp>
        <p:nvSpPr>
          <p:cNvPr id="5" name="Slide Number Placeholder 4"/>
          <p:cNvSpPr>
            <a:spLocks noGrp="1"/>
          </p:cNvSpPr>
          <p:nvPr>
            <p:ph type="sldNum" sz="quarter" idx="12"/>
          </p:nvPr>
        </p:nvSpPr>
        <p:spPr bwMode="auto"/>
        <p:txBody>
          <a:bodyPr/>
          <a:lstStyle/>
          <a:p>
            <a:pPr>
              <a:defRPr/>
            </a:pPr>
            <a:fld id="{48F63A3B-78C7-47BE-AE5E-E10140E04643}" type="slidenum">
              <a:rPr lang="en-US"/>
              <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Arial"/>
        <a:cs typeface="Arial"/>
      </a:majorFont>
      <a:minorFont>
        <a:latin typeface="Sabon Next LT"/>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customXml/_rels/item1.xml.rels><?xml version="1.0" encoding="UTF-8" standalone="yes"?><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8A2982D6-A655-4F26-86D7-B5C32A625E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1D2ED2F-BDEE-47B8-82AA-B088E838B0E6}">
  <ds:schemaRefs>
    <ds:schemaRef ds:uri="http://schemas.microsoft.com/sharepoint/v3/contenttype/forms"/>
  </ds:schemaRefs>
</ds:datastoreItem>
</file>

<file path=customXml/itemProps3.xml><?xml version="1.0" encoding="utf-8"?>
<ds:datastoreItem xmlns:ds="http://schemas.openxmlformats.org/officeDocument/2006/customXml" ds:itemID="{FD7EB4D8-2DC8-4900-B296-3F8E8CD9E6A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{CD71667B-C0D1-4ACD-B923-E2C337FBB8EE}tf78438558_win32</Template>
  <TotalTime>0</TotalTime>
  <Words>0</Words>
  <Application>ONLYOFFICE/7.4.1.36</Application>
  <DocSecurity>0</DocSecurity>
  <PresentationFormat>Widescreen</PresentationFormat>
  <Paragraphs>0</Paragraphs>
  <Slides>13</Slides>
  <Notes>13</Notes>
  <HiddenSlides>0</HiddenSlides>
  <MMClips>2</MMClips>
  <ScaleCrop>0</ScaleCrop>
  <HeadingPairs>
    <vt:vector size="4" baseType="variant">
      <vt:variant>
        <vt:lpstr>Theme</vt:lpstr>
      </vt:variant>
      <vt:variant>
        <vt:i4>1</vt:i4>
      </vt:variant>
      <vt:variant>
        <vt:lpstr>Slide Titles</vt:lpstr>
      </vt:variant>
      <vt:variant>
        <vt:i4>13</vt:i4>
      </vt:variant>
    </vt:vector>
  </HeadingPairs>
  <TitlesOfParts>
    <vt:vector size="14"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Mass mail dispatcher</dc:title>
  <dc:subject/>
  <dc:creator>Namitha Boggaram</dc:creator>
  <cp:keywords/>
  <dc:description/>
  <dc:identifier/>
  <dc:language/>
  <cp:lastModifiedBy/>
  <cp:revision>3</cp:revision>
  <dcterms:created xsi:type="dcterms:W3CDTF">2023-09-10T15:25:20Z</dcterms:created>
  <dcterms:modified xsi:type="dcterms:W3CDTF">2023-09-12T04:06:41Z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