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225BEC-CCFD-4C83-93C2-68739BE0B52E}">
  <a:tblStyle styleId="{A8225BEC-CCFD-4C83-93C2-68739BE0B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8ce3f467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f18ce3f467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8ce3f46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8ce3f46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18ce3f46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18ce3f46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18ce3f46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18ce3f46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8ce3f46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8ce3f46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65" name="Google Shape;65;p1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84350" y="863600"/>
            <a:ext cx="87615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Visitors: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69889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Treatment Participants: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350" y="2113350"/>
            <a:ext cx="4155299" cy="2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25950" y="11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{A8225BEC-CCFD-4C83-93C2-68739BE0B52E}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U.S.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U.K.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CA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Control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10.7%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10.2%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9.4%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Treatment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15.8%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14.9%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15.4%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481400" y="2817975"/>
            <a:ext cx="820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probabilities suggest no association between “Country” and conversion rates but a positive impact of “Treatment” on conversion rates, i.e. the rate of users who decide to pay for the company's product.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18100" y="1020700"/>
            <a:ext cx="8955000" cy="253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13.0%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12.8%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0.0017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-value: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As the p-value is smaller than the Type I error rate of 0.05, we have statistically significant evidence to reject the null hypothesis, that is the treatment page has better conversion rate than the control page.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8100" y="1020700"/>
            <a:ext cx="8782800" cy="11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 </a:t>
            </a:r>
            <a:r>
              <a:rPr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is no statistically significant difference in conversion rates between countries as the p-values of UK and US (0.978 and 0.207, respectively) are greater than the preset Type I error (0.05).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