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B068-027A-4FD7-910A-E988049F16B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F212-C3AC-4351-9295-C8670CB8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B068-027A-4FD7-910A-E988049F16B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F212-C3AC-4351-9295-C8670CB8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5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B068-027A-4FD7-910A-E988049F16B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F212-C3AC-4351-9295-C8670CB8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5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B068-027A-4FD7-910A-E988049F16B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F212-C3AC-4351-9295-C8670CB8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4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B068-027A-4FD7-910A-E988049F16B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F212-C3AC-4351-9295-C8670CB8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8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B068-027A-4FD7-910A-E988049F16B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F212-C3AC-4351-9295-C8670CB8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2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B068-027A-4FD7-910A-E988049F16B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F212-C3AC-4351-9295-C8670CB8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6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B068-027A-4FD7-910A-E988049F16B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F212-C3AC-4351-9295-C8670CB8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8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B068-027A-4FD7-910A-E988049F16B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F212-C3AC-4351-9295-C8670CB8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2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B068-027A-4FD7-910A-E988049F16B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F212-C3AC-4351-9295-C8670CB8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5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B068-027A-4FD7-910A-E988049F16B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F212-C3AC-4351-9295-C8670CB8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5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0B068-027A-4FD7-910A-E988049F16B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1F212-C3AC-4351-9295-C8670CB8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8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1" y="533400"/>
            <a:ext cx="8610600" cy="5750404"/>
            <a:chOff x="590067" y="2515006"/>
            <a:chExt cx="7790761" cy="3768798"/>
          </a:xfrm>
        </p:grpSpPr>
        <p:sp>
          <p:nvSpPr>
            <p:cNvPr id="44" name="Flowchart: Connector 43"/>
            <p:cNvSpPr/>
            <p:nvPr/>
          </p:nvSpPr>
          <p:spPr>
            <a:xfrm>
              <a:off x="4857673" y="4893605"/>
              <a:ext cx="1265960" cy="60357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Model Equals</a:t>
              </a:r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2615618" y="5269541"/>
              <a:ext cx="1678259" cy="674059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AbstractModel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notifyChanged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6838294" y="5161204"/>
              <a:ext cx="1336963" cy="671948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Controller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Operation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Flowchart: Connector 46"/>
            <p:cNvSpPr/>
            <p:nvPr/>
          </p:nvSpPr>
          <p:spPr>
            <a:xfrm>
              <a:off x="4063996" y="3809924"/>
              <a:ext cx="1629750" cy="54032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View.equals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Flowchart: Connector 47"/>
            <p:cNvSpPr/>
            <p:nvPr/>
          </p:nvSpPr>
          <p:spPr>
            <a:xfrm>
              <a:off x="6723062" y="3546687"/>
              <a:ext cx="1567426" cy="52647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Button.pushed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Flowchart: Connector 48"/>
            <p:cNvSpPr/>
            <p:nvPr/>
          </p:nvSpPr>
          <p:spPr>
            <a:xfrm>
              <a:off x="6632721" y="4256896"/>
              <a:ext cx="1748107" cy="652067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View.handler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actionPerformed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Flowchart: Connector 49"/>
            <p:cNvSpPr/>
            <p:nvPr/>
          </p:nvSpPr>
          <p:spPr>
            <a:xfrm>
              <a:off x="790863" y="5301197"/>
              <a:ext cx="1333244" cy="610747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View.Model</a:t>
              </a:r>
              <a:r>
                <a:rPr lang="en-US" sz="1200" dirty="0" smtClean="0">
                  <a:solidFill>
                    <a:schemeClr val="tx1"/>
                  </a:solidFill>
                </a:rPr>
                <a:t> Changed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47" idx="6"/>
              <a:endCxn id="48" idx="2"/>
            </p:cNvCxnSpPr>
            <p:nvPr/>
          </p:nvCxnSpPr>
          <p:spPr>
            <a:xfrm flipV="1">
              <a:off x="5693746" y="3809924"/>
              <a:ext cx="1029316" cy="2701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8" idx="4"/>
              <a:endCxn id="49" idx="0"/>
            </p:cNvCxnSpPr>
            <p:nvPr/>
          </p:nvCxnSpPr>
          <p:spPr>
            <a:xfrm>
              <a:off x="7506775" y="4073160"/>
              <a:ext cx="0" cy="1837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9" idx="4"/>
              <a:endCxn id="46" idx="0"/>
            </p:cNvCxnSpPr>
            <p:nvPr/>
          </p:nvCxnSpPr>
          <p:spPr>
            <a:xfrm>
              <a:off x="7506775" y="4908963"/>
              <a:ext cx="1" cy="2522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6" idx="2"/>
              <a:endCxn id="44" idx="6"/>
            </p:cNvCxnSpPr>
            <p:nvPr/>
          </p:nvCxnSpPr>
          <p:spPr>
            <a:xfrm flipH="1" flipV="1">
              <a:off x="6123633" y="5195392"/>
              <a:ext cx="714661" cy="301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6" idx="2"/>
              <a:endCxn id="59" idx="6"/>
            </p:cNvCxnSpPr>
            <p:nvPr/>
          </p:nvCxnSpPr>
          <p:spPr>
            <a:xfrm flipH="1">
              <a:off x="6093139" y="5497178"/>
              <a:ext cx="745155" cy="4848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9" idx="2"/>
              <a:endCxn id="45" idx="6"/>
            </p:cNvCxnSpPr>
            <p:nvPr/>
          </p:nvCxnSpPr>
          <p:spPr>
            <a:xfrm flipH="1" flipV="1">
              <a:off x="4293877" y="5606571"/>
              <a:ext cx="533302" cy="3754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4" idx="2"/>
              <a:endCxn id="45" idx="6"/>
            </p:cNvCxnSpPr>
            <p:nvPr/>
          </p:nvCxnSpPr>
          <p:spPr>
            <a:xfrm flipH="1">
              <a:off x="4293877" y="5195392"/>
              <a:ext cx="563796" cy="4111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5" idx="2"/>
              <a:endCxn id="50" idx="6"/>
            </p:cNvCxnSpPr>
            <p:nvPr/>
          </p:nvCxnSpPr>
          <p:spPr>
            <a:xfrm flipH="1">
              <a:off x="2124107" y="5606571"/>
              <a:ext cx="4915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lowchart: Connector 58"/>
            <p:cNvSpPr/>
            <p:nvPr/>
          </p:nvSpPr>
          <p:spPr>
            <a:xfrm>
              <a:off x="4827179" y="5680231"/>
              <a:ext cx="1265960" cy="60357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Model Store</a:t>
              </a:r>
            </a:p>
          </p:txBody>
        </p:sp>
        <p:sp>
          <p:nvSpPr>
            <p:cNvPr id="60" name="Flowchart: Connector 59"/>
            <p:cNvSpPr/>
            <p:nvPr/>
          </p:nvSpPr>
          <p:spPr>
            <a:xfrm>
              <a:off x="590067" y="3171084"/>
              <a:ext cx="1317913" cy="54032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View.main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Flowchart: Connector 60"/>
            <p:cNvSpPr/>
            <p:nvPr/>
          </p:nvSpPr>
          <p:spPr>
            <a:xfrm>
              <a:off x="2111407" y="3166692"/>
              <a:ext cx="1317913" cy="54032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View.start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Straight Arrow Connector 66"/>
            <p:cNvCxnSpPr>
              <a:stCxn id="60" idx="6"/>
              <a:endCxn id="61" idx="2"/>
            </p:cNvCxnSpPr>
            <p:nvPr/>
          </p:nvCxnSpPr>
          <p:spPr>
            <a:xfrm flipV="1">
              <a:off x="1907980" y="3436855"/>
              <a:ext cx="203427" cy="4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1" idx="6"/>
              <a:endCxn id="80" idx="2"/>
            </p:cNvCxnSpPr>
            <p:nvPr/>
          </p:nvCxnSpPr>
          <p:spPr>
            <a:xfrm flipV="1">
              <a:off x="3429320" y="2785169"/>
              <a:ext cx="531291" cy="651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lowchart: Connector 78"/>
            <p:cNvSpPr/>
            <p:nvPr/>
          </p:nvSpPr>
          <p:spPr>
            <a:xfrm>
              <a:off x="4035371" y="3158775"/>
              <a:ext cx="1658375" cy="54032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View.addition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Flowchart: Connector 79"/>
            <p:cNvSpPr/>
            <p:nvPr/>
          </p:nvSpPr>
          <p:spPr>
            <a:xfrm>
              <a:off x="3960611" y="2515006"/>
              <a:ext cx="1733135" cy="54032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View.subtraction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Straight Arrow Connector 84"/>
            <p:cNvCxnSpPr>
              <a:stCxn id="61" idx="6"/>
              <a:endCxn id="79" idx="2"/>
            </p:cNvCxnSpPr>
            <p:nvPr/>
          </p:nvCxnSpPr>
          <p:spPr>
            <a:xfrm flipV="1">
              <a:off x="3429320" y="3428938"/>
              <a:ext cx="606051" cy="79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61" idx="6"/>
              <a:endCxn id="47" idx="2"/>
            </p:cNvCxnSpPr>
            <p:nvPr/>
          </p:nvCxnSpPr>
          <p:spPr>
            <a:xfrm>
              <a:off x="3429320" y="3436855"/>
              <a:ext cx="634676" cy="6432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Flowchart: Connector 100"/>
            <p:cNvSpPr/>
            <p:nvPr/>
          </p:nvSpPr>
          <p:spPr>
            <a:xfrm>
              <a:off x="6723061" y="2785169"/>
              <a:ext cx="1567426" cy="52647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View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PickButton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Arrow Connector 103"/>
            <p:cNvCxnSpPr>
              <a:stCxn id="80" idx="6"/>
              <a:endCxn id="101" idx="2"/>
            </p:cNvCxnSpPr>
            <p:nvPr/>
          </p:nvCxnSpPr>
          <p:spPr>
            <a:xfrm>
              <a:off x="5693746" y="2785169"/>
              <a:ext cx="1029315" cy="2632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79" idx="6"/>
              <a:endCxn id="101" idx="2"/>
            </p:cNvCxnSpPr>
            <p:nvPr/>
          </p:nvCxnSpPr>
          <p:spPr>
            <a:xfrm flipV="1">
              <a:off x="5693746" y="3048406"/>
              <a:ext cx="1029315" cy="3805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80" idx="6"/>
              <a:endCxn id="48" idx="2"/>
            </p:cNvCxnSpPr>
            <p:nvPr/>
          </p:nvCxnSpPr>
          <p:spPr>
            <a:xfrm>
              <a:off x="5693746" y="2785169"/>
              <a:ext cx="1029316" cy="1024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79" idx="6"/>
              <a:endCxn id="48" idx="2"/>
            </p:cNvCxnSpPr>
            <p:nvPr/>
          </p:nvCxnSpPr>
          <p:spPr>
            <a:xfrm>
              <a:off x="5693746" y="3428938"/>
              <a:ext cx="1029316" cy="3809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01" idx="4"/>
              <a:endCxn id="48" idx="0"/>
            </p:cNvCxnSpPr>
            <p:nvPr/>
          </p:nvCxnSpPr>
          <p:spPr>
            <a:xfrm>
              <a:off x="7506774" y="3311642"/>
              <a:ext cx="1" cy="2350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035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Texas State University - San Marcos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tsp</dc:creator>
  <cp:lastModifiedBy>tsp</cp:lastModifiedBy>
  <cp:revision>3</cp:revision>
  <dcterms:created xsi:type="dcterms:W3CDTF">2014-09-17T04:25:46Z</dcterms:created>
  <dcterms:modified xsi:type="dcterms:W3CDTF">2014-09-17T04:46:04Z</dcterms:modified>
</cp:coreProperties>
</file>