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2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EA40-D417-4FE1-9DA4-377C1D0EE939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8838-6B00-4A0D-B1B6-9A15EBEA7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" y="762000"/>
            <a:ext cx="8915400" cy="5486400"/>
            <a:chOff x="932896" y="2989537"/>
            <a:chExt cx="7589965" cy="2737117"/>
          </a:xfrm>
        </p:grpSpPr>
        <p:sp>
          <p:nvSpPr>
            <p:cNvPr id="184" name="Flowchart: Connector 183"/>
            <p:cNvSpPr/>
            <p:nvPr/>
          </p:nvSpPr>
          <p:spPr>
            <a:xfrm>
              <a:off x="4999706" y="4336455"/>
              <a:ext cx="1265960" cy="60357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Model </a:t>
              </a:r>
              <a:r>
                <a:rPr lang="en-US" sz="1200" dirty="0" smtClean="0">
                  <a:solidFill>
                    <a:schemeClr val="tx1"/>
                  </a:solidFill>
                </a:rPr>
                <a:t>equals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5" name="Flowchart: Connector 184"/>
            <p:cNvSpPr/>
            <p:nvPr/>
          </p:nvSpPr>
          <p:spPr>
            <a:xfrm>
              <a:off x="2757651" y="4712391"/>
              <a:ext cx="1678259" cy="67405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AbstractModel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notifyChanged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6" name="Flowchart: Connector 185"/>
            <p:cNvSpPr/>
            <p:nvPr/>
          </p:nvSpPr>
          <p:spPr>
            <a:xfrm>
              <a:off x="6980327" y="4604054"/>
              <a:ext cx="1336963" cy="6719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Flowchart: Connector 186"/>
            <p:cNvSpPr/>
            <p:nvPr/>
          </p:nvSpPr>
          <p:spPr>
            <a:xfrm>
              <a:off x="4206029" y="3252774"/>
              <a:ext cx="1629750" cy="5403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View.equals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8" name="Flowchart: Connector 187"/>
            <p:cNvSpPr/>
            <p:nvPr/>
          </p:nvSpPr>
          <p:spPr>
            <a:xfrm>
              <a:off x="6865095" y="2989537"/>
              <a:ext cx="1567426" cy="52647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Button.pushed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Flowchart: Connector 188"/>
            <p:cNvSpPr/>
            <p:nvPr/>
          </p:nvSpPr>
          <p:spPr>
            <a:xfrm>
              <a:off x="6774754" y="3699746"/>
              <a:ext cx="1748107" cy="65206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View.handler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actionPerformed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932896" y="4744047"/>
              <a:ext cx="1333244" cy="6107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View. </a:t>
              </a:r>
              <a:r>
                <a:rPr lang="en-US" sz="1200" smtClean="0">
                  <a:solidFill>
                    <a:schemeClr val="tx1"/>
                  </a:solidFill>
                </a:rPr>
                <a:t>Model </a:t>
              </a:r>
              <a:r>
                <a:rPr lang="en-US" sz="1200" smtClean="0">
                  <a:solidFill>
                    <a:schemeClr val="tx1"/>
                  </a:solidFill>
                </a:rPr>
                <a:t>changed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Straight Arrow Connector 190"/>
            <p:cNvCxnSpPr>
              <a:stCxn id="187" idx="6"/>
              <a:endCxn id="188" idx="2"/>
            </p:cNvCxnSpPr>
            <p:nvPr/>
          </p:nvCxnSpPr>
          <p:spPr>
            <a:xfrm flipV="1">
              <a:off x="5835779" y="3252774"/>
              <a:ext cx="1029316" cy="270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88" idx="4"/>
              <a:endCxn id="189" idx="0"/>
            </p:cNvCxnSpPr>
            <p:nvPr/>
          </p:nvCxnSpPr>
          <p:spPr>
            <a:xfrm>
              <a:off x="7648808" y="3516010"/>
              <a:ext cx="0" cy="183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89" idx="4"/>
              <a:endCxn id="186" idx="0"/>
            </p:cNvCxnSpPr>
            <p:nvPr/>
          </p:nvCxnSpPr>
          <p:spPr>
            <a:xfrm>
              <a:off x="7648808" y="4351813"/>
              <a:ext cx="1" cy="2522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86" idx="2"/>
              <a:endCxn id="184" idx="6"/>
            </p:cNvCxnSpPr>
            <p:nvPr/>
          </p:nvCxnSpPr>
          <p:spPr>
            <a:xfrm flipH="1" flipV="1">
              <a:off x="6265666" y="4638242"/>
              <a:ext cx="714661" cy="301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6" idx="2"/>
              <a:endCxn id="199" idx="6"/>
            </p:cNvCxnSpPr>
            <p:nvPr/>
          </p:nvCxnSpPr>
          <p:spPr>
            <a:xfrm flipH="1">
              <a:off x="6235172" y="4940028"/>
              <a:ext cx="745155" cy="484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9" idx="2"/>
              <a:endCxn id="185" idx="6"/>
            </p:cNvCxnSpPr>
            <p:nvPr/>
          </p:nvCxnSpPr>
          <p:spPr>
            <a:xfrm flipH="1" flipV="1">
              <a:off x="4435910" y="5049421"/>
              <a:ext cx="533302" cy="3754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84" idx="2"/>
              <a:endCxn id="185" idx="6"/>
            </p:cNvCxnSpPr>
            <p:nvPr/>
          </p:nvCxnSpPr>
          <p:spPr>
            <a:xfrm flipH="1">
              <a:off x="4435910" y="4638242"/>
              <a:ext cx="563796" cy="411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5" idx="2"/>
              <a:endCxn id="190" idx="6"/>
            </p:cNvCxnSpPr>
            <p:nvPr/>
          </p:nvCxnSpPr>
          <p:spPr>
            <a:xfrm flipH="1">
              <a:off x="2266140" y="5049421"/>
              <a:ext cx="4915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lowchart: Connector 198"/>
            <p:cNvSpPr/>
            <p:nvPr/>
          </p:nvSpPr>
          <p:spPr>
            <a:xfrm>
              <a:off x="4969212" y="5123081"/>
              <a:ext cx="1265960" cy="60357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Model </a:t>
              </a:r>
              <a:r>
                <a:rPr lang="en-US" sz="1200" dirty="0" smtClean="0">
                  <a:solidFill>
                    <a:schemeClr val="tx1"/>
                  </a:solidFill>
                </a:rPr>
                <a:t>store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9" idx="2"/>
              <a:endCxn id="190" idx="7"/>
            </p:cNvCxnSpPr>
            <p:nvPr/>
          </p:nvCxnSpPr>
          <p:spPr>
            <a:xfrm flipH="1">
              <a:off x="2070891" y="4025780"/>
              <a:ext cx="4703863" cy="8077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8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State University - San Marcos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tsp</dc:creator>
  <cp:lastModifiedBy>tsp</cp:lastModifiedBy>
  <cp:revision>3</cp:revision>
  <dcterms:created xsi:type="dcterms:W3CDTF">2014-09-17T04:28:31Z</dcterms:created>
  <dcterms:modified xsi:type="dcterms:W3CDTF">2014-09-17T04:47:27Z</dcterms:modified>
</cp:coreProperties>
</file>