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89" r:id="rId6"/>
    <p:sldId id="262" r:id="rId7"/>
    <p:sldId id="265" r:id="rId8"/>
    <p:sldId id="264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8" r:id="rId30"/>
    <p:sldId id="287" r:id="rId31"/>
    <p:sldId id="284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2AC00"/>
    <a:srgbClr val="C89800"/>
    <a:srgbClr val="28C828"/>
    <a:srgbClr val="78B832"/>
    <a:srgbClr val="E456C9"/>
    <a:srgbClr val="EC88D9"/>
    <a:srgbClr val="D51B7C"/>
    <a:srgbClr val="009ED6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68BE8-3103-4554-9511-7635B723F77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031C84-3695-4881-ADBD-422A7D275247}">
      <dgm:prSet phldrT="[Text]"/>
      <dgm:spPr/>
      <dgm:t>
        <a:bodyPr/>
        <a:lstStyle/>
        <a:p>
          <a:r>
            <a:rPr lang="en-US" dirty="0" smtClean="0"/>
            <a:t>Project Folder</a:t>
          </a:r>
          <a:endParaRPr lang="en-US" dirty="0"/>
        </a:p>
      </dgm:t>
    </dgm:pt>
    <dgm:pt modelId="{3577668B-C03E-494A-B928-809F899663E4}" type="parTrans" cxnId="{38B84E66-34DA-485F-9455-3AAF434F1CFC}">
      <dgm:prSet/>
      <dgm:spPr/>
      <dgm:t>
        <a:bodyPr/>
        <a:lstStyle/>
        <a:p>
          <a:endParaRPr lang="en-US"/>
        </a:p>
      </dgm:t>
    </dgm:pt>
    <dgm:pt modelId="{6D1203FD-9C41-4CD0-A52F-09333EDB94D2}" type="sibTrans" cxnId="{38B84E66-34DA-485F-9455-3AAF434F1CFC}">
      <dgm:prSet/>
      <dgm:spPr/>
      <dgm:t>
        <a:bodyPr/>
        <a:lstStyle/>
        <a:p>
          <a:endParaRPr lang="en-US"/>
        </a:p>
      </dgm:t>
    </dgm:pt>
    <dgm:pt modelId="{625D2A03-C1C7-41B6-A3DA-50CA11BB4833}">
      <dgm:prSet phldrT="[Text]"/>
      <dgm:spPr/>
      <dgm:t>
        <a:bodyPr/>
        <a:lstStyle/>
        <a:p>
          <a:r>
            <a:rPr lang="en-US" dirty="0" smtClean="0"/>
            <a:t>Stylesheet Folder</a:t>
          </a:r>
          <a:endParaRPr lang="en-US" dirty="0"/>
        </a:p>
      </dgm:t>
    </dgm:pt>
    <dgm:pt modelId="{8910B42A-DC3D-48F9-B388-2A50C247A371}" type="parTrans" cxnId="{1848A2CD-96FE-4AF7-A694-52B98CFE2C67}">
      <dgm:prSet/>
      <dgm:spPr/>
      <dgm:t>
        <a:bodyPr/>
        <a:lstStyle/>
        <a:p>
          <a:endParaRPr lang="en-US"/>
        </a:p>
      </dgm:t>
    </dgm:pt>
    <dgm:pt modelId="{748131A0-A95F-4A9A-9B47-5A12F2D9E705}" type="sibTrans" cxnId="{1848A2CD-96FE-4AF7-A694-52B98CFE2C67}">
      <dgm:prSet/>
      <dgm:spPr/>
      <dgm:t>
        <a:bodyPr/>
        <a:lstStyle/>
        <a:p>
          <a:endParaRPr lang="en-US"/>
        </a:p>
      </dgm:t>
    </dgm:pt>
    <dgm:pt modelId="{3D87EE45-B7A8-41AB-9667-B8E93D706B25}">
      <dgm:prSet phldrT="[Text]"/>
      <dgm:spPr/>
      <dgm:t>
        <a:bodyPr/>
        <a:lstStyle/>
        <a:p>
          <a:r>
            <a:rPr lang="en-US" dirty="0" smtClean="0"/>
            <a:t>Image Folder</a:t>
          </a:r>
          <a:endParaRPr lang="en-US" dirty="0"/>
        </a:p>
      </dgm:t>
    </dgm:pt>
    <dgm:pt modelId="{8617EC0F-FC58-4FE1-8151-8F18761145B7}" type="parTrans" cxnId="{7DB8379B-355E-4E61-918D-180FB4FE1F0F}">
      <dgm:prSet/>
      <dgm:spPr/>
      <dgm:t>
        <a:bodyPr/>
        <a:lstStyle/>
        <a:p>
          <a:endParaRPr lang="en-US"/>
        </a:p>
      </dgm:t>
    </dgm:pt>
    <dgm:pt modelId="{46CF2A5C-3F83-41F8-AE3C-DE4DA4D67C7F}" type="sibTrans" cxnId="{7DB8379B-355E-4E61-918D-180FB4FE1F0F}">
      <dgm:prSet/>
      <dgm:spPr/>
      <dgm:t>
        <a:bodyPr/>
        <a:lstStyle/>
        <a:p>
          <a:endParaRPr lang="en-US"/>
        </a:p>
      </dgm:t>
    </dgm:pt>
    <dgm:pt modelId="{F76E5BBF-EB28-46A3-B840-AD159421A81C}">
      <dgm:prSet phldrT="[Text]"/>
      <dgm:spPr/>
      <dgm:t>
        <a:bodyPr/>
        <a:lstStyle/>
        <a:p>
          <a:r>
            <a:rPr lang="en-US" dirty="0" smtClean="0"/>
            <a:t>HTML Files (.html)</a:t>
          </a:r>
          <a:endParaRPr lang="en-US" dirty="0"/>
        </a:p>
      </dgm:t>
    </dgm:pt>
    <dgm:pt modelId="{28D51C5B-D925-41B1-AA7D-2A5E6ECF9240}" type="parTrans" cxnId="{99465482-48F1-42A4-B4AC-376B4A6D7BF3}">
      <dgm:prSet/>
      <dgm:spPr/>
      <dgm:t>
        <a:bodyPr/>
        <a:lstStyle/>
        <a:p>
          <a:endParaRPr lang="en-US"/>
        </a:p>
      </dgm:t>
    </dgm:pt>
    <dgm:pt modelId="{687B54D1-F52A-4023-9943-8C9C8CB397C6}" type="sibTrans" cxnId="{99465482-48F1-42A4-B4AC-376B4A6D7BF3}">
      <dgm:prSet/>
      <dgm:spPr/>
      <dgm:t>
        <a:bodyPr/>
        <a:lstStyle/>
        <a:p>
          <a:endParaRPr lang="en-US"/>
        </a:p>
      </dgm:t>
    </dgm:pt>
    <dgm:pt modelId="{20A9F73E-8855-46BB-9B68-C1CAF7303126}">
      <dgm:prSet phldrT="[Text]"/>
      <dgm:spPr/>
      <dgm:t>
        <a:bodyPr/>
        <a:lstStyle/>
        <a:p>
          <a:r>
            <a:rPr lang="en-US" dirty="0" smtClean="0"/>
            <a:t>Stylesheet Files (.</a:t>
          </a:r>
          <a:r>
            <a:rPr lang="en-US" dirty="0" err="1" smtClean="0"/>
            <a:t>css</a:t>
          </a:r>
          <a:r>
            <a:rPr lang="en-US" dirty="0" smtClean="0"/>
            <a:t>)</a:t>
          </a:r>
          <a:endParaRPr lang="en-US" dirty="0"/>
        </a:p>
      </dgm:t>
    </dgm:pt>
    <dgm:pt modelId="{943D8751-B819-49DA-914C-A7935085B6A1}" type="parTrans" cxnId="{2A28B5A6-1140-463B-BFBD-9C91F1DF8C55}">
      <dgm:prSet/>
      <dgm:spPr/>
      <dgm:t>
        <a:bodyPr/>
        <a:lstStyle/>
        <a:p>
          <a:endParaRPr lang="en-US"/>
        </a:p>
      </dgm:t>
    </dgm:pt>
    <dgm:pt modelId="{ADBDAD75-4A22-45CC-9934-B61274CE9F11}" type="sibTrans" cxnId="{2A28B5A6-1140-463B-BFBD-9C91F1DF8C55}">
      <dgm:prSet/>
      <dgm:spPr/>
      <dgm:t>
        <a:bodyPr/>
        <a:lstStyle/>
        <a:p>
          <a:endParaRPr lang="en-US"/>
        </a:p>
      </dgm:t>
    </dgm:pt>
    <dgm:pt modelId="{C4B73CF2-D9D1-402E-A0D0-66066757973E}">
      <dgm:prSet phldrT="[Text]"/>
      <dgm:spPr/>
      <dgm:t>
        <a:bodyPr/>
        <a:lstStyle/>
        <a:p>
          <a:r>
            <a:rPr lang="en-US" dirty="0" smtClean="0"/>
            <a:t>Image Files</a:t>
          </a:r>
          <a:endParaRPr lang="en-US" dirty="0"/>
        </a:p>
      </dgm:t>
    </dgm:pt>
    <dgm:pt modelId="{0149BF21-F282-4235-A6B8-25067A52A7DC}" type="parTrans" cxnId="{8FA1DAAF-4179-4A98-BF29-101C6C047304}">
      <dgm:prSet/>
      <dgm:spPr/>
      <dgm:t>
        <a:bodyPr/>
        <a:lstStyle/>
        <a:p>
          <a:endParaRPr lang="en-US"/>
        </a:p>
      </dgm:t>
    </dgm:pt>
    <dgm:pt modelId="{928C7824-4780-4165-947E-123A6DEF375B}" type="sibTrans" cxnId="{8FA1DAAF-4179-4A98-BF29-101C6C047304}">
      <dgm:prSet/>
      <dgm:spPr/>
      <dgm:t>
        <a:bodyPr/>
        <a:lstStyle/>
        <a:p>
          <a:endParaRPr lang="en-US"/>
        </a:p>
      </dgm:t>
    </dgm:pt>
    <dgm:pt modelId="{97F8855F-179A-4727-BCBD-134E63C20919}" type="pres">
      <dgm:prSet presAssocID="{DFD68BE8-3103-4554-9511-7635B723F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98A3AA-D367-4158-A847-A6D7CE5AA4F6}" type="pres">
      <dgm:prSet presAssocID="{71031C84-3695-4881-ADBD-422A7D275247}" presName="hierRoot1" presStyleCnt="0"/>
      <dgm:spPr/>
    </dgm:pt>
    <dgm:pt modelId="{F9C90953-7915-4214-8FFE-C96209748DC3}" type="pres">
      <dgm:prSet presAssocID="{71031C84-3695-4881-ADBD-422A7D275247}" presName="composite" presStyleCnt="0"/>
      <dgm:spPr/>
    </dgm:pt>
    <dgm:pt modelId="{CF342910-A604-48CE-9A4A-D6FF836B1EB0}" type="pres">
      <dgm:prSet presAssocID="{71031C84-3695-4881-ADBD-422A7D275247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3C10A3B-C38A-4106-8F6C-ABB824C28336}" type="pres">
      <dgm:prSet presAssocID="{71031C84-3695-4881-ADBD-422A7D275247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EE4206-876D-458D-A2E1-A2434312BC06}" type="pres">
      <dgm:prSet presAssocID="{71031C84-3695-4881-ADBD-422A7D275247}" presName="hierChild2" presStyleCnt="0"/>
      <dgm:spPr/>
    </dgm:pt>
    <dgm:pt modelId="{610E486A-74D9-461F-8CF3-161D63731E7B}" type="pres">
      <dgm:prSet presAssocID="{8617EC0F-FC58-4FE1-8151-8F18761145B7}" presName="Name10" presStyleLbl="parChTrans1D2" presStyleIdx="0" presStyleCnt="3"/>
      <dgm:spPr/>
      <dgm:t>
        <a:bodyPr/>
        <a:lstStyle/>
        <a:p>
          <a:endParaRPr lang="en-GB"/>
        </a:p>
      </dgm:t>
    </dgm:pt>
    <dgm:pt modelId="{F0CBC08A-6497-4591-A8D8-1C41673AB5F0}" type="pres">
      <dgm:prSet presAssocID="{3D87EE45-B7A8-41AB-9667-B8E93D706B25}" presName="hierRoot2" presStyleCnt="0"/>
      <dgm:spPr/>
    </dgm:pt>
    <dgm:pt modelId="{ECE49DA5-5115-4C76-8038-E02CEACC9ADE}" type="pres">
      <dgm:prSet presAssocID="{3D87EE45-B7A8-41AB-9667-B8E93D706B25}" presName="composite2" presStyleCnt="0"/>
      <dgm:spPr/>
    </dgm:pt>
    <dgm:pt modelId="{C0DE9781-D9E7-4634-BEFB-8E7D06F67FD0}" type="pres">
      <dgm:prSet presAssocID="{3D87EE45-B7A8-41AB-9667-B8E93D706B25}" presName="image2" presStyleLbl="node2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F3D5E28-A682-4450-9139-945A4E58CF23}" type="pres">
      <dgm:prSet presAssocID="{3D87EE45-B7A8-41AB-9667-B8E93D706B25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2061C0D-D8C7-467B-9E1C-DE947C0B7C3D}" type="pres">
      <dgm:prSet presAssocID="{3D87EE45-B7A8-41AB-9667-B8E93D706B25}" presName="hierChild3" presStyleCnt="0"/>
      <dgm:spPr/>
    </dgm:pt>
    <dgm:pt modelId="{A3E4D7EC-9405-4285-B33C-605532188932}" type="pres">
      <dgm:prSet presAssocID="{0149BF21-F282-4235-A6B8-25067A52A7DC}" presName="Name17" presStyleLbl="parChTrans1D3" presStyleIdx="0" presStyleCnt="2"/>
      <dgm:spPr/>
      <dgm:t>
        <a:bodyPr/>
        <a:lstStyle/>
        <a:p>
          <a:endParaRPr lang="en-GB"/>
        </a:p>
      </dgm:t>
    </dgm:pt>
    <dgm:pt modelId="{53D330A4-4DAE-4430-80CD-D9936F36EF28}" type="pres">
      <dgm:prSet presAssocID="{C4B73CF2-D9D1-402E-A0D0-66066757973E}" presName="hierRoot3" presStyleCnt="0"/>
      <dgm:spPr/>
    </dgm:pt>
    <dgm:pt modelId="{0BC0A423-81AD-457A-8134-7C2C45A687D2}" type="pres">
      <dgm:prSet presAssocID="{C4B73CF2-D9D1-402E-A0D0-66066757973E}" presName="composite3" presStyleCnt="0"/>
      <dgm:spPr/>
    </dgm:pt>
    <dgm:pt modelId="{C02E378B-9AD9-4995-98DE-BF6075B564CE}" type="pres">
      <dgm:prSet presAssocID="{C4B73CF2-D9D1-402E-A0D0-66066757973E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8FAD8F5-725D-49F1-BA07-9A5D59B69BB3}" type="pres">
      <dgm:prSet presAssocID="{C4B73CF2-D9D1-402E-A0D0-66066757973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D164C69-6993-4AAD-8CA5-B55DFC21C1B7}" type="pres">
      <dgm:prSet presAssocID="{C4B73CF2-D9D1-402E-A0D0-66066757973E}" presName="hierChild4" presStyleCnt="0"/>
      <dgm:spPr/>
    </dgm:pt>
    <dgm:pt modelId="{B4A85364-4989-47BF-9871-71C4126E42B0}" type="pres">
      <dgm:prSet presAssocID="{8910B42A-DC3D-48F9-B388-2A50C247A371}" presName="Name10" presStyleLbl="parChTrans1D2" presStyleIdx="1" presStyleCnt="3"/>
      <dgm:spPr/>
      <dgm:t>
        <a:bodyPr/>
        <a:lstStyle/>
        <a:p>
          <a:endParaRPr lang="en-GB"/>
        </a:p>
      </dgm:t>
    </dgm:pt>
    <dgm:pt modelId="{CE25EA98-F1AD-401D-A025-27F4EE7A0BD7}" type="pres">
      <dgm:prSet presAssocID="{625D2A03-C1C7-41B6-A3DA-50CA11BB4833}" presName="hierRoot2" presStyleCnt="0"/>
      <dgm:spPr/>
    </dgm:pt>
    <dgm:pt modelId="{F6F551AE-6C6A-40D8-8F75-122C9DD4BAB8}" type="pres">
      <dgm:prSet presAssocID="{625D2A03-C1C7-41B6-A3DA-50CA11BB4833}" presName="composite2" presStyleCnt="0"/>
      <dgm:spPr/>
    </dgm:pt>
    <dgm:pt modelId="{A7463BB0-F841-47CC-AAF8-40761B829E99}" type="pres">
      <dgm:prSet presAssocID="{625D2A03-C1C7-41B6-A3DA-50CA11BB4833}" presName="image2" presStyleLbl="node2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39C4FE-AA41-4B98-8D50-723518AC8263}" type="pres">
      <dgm:prSet presAssocID="{625D2A03-C1C7-41B6-A3DA-50CA11BB4833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8F16278-FEA1-460C-89F4-67479FD2E1D2}" type="pres">
      <dgm:prSet presAssocID="{625D2A03-C1C7-41B6-A3DA-50CA11BB4833}" presName="hierChild3" presStyleCnt="0"/>
      <dgm:spPr/>
    </dgm:pt>
    <dgm:pt modelId="{8BCD3F01-9A15-406E-AB16-FECA8445481F}" type="pres">
      <dgm:prSet presAssocID="{943D8751-B819-49DA-914C-A7935085B6A1}" presName="Name17" presStyleLbl="parChTrans1D3" presStyleIdx="1" presStyleCnt="2"/>
      <dgm:spPr/>
      <dgm:t>
        <a:bodyPr/>
        <a:lstStyle/>
        <a:p>
          <a:endParaRPr lang="en-GB"/>
        </a:p>
      </dgm:t>
    </dgm:pt>
    <dgm:pt modelId="{0F03B0D1-3191-469E-84BD-9B611EA87A87}" type="pres">
      <dgm:prSet presAssocID="{20A9F73E-8855-46BB-9B68-C1CAF7303126}" presName="hierRoot3" presStyleCnt="0"/>
      <dgm:spPr/>
    </dgm:pt>
    <dgm:pt modelId="{F8171C64-FA48-4E43-A8DE-0F02843FF4B1}" type="pres">
      <dgm:prSet presAssocID="{20A9F73E-8855-46BB-9B68-C1CAF7303126}" presName="composite3" presStyleCnt="0"/>
      <dgm:spPr/>
    </dgm:pt>
    <dgm:pt modelId="{A8AA02A8-23D1-48CC-AFF3-BB827363A711}" type="pres">
      <dgm:prSet presAssocID="{20A9F73E-8855-46BB-9B68-C1CAF7303126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330E924-D37A-45F6-BC69-9E1EA1C811BF}" type="pres">
      <dgm:prSet presAssocID="{20A9F73E-8855-46BB-9B68-C1CAF7303126}" presName="text3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95184C-A766-4EE6-9727-FF7779DD747F}" type="pres">
      <dgm:prSet presAssocID="{20A9F73E-8855-46BB-9B68-C1CAF7303126}" presName="hierChild4" presStyleCnt="0"/>
      <dgm:spPr/>
    </dgm:pt>
    <dgm:pt modelId="{BA4F88B9-C56A-4D11-B3CD-3736F93944BA}" type="pres">
      <dgm:prSet presAssocID="{28D51C5B-D925-41B1-AA7D-2A5E6ECF9240}" presName="Name10" presStyleLbl="parChTrans1D2" presStyleIdx="2" presStyleCnt="3"/>
      <dgm:spPr/>
      <dgm:t>
        <a:bodyPr/>
        <a:lstStyle/>
        <a:p>
          <a:endParaRPr lang="en-GB"/>
        </a:p>
      </dgm:t>
    </dgm:pt>
    <dgm:pt modelId="{C523615B-8D0A-41BD-8EF4-BC6087EEB7A4}" type="pres">
      <dgm:prSet presAssocID="{F76E5BBF-EB28-46A3-B840-AD159421A81C}" presName="hierRoot2" presStyleCnt="0"/>
      <dgm:spPr/>
    </dgm:pt>
    <dgm:pt modelId="{504A5B77-7746-43D8-A348-9CB1541AACFF}" type="pres">
      <dgm:prSet presAssocID="{F76E5BBF-EB28-46A3-B840-AD159421A81C}" presName="composite2" presStyleCnt="0"/>
      <dgm:spPr/>
    </dgm:pt>
    <dgm:pt modelId="{072B13BA-87F0-42FB-BD11-4769718AFA7C}" type="pres">
      <dgm:prSet presAssocID="{F76E5BBF-EB28-46A3-B840-AD159421A81C}" presName="image2" presStyleLbl="node2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FE9AA2-9850-4796-BA58-B0B695675830}" type="pres">
      <dgm:prSet presAssocID="{F76E5BBF-EB28-46A3-B840-AD159421A81C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77B4E92-015D-49D5-A490-A26C160CBF9C}" type="pres">
      <dgm:prSet presAssocID="{F76E5BBF-EB28-46A3-B840-AD159421A81C}" presName="hierChild3" presStyleCnt="0"/>
      <dgm:spPr/>
    </dgm:pt>
  </dgm:ptLst>
  <dgm:cxnLst>
    <dgm:cxn modelId="{FC44DDB3-46CA-4A26-835E-79D6657AFD86}" type="presOf" srcId="{0149BF21-F282-4235-A6B8-25067A52A7DC}" destId="{A3E4D7EC-9405-4285-B33C-605532188932}" srcOrd="0" destOrd="0" presId="urn:microsoft.com/office/officeart/2009/layout/CirclePictureHierarchy"/>
    <dgm:cxn modelId="{8FA1DAAF-4179-4A98-BF29-101C6C047304}" srcId="{3D87EE45-B7A8-41AB-9667-B8E93D706B25}" destId="{C4B73CF2-D9D1-402E-A0D0-66066757973E}" srcOrd="0" destOrd="0" parTransId="{0149BF21-F282-4235-A6B8-25067A52A7DC}" sibTransId="{928C7824-4780-4165-947E-123A6DEF375B}"/>
    <dgm:cxn modelId="{8FCCC8B5-815E-43FD-8835-42DC7675B955}" type="presOf" srcId="{F76E5BBF-EB28-46A3-B840-AD159421A81C}" destId="{D1FE9AA2-9850-4796-BA58-B0B695675830}" srcOrd="0" destOrd="0" presId="urn:microsoft.com/office/officeart/2009/layout/CirclePictureHierarchy"/>
    <dgm:cxn modelId="{38B84E66-34DA-485F-9455-3AAF434F1CFC}" srcId="{DFD68BE8-3103-4554-9511-7635B723F779}" destId="{71031C84-3695-4881-ADBD-422A7D275247}" srcOrd="0" destOrd="0" parTransId="{3577668B-C03E-494A-B928-809F899663E4}" sibTransId="{6D1203FD-9C41-4CD0-A52F-09333EDB94D2}"/>
    <dgm:cxn modelId="{65B82835-573F-48F5-A6CF-D3D670EC8435}" type="presOf" srcId="{8617EC0F-FC58-4FE1-8151-8F18761145B7}" destId="{610E486A-74D9-461F-8CF3-161D63731E7B}" srcOrd="0" destOrd="0" presId="urn:microsoft.com/office/officeart/2009/layout/CirclePictureHierarchy"/>
    <dgm:cxn modelId="{7DB8379B-355E-4E61-918D-180FB4FE1F0F}" srcId="{71031C84-3695-4881-ADBD-422A7D275247}" destId="{3D87EE45-B7A8-41AB-9667-B8E93D706B25}" srcOrd="0" destOrd="0" parTransId="{8617EC0F-FC58-4FE1-8151-8F18761145B7}" sibTransId="{46CF2A5C-3F83-41F8-AE3C-DE4DA4D67C7F}"/>
    <dgm:cxn modelId="{15578F8A-7D22-47B1-8EBC-FF8E2EA007E0}" type="presOf" srcId="{8910B42A-DC3D-48F9-B388-2A50C247A371}" destId="{B4A85364-4989-47BF-9871-71C4126E42B0}" srcOrd="0" destOrd="0" presId="urn:microsoft.com/office/officeart/2009/layout/CirclePictureHierarchy"/>
    <dgm:cxn modelId="{53544E7F-F007-4F1B-A316-16E4C33F06E0}" type="presOf" srcId="{DFD68BE8-3103-4554-9511-7635B723F779}" destId="{97F8855F-179A-4727-BCBD-134E63C20919}" srcOrd="0" destOrd="0" presId="urn:microsoft.com/office/officeart/2009/layout/CirclePictureHierarchy"/>
    <dgm:cxn modelId="{36133219-2279-485A-B80E-EDDC99BFE189}" type="presOf" srcId="{3D87EE45-B7A8-41AB-9667-B8E93D706B25}" destId="{4F3D5E28-A682-4450-9139-945A4E58CF23}" srcOrd="0" destOrd="0" presId="urn:microsoft.com/office/officeart/2009/layout/CirclePictureHierarchy"/>
    <dgm:cxn modelId="{4F000970-59C8-4EEC-8306-9F8C8F97B90E}" type="presOf" srcId="{C4B73CF2-D9D1-402E-A0D0-66066757973E}" destId="{58FAD8F5-725D-49F1-BA07-9A5D59B69BB3}" srcOrd="0" destOrd="0" presId="urn:microsoft.com/office/officeart/2009/layout/CirclePictureHierarchy"/>
    <dgm:cxn modelId="{56435975-1ED9-43C8-9F98-634450295122}" type="presOf" srcId="{28D51C5B-D925-41B1-AA7D-2A5E6ECF9240}" destId="{BA4F88B9-C56A-4D11-B3CD-3736F93944BA}" srcOrd="0" destOrd="0" presId="urn:microsoft.com/office/officeart/2009/layout/CirclePictureHierarchy"/>
    <dgm:cxn modelId="{99465482-48F1-42A4-B4AC-376B4A6D7BF3}" srcId="{71031C84-3695-4881-ADBD-422A7D275247}" destId="{F76E5BBF-EB28-46A3-B840-AD159421A81C}" srcOrd="2" destOrd="0" parTransId="{28D51C5B-D925-41B1-AA7D-2A5E6ECF9240}" sibTransId="{687B54D1-F52A-4023-9943-8C9C8CB397C6}"/>
    <dgm:cxn modelId="{1848A2CD-96FE-4AF7-A694-52B98CFE2C67}" srcId="{71031C84-3695-4881-ADBD-422A7D275247}" destId="{625D2A03-C1C7-41B6-A3DA-50CA11BB4833}" srcOrd="1" destOrd="0" parTransId="{8910B42A-DC3D-48F9-B388-2A50C247A371}" sibTransId="{748131A0-A95F-4A9A-9B47-5A12F2D9E705}"/>
    <dgm:cxn modelId="{99270169-7709-4CB6-A9F4-31D447556080}" type="presOf" srcId="{71031C84-3695-4881-ADBD-422A7D275247}" destId="{F3C10A3B-C38A-4106-8F6C-ABB824C28336}" srcOrd="0" destOrd="0" presId="urn:microsoft.com/office/officeart/2009/layout/CirclePictureHierarchy"/>
    <dgm:cxn modelId="{2A37B072-1701-437B-A010-63DA93436B47}" type="presOf" srcId="{20A9F73E-8855-46BB-9B68-C1CAF7303126}" destId="{6330E924-D37A-45F6-BC69-9E1EA1C811BF}" srcOrd="0" destOrd="0" presId="urn:microsoft.com/office/officeart/2009/layout/CirclePictureHierarchy"/>
    <dgm:cxn modelId="{5D51A572-C738-4347-9370-DAA715C5A1BA}" type="presOf" srcId="{625D2A03-C1C7-41B6-A3DA-50CA11BB4833}" destId="{9E39C4FE-AA41-4B98-8D50-723518AC8263}" srcOrd="0" destOrd="0" presId="urn:microsoft.com/office/officeart/2009/layout/CirclePictureHierarchy"/>
    <dgm:cxn modelId="{2A28B5A6-1140-463B-BFBD-9C91F1DF8C55}" srcId="{625D2A03-C1C7-41B6-A3DA-50CA11BB4833}" destId="{20A9F73E-8855-46BB-9B68-C1CAF7303126}" srcOrd="0" destOrd="0" parTransId="{943D8751-B819-49DA-914C-A7935085B6A1}" sibTransId="{ADBDAD75-4A22-45CC-9934-B61274CE9F11}"/>
    <dgm:cxn modelId="{0A0AFB1B-824B-4EAF-BF2F-E1F595D34DC3}" type="presOf" srcId="{943D8751-B819-49DA-914C-A7935085B6A1}" destId="{8BCD3F01-9A15-406E-AB16-FECA8445481F}" srcOrd="0" destOrd="0" presId="urn:microsoft.com/office/officeart/2009/layout/CirclePictureHierarchy"/>
    <dgm:cxn modelId="{651EE5B0-6D1E-4071-971B-6B7F65D60EB0}" type="presParOf" srcId="{97F8855F-179A-4727-BCBD-134E63C20919}" destId="{2D98A3AA-D367-4158-A847-A6D7CE5AA4F6}" srcOrd="0" destOrd="0" presId="urn:microsoft.com/office/officeart/2009/layout/CirclePictureHierarchy"/>
    <dgm:cxn modelId="{03533AA5-75FB-4B80-8404-1F9DE0C15244}" type="presParOf" srcId="{2D98A3AA-D367-4158-A847-A6D7CE5AA4F6}" destId="{F9C90953-7915-4214-8FFE-C96209748DC3}" srcOrd="0" destOrd="0" presId="urn:microsoft.com/office/officeart/2009/layout/CirclePictureHierarchy"/>
    <dgm:cxn modelId="{562D2F10-8CED-487F-84F4-972B0110C297}" type="presParOf" srcId="{F9C90953-7915-4214-8FFE-C96209748DC3}" destId="{CF342910-A604-48CE-9A4A-D6FF836B1EB0}" srcOrd="0" destOrd="0" presId="urn:microsoft.com/office/officeart/2009/layout/CirclePictureHierarchy"/>
    <dgm:cxn modelId="{50C24D12-17D8-4382-9A74-938DEE113489}" type="presParOf" srcId="{F9C90953-7915-4214-8FFE-C96209748DC3}" destId="{F3C10A3B-C38A-4106-8F6C-ABB824C28336}" srcOrd="1" destOrd="0" presId="urn:microsoft.com/office/officeart/2009/layout/CirclePictureHierarchy"/>
    <dgm:cxn modelId="{775097FD-E953-4CD1-9494-F27DB164E30E}" type="presParOf" srcId="{2D98A3AA-D367-4158-A847-A6D7CE5AA4F6}" destId="{52EE4206-876D-458D-A2E1-A2434312BC06}" srcOrd="1" destOrd="0" presId="urn:microsoft.com/office/officeart/2009/layout/CirclePictureHierarchy"/>
    <dgm:cxn modelId="{C12244A6-B052-476A-8C3B-C274F2686A54}" type="presParOf" srcId="{52EE4206-876D-458D-A2E1-A2434312BC06}" destId="{610E486A-74D9-461F-8CF3-161D63731E7B}" srcOrd="0" destOrd="0" presId="urn:microsoft.com/office/officeart/2009/layout/CirclePictureHierarchy"/>
    <dgm:cxn modelId="{0E3D282E-3BBB-4250-8E9A-899D46190C83}" type="presParOf" srcId="{52EE4206-876D-458D-A2E1-A2434312BC06}" destId="{F0CBC08A-6497-4591-A8D8-1C41673AB5F0}" srcOrd="1" destOrd="0" presId="urn:microsoft.com/office/officeart/2009/layout/CirclePictureHierarchy"/>
    <dgm:cxn modelId="{81717937-F067-4EB1-B725-2E5FBE9F4070}" type="presParOf" srcId="{F0CBC08A-6497-4591-A8D8-1C41673AB5F0}" destId="{ECE49DA5-5115-4C76-8038-E02CEACC9ADE}" srcOrd="0" destOrd="0" presId="urn:microsoft.com/office/officeart/2009/layout/CirclePictureHierarchy"/>
    <dgm:cxn modelId="{9DDBFF45-9063-4EF6-8FA3-34D828AC675D}" type="presParOf" srcId="{ECE49DA5-5115-4C76-8038-E02CEACC9ADE}" destId="{C0DE9781-D9E7-4634-BEFB-8E7D06F67FD0}" srcOrd="0" destOrd="0" presId="urn:microsoft.com/office/officeart/2009/layout/CirclePictureHierarchy"/>
    <dgm:cxn modelId="{4A84A2FA-646C-4342-9167-D58533ABFE99}" type="presParOf" srcId="{ECE49DA5-5115-4C76-8038-E02CEACC9ADE}" destId="{4F3D5E28-A682-4450-9139-945A4E58CF23}" srcOrd="1" destOrd="0" presId="urn:microsoft.com/office/officeart/2009/layout/CirclePictureHierarchy"/>
    <dgm:cxn modelId="{91189250-68AD-443C-A1A0-EA4D705653F3}" type="presParOf" srcId="{F0CBC08A-6497-4591-A8D8-1C41673AB5F0}" destId="{82061C0D-D8C7-467B-9E1C-DE947C0B7C3D}" srcOrd="1" destOrd="0" presId="urn:microsoft.com/office/officeart/2009/layout/CirclePictureHierarchy"/>
    <dgm:cxn modelId="{7210F161-E6EC-4E9B-BA43-97C5C78A509A}" type="presParOf" srcId="{82061C0D-D8C7-467B-9E1C-DE947C0B7C3D}" destId="{A3E4D7EC-9405-4285-B33C-605532188932}" srcOrd="0" destOrd="0" presId="urn:microsoft.com/office/officeart/2009/layout/CirclePictureHierarchy"/>
    <dgm:cxn modelId="{4A4D61A3-6124-44A2-8D4A-72826CC3CA3B}" type="presParOf" srcId="{82061C0D-D8C7-467B-9E1C-DE947C0B7C3D}" destId="{53D330A4-4DAE-4430-80CD-D9936F36EF28}" srcOrd="1" destOrd="0" presId="urn:microsoft.com/office/officeart/2009/layout/CirclePictureHierarchy"/>
    <dgm:cxn modelId="{698B5BF5-FBEC-46E2-8F8C-DBF00EAAE3D8}" type="presParOf" srcId="{53D330A4-4DAE-4430-80CD-D9936F36EF28}" destId="{0BC0A423-81AD-457A-8134-7C2C45A687D2}" srcOrd="0" destOrd="0" presId="urn:microsoft.com/office/officeart/2009/layout/CirclePictureHierarchy"/>
    <dgm:cxn modelId="{ADFA1919-5F5E-4C91-A03C-B6256205E715}" type="presParOf" srcId="{0BC0A423-81AD-457A-8134-7C2C45A687D2}" destId="{C02E378B-9AD9-4995-98DE-BF6075B564CE}" srcOrd="0" destOrd="0" presId="urn:microsoft.com/office/officeart/2009/layout/CirclePictureHierarchy"/>
    <dgm:cxn modelId="{A8B3D2D9-A9D7-4FE5-B87E-5D0DB6131DE7}" type="presParOf" srcId="{0BC0A423-81AD-457A-8134-7C2C45A687D2}" destId="{58FAD8F5-725D-49F1-BA07-9A5D59B69BB3}" srcOrd="1" destOrd="0" presId="urn:microsoft.com/office/officeart/2009/layout/CirclePictureHierarchy"/>
    <dgm:cxn modelId="{7701AC5E-34E3-4B05-9F93-EED24813E7BD}" type="presParOf" srcId="{53D330A4-4DAE-4430-80CD-D9936F36EF28}" destId="{3D164C69-6993-4AAD-8CA5-B55DFC21C1B7}" srcOrd="1" destOrd="0" presId="urn:microsoft.com/office/officeart/2009/layout/CirclePictureHierarchy"/>
    <dgm:cxn modelId="{ED819359-AE2C-49DF-8FA3-50415F973B69}" type="presParOf" srcId="{52EE4206-876D-458D-A2E1-A2434312BC06}" destId="{B4A85364-4989-47BF-9871-71C4126E42B0}" srcOrd="2" destOrd="0" presId="urn:microsoft.com/office/officeart/2009/layout/CirclePictureHierarchy"/>
    <dgm:cxn modelId="{7F8221A6-2766-43F9-B739-23DA0E554FC1}" type="presParOf" srcId="{52EE4206-876D-458D-A2E1-A2434312BC06}" destId="{CE25EA98-F1AD-401D-A025-27F4EE7A0BD7}" srcOrd="3" destOrd="0" presId="urn:microsoft.com/office/officeart/2009/layout/CirclePictureHierarchy"/>
    <dgm:cxn modelId="{0037AEF5-B283-45F1-99FA-47FF8022121B}" type="presParOf" srcId="{CE25EA98-F1AD-401D-A025-27F4EE7A0BD7}" destId="{F6F551AE-6C6A-40D8-8F75-122C9DD4BAB8}" srcOrd="0" destOrd="0" presId="urn:microsoft.com/office/officeart/2009/layout/CirclePictureHierarchy"/>
    <dgm:cxn modelId="{A3BEB173-9C54-460A-8D0D-ABE8715E785B}" type="presParOf" srcId="{F6F551AE-6C6A-40D8-8F75-122C9DD4BAB8}" destId="{A7463BB0-F841-47CC-AAF8-40761B829E99}" srcOrd="0" destOrd="0" presId="urn:microsoft.com/office/officeart/2009/layout/CirclePictureHierarchy"/>
    <dgm:cxn modelId="{E3D72DED-EE46-4E02-A7D0-1373B3C3EAD8}" type="presParOf" srcId="{F6F551AE-6C6A-40D8-8F75-122C9DD4BAB8}" destId="{9E39C4FE-AA41-4B98-8D50-723518AC8263}" srcOrd="1" destOrd="0" presId="urn:microsoft.com/office/officeart/2009/layout/CirclePictureHierarchy"/>
    <dgm:cxn modelId="{7C49CE30-5B4C-427C-BE35-0CE412484CDF}" type="presParOf" srcId="{CE25EA98-F1AD-401D-A025-27F4EE7A0BD7}" destId="{88F16278-FEA1-460C-89F4-67479FD2E1D2}" srcOrd="1" destOrd="0" presId="urn:microsoft.com/office/officeart/2009/layout/CirclePictureHierarchy"/>
    <dgm:cxn modelId="{975F7265-CC92-4DEE-913B-AC265551505A}" type="presParOf" srcId="{88F16278-FEA1-460C-89F4-67479FD2E1D2}" destId="{8BCD3F01-9A15-406E-AB16-FECA8445481F}" srcOrd="0" destOrd="0" presId="urn:microsoft.com/office/officeart/2009/layout/CirclePictureHierarchy"/>
    <dgm:cxn modelId="{DEB10620-E978-48E0-AA6E-EE910DAE7EDF}" type="presParOf" srcId="{88F16278-FEA1-460C-89F4-67479FD2E1D2}" destId="{0F03B0D1-3191-469E-84BD-9B611EA87A87}" srcOrd="1" destOrd="0" presId="urn:microsoft.com/office/officeart/2009/layout/CirclePictureHierarchy"/>
    <dgm:cxn modelId="{810F44A3-5CAF-43EE-8A1A-74D4346ABE6B}" type="presParOf" srcId="{0F03B0D1-3191-469E-84BD-9B611EA87A87}" destId="{F8171C64-FA48-4E43-A8DE-0F02843FF4B1}" srcOrd="0" destOrd="0" presId="urn:microsoft.com/office/officeart/2009/layout/CirclePictureHierarchy"/>
    <dgm:cxn modelId="{28E15983-DA60-401B-ABD8-735F41983397}" type="presParOf" srcId="{F8171C64-FA48-4E43-A8DE-0F02843FF4B1}" destId="{A8AA02A8-23D1-48CC-AFF3-BB827363A711}" srcOrd="0" destOrd="0" presId="urn:microsoft.com/office/officeart/2009/layout/CirclePictureHierarchy"/>
    <dgm:cxn modelId="{F05F90CF-D49D-4ADF-9CDA-4AC105FE0E01}" type="presParOf" srcId="{F8171C64-FA48-4E43-A8DE-0F02843FF4B1}" destId="{6330E924-D37A-45F6-BC69-9E1EA1C811BF}" srcOrd="1" destOrd="0" presId="urn:microsoft.com/office/officeart/2009/layout/CirclePictureHierarchy"/>
    <dgm:cxn modelId="{F5AEFF40-68E0-44D5-9553-3673523F41DF}" type="presParOf" srcId="{0F03B0D1-3191-469E-84BD-9B611EA87A87}" destId="{5395184C-A766-4EE6-9727-FF7779DD747F}" srcOrd="1" destOrd="0" presId="urn:microsoft.com/office/officeart/2009/layout/CirclePictureHierarchy"/>
    <dgm:cxn modelId="{DB36C8CB-3CA1-4144-A983-742053025DBC}" type="presParOf" srcId="{52EE4206-876D-458D-A2E1-A2434312BC06}" destId="{BA4F88B9-C56A-4D11-B3CD-3736F93944BA}" srcOrd="4" destOrd="0" presId="urn:microsoft.com/office/officeart/2009/layout/CirclePictureHierarchy"/>
    <dgm:cxn modelId="{90A0D6B8-A3F8-4C3E-91FF-ABD6A6F8F9F8}" type="presParOf" srcId="{52EE4206-876D-458D-A2E1-A2434312BC06}" destId="{C523615B-8D0A-41BD-8EF4-BC6087EEB7A4}" srcOrd="5" destOrd="0" presId="urn:microsoft.com/office/officeart/2009/layout/CirclePictureHierarchy"/>
    <dgm:cxn modelId="{B60B9659-67FF-4E0E-8BB7-6036FD1CFF7C}" type="presParOf" srcId="{C523615B-8D0A-41BD-8EF4-BC6087EEB7A4}" destId="{504A5B77-7746-43D8-A348-9CB1541AACFF}" srcOrd="0" destOrd="0" presId="urn:microsoft.com/office/officeart/2009/layout/CirclePictureHierarchy"/>
    <dgm:cxn modelId="{B694F0FB-9A13-4134-88FD-07A4F4445996}" type="presParOf" srcId="{504A5B77-7746-43D8-A348-9CB1541AACFF}" destId="{072B13BA-87F0-42FB-BD11-4769718AFA7C}" srcOrd="0" destOrd="0" presId="urn:microsoft.com/office/officeart/2009/layout/CirclePictureHierarchy"/>
    <dgm:cxn modelId="{F7D30C8C-3441-4555-8007-F2943EC53EF9}" type="presParOf" srcId="{504A5B77-7746-43D8-A348-9CB1541AACFF}" destId="{D1FE9AA2-9850-4796-BA58-B0B695675830}" srcOrd="1" destOrd="0" presId="urn:microsoft.com/office/officeart/2009/layout/CirclePictureHierarchy"/>
    <dgm:cxn modelId="{6419919F-1EAE-468F-88F9-174A9659BD65}" type="presParOf" srcId="{C523615B-8D0A-41BD-8EF4-BC6087EEB7A4}" destId="{977B4E92-015D-49D5-A490-A26C160CBF9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68BE8-3103-4554-9511-7635B723F77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031C84-3695-4881-ADBD-422A7D275247}">
      <dgm:prSet phldrT="[Text]"/>
      <dgm:spPr/>
      <dgm:t>
        <a:bodyPr/>
        <a:lstStyle/>
        <a:p>
          <a:r>
            <a:rPr lang="en-US" dirty="0" smtClean="0"/>
            <a:t>Project Folder</a:t>
          </a:r>
          <a:endParaRPr lang="en-US" dirty="0"/>
        </a:p>
      </dgm:t>
    </dgm:pt>
    <dgm:pt modelId="{3577668B-C03E-494A-B928-809F899663E4}" type="parTrans" cxnId="{38B84E66-34DA-485F-9455-3AAF434F1CFC}">
      <dgm:prSet/>
      <dgm:spPr/>
      <dgm:t>
        <a:bodyPr/>
        <a:lstStyle/>
        <a:p>
          <a:endParaRPr lang="en-US"/>
        </a:p>
      </dgm:t>
    </dgm:pt>
    <dgm:pt modelId="{6D1203FD-9C41-4CD0-A52F-09333EDB94D2}" type="sibTrans" cxnId="{38B84E66-34DA-485F-9455-3AAF434F1CFC}">
      <dgm:prSet/>
      <dgm:spPr/>
      <dgm:t>
        <a:bodyPr/>
        <a:lstStyle/>
        <a:p>
          <a:endParaRPr lang="en-US"/>
        </a:p>
      </dgm:t>
    </dgm:pt>
    <dgm:pt modelId="{C4B73CF2-D9D1-402E-A0D0-66066757973E}">
      <dgm:prSet phldrT="[Text]"/>
      <dgm:spPr/>
      <dgm:t>
        <a:bodyPr/>
        <a:lstStyle/>
        <a:p>
          <a:r>
            <a:rPr lang="en-US" dirty="0" smtClean="0"/>
            <a:t>Whatever </a:t>
          </a:r>
          <a:endParaRPr lang="en-US" dirty="0"/>
        </a:p>
      </dgm:t>
    </dgm:pt>
    <dgm:pt modelId="{0149BF21-F282-4235-A6B8-25067A52A7DC}" type="parTrans" cxnId="{8FA1DAAF-4179-4A98-BF29-101C6C047304}">
      <dgm:prSet/>
      <dgm:spPr/>
      <dgm:t>
        <a:bodyPr/>
        <a:lstStyle/>
        <a:p>
          <a:endParaRPr lang="en-US"/>
        </a:p>
      </dgm:t>
    </dgm:pt>
    <dgm:pt modelId="{928C7824-4780-4165-947E-123A6DEF375B}" type="sibTrans" cxnId="{8FA1DAAF-4179-4A98-BF29-101C6C047304}">
      <dgm:prSet/>
      <dgm:spPr/>
      <dgm:t>
        <a:bodyPr/>
        <a:lstStyle/>
        <a:p>
          <a:endParaRPr lang="en-US"/>
        </a:p>
      </dgm:t>
    </dgm:pt>
    <dgm:pt modelId="{97F8855F-179A-4727-BCBD-134E63C20919}" type="pres">
      <dgm:prSet presAssocID="{DFD68BE8-3103-4554-9511-7635B723F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98A3AA-D367-4158-A847-A6D7CE5AA4F6}" type="pres">
      <dgm:prSet presAssocID="{71031C84-3695-4881-ADBD-422A7D275247}" presName="hierRoot1" presStyleCnt="0"/>
      <dgm:spPr/>
    </dgm:pt>
    <dgm:pt modelId="{F9C90953-7915-4214-8FFE-C96209748DC3}" type="pres">
      <dgm:prSet presAssocID="{71031C84-3695-4881-ADBD-422A7D275247}" presName="composite" presStyleCnt="0"/>
      <dgm:spPr/>
    </dgm:pt>
    <dgm:pt modelId="{CF342910-A604-48CE-9A4A-D6FF836B1EB0}" type="pres">
      <dgm:prSet presAssocID="{71031C84-3695-4881-ADBD-422A7D275247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F3C10A3B-C38A-4106-8F6C-ABB824C28336}" type="pres">
      <dgm:prSet presAssocID="{71031C84-3695-4881-ADBD-422A7D275247}" presName="text" presStyleLbl="revTx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EE4206-876D-458D-A2E1-A2434312BC06}" type="pres">
      <dgm:prSet presAssocID="{71031C84-3695-4881-ADBD-422A7D275247}" presName="hierChild2" presStyleCnt="0"/>
      <dgm:spPr/>
    </dgm:pt>
    <dgm:pt modelId="{D5F0694F-27C2-43A9-B834-9708D117AA3C}" type="pres">
      <dgm:prSet presAssocID="{0149BF21-F282-4235-A6B8-25067A52A7DC}" presName="Name10" presStyleLbl="parChTrans1D2" presStyleIdx="0" presStyleCnt="1"/>
      <dgm:spPr/>
      <dgm:t>
        <a:bodyPr/>
        <a:lstStyle/>
        <a:p>
          <a:endParaRPr lang="en-GB"/>
        </a:p>
      </dgm:t>
    </dgm:pt>
    <dgm:pt modelId="{D6D348D7-7225-4B76-BF5B-8552545D532F}" type="pres">
      <dgm:prSet presAssocID="{C4B73CF2-D9D1-402E-A0D0-66066757973E}" presName="hierRoot2" presStyleCnt="0"/>
      <dgm:spPr/>
    </dgm:pt>
    <dgm:pt modelId="{AFC3F4FA-A304-495F-9783-EA1FF6E21960}" type="pres">
      <dgm:prSet presAssocID="{C4B73CF2-D9D1-402E-A0D0-66066757973E}" presName="composite2" presStyleCnt="0"/>
      <dgm:spPr/>
    </dgm:pt>
    <dgm:pt modelId="{71F792B1-09F9-46FA-8046-A5B2F13C97B6}" type="pres">
      <dgm:prSet presAssocID="{C4B73CF2-D9D1-402E-A0D0-66066757973E}" presName="image2" presStyleLbl="node2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GB"/>
        </a:p>
      </dgm:t>
    </dgm:pt>
    <dgm:pt modelId="{117F3532-1B18-4D79-A5EE-D74D7EFBFC92}" type="pres">
      <dgm:prSet presAssocID="{C4B73CF2-D9D1-402E-A0D0-66066757973E}" presName="text2" presStyleLbl="revTx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9F6BF-1261-4835-9B83-86C485CF6FF5}" type="pres">
      <dgm:prSet presAssocID="{C4B73CF2-D9D1-402E-A0D0-66066757973E}" presName="hierChild3" presStyleCnt="0"/>
      <dgm:spPr/>
    </dgm:pt>
  </dgm:ptLst>
  <dgm:cxnLst>
    <dgm:cxn modelId="{8FA1DAAF-4179-4A98-BF29-101C6C047304}" srcId="{71031C84-3695-4881-ADBD-422A7D275247}" destId="{C4B73CF2-D9D1-402E-A0D0-66066757973E}" srcOrd="0" destOrd="0" parTransId="{0149BF21-F282-4235-A6B8-25067A52A7DC}" sibTransId="{928C7824-4780-4165-947E-123A6DEF375B}"/>
    <dgm:cxn modelId="{9EF6E2BF-8007-44EE-A1E1-2CDA5C918C6F}" type="presOf" srcId="{C4B73CF2-D9D1-402E-A0D0-66066757973E}" destId="{117F3532-1B18-4D79-A5EE-D74D7EFBFC92}" srcOrd="0" destOrd="0" presId="urn:microsoft.com/office/officeart/2009/layout/CirclePictureHierarchy"/>
    <dgm:cxn modelId="{38B84E66-34DA-485F-9455-3AAF434F1CFC}" srcId="{DFD68BE8-3103-4554-9511-7635B723F779}" destId="{71031C84-3695-4881-ADBD-422A7D275247}" srcOrd="0" destOrd="0" parTransId="{3577668B-C03E-494A-B928-809F899663E4}" sibTransId="{6D1203FD-9C41-4CD0-A52F-09333EDB94D2}"/>
    <dgm:cxn modelId="{99270169-7709-4CB6-A9F4-31D447556080}" type="presOf" srcId="{71031C84-3695-4881-ADBD-422A7D275247}" destId="{F3C10A3B-C38A-4106-8F6C-ABB824C28336}" srcOrd="0" destOrd="0" presId="urn:microsoft.com/office/officeart/2009/layout/CirclePictureHierarchy"/>
    <dgm:cxn modelId="{53544E7F-F007-4F1B-A316-16E4C33F06E0}" type="presOf" srcId="{DFD68BE8-3103-4554-9511-7635B723F779}" destId="{97F8855F-179A-4727-BCBD-134E63C20919}" srcOrd="0" destOrd="0" presId="urn:microsoft.com/office/officeart/2009/layout/CirclePictureHierarchy"/>
    <dgm:cxn modelId="{70B7039E-52BF-4C77-BB7A-0FB68FB0A4F8}" type="presOf" srcId="{0149BF21-F282-4235-A6B8-25067A52A7DC}" destId="{D5F0694F-27C2-43A9-B834-9708D117AA3C}" srcOrd="0" destOrd="0" presId="urn:microsoft.com/office/officeart/2009/layout/CirclePictureHierarchy"/>
    <dgm:cxn modelId="{651EE5B0-6D1E-4071-971B-6B7F65D60EB0}" type="presParOf" srcId="{97F8855F-179A-4727-BCBD-134E63C20919}" destId="{2D98A3AA-D367-4158-A847-A6D7CE5AA4F6}" srcOrd="0" destOrd="0" presId="urn:microsoft.com/office/officeart/2009/layout/CirclePictureHierarchy"/>
    <dgm:cxn modelId="{03533AA5-75FB-4B80-8404-1F9DE0C15244}" type="presParOf" srcId="{2D98A3AA-D367-4158-A847-A6D7CE5AA4F6}" destId="{F9C90953-7915-4214-8FFE-C96209748DC3}" srcOrd="0" destOrd="0" presId="urn:microsoft.com/office/officeart/2009/layout/CirclePictureHierarchy"/>
    <dgm:cxn modelId="{562D2F10-8CED-487F-84F4-972B0110C297}" type="presParOf" srcId="{F9C90953-7915-4214-8FFE-C96209748DC3}" destId="{CF342910-A604-48CE-9A4A-D6FF836B1EB0}" srcOrd="0" destOrd="0" presId="urn:microsoft.com/office/officeart/2009/layout/CirclePictureHierarchy"/>
    <dgm:cxn modelId="{50C24D12-17D8-4382-9A74-938DEE113489}" type="presParOf" srcId="{F9C90953-7915-4214-8FFE-C96209748DC3}" destId="{F3C10A3B-C38A-4106-8F6C-ABB824C28336}" srcOrd="1" destOrd="0" presId="urn:microsoft.com/office/officeart/2009/layout/CirclePictureHierarchy"/>
    <dgm:cxn modelId="{775097FD-E953-4CD1-9494-F27DB164E30E}" type="presParOf" srcId="{2D98A3AA-D367-4158-A847-A6D7CE5AA4F6}" destId="{52EE4206-876D-458D-A2E1-A2434312BC06}" srcOrd="1" destOrd="0" presId="urn:microsoft.com/office/officeart/2009/layout/CirclePictureHierarchy"/>
    <dgm:cxn modelId="{8D022D25-2160-46EC-850F-390965057D0E}" type="presParOf" srcId="{52EE4206-876D-458D-A2E1-A2434312BC06}" destId="{D5F0694F-27C2-43A9-B834-9708D117AA3C}" srcOrd="0" destOrd="0" presId="urn:microsoft.com/office/officeart/2009/layout/CirclePictureHierarchy"/>
    <dgm:cxn modelId="{7D84A02C-C3BF-45A1-A732-8F99B5B60C00}" type="presParOf" srcId="{52EE4206-876D-458D-A2E1-A2434312BC06}" destId="{D6D348D7-7225-4B76-BF5B-8552545D532F}" srcOrd="1" destOrd="0" presId="urn:microsoft.com/office/officeart/2009/layout/CirclePictureHierarchy"/>
    <dgm:cxn modelId="{B4E38C33-8B48-4587-86E9-BD0FC4570E11}" type="presParOf" srcId="{D6D348D7-7225-4B76-BF5B-8552545D532F}" destId="{AFC3F4FA-A304-495F-9783-EA1FF6E21960}" srcOrd="0" destOrd="0" presId="urn:microsoft.com/office/officeart/2009/layout/CirclePictureHierarchy"/>
    <dgm:cxn modelId="{4B6DD83F-1C03-46AC-A0D7-B55C63993ED0}" type="presParOf" srcId="{AFC3F4FA-A304-495F-9783-EA1FF6E21960}" destId="{71F792B1-09F9-46FA-8046-A5B2F13C97B6}" srcOrd="0" destOrd="0" presId="urn:microsoft.com/office/officeart/2009/layout/CirclePictureHierarchy"/>
    <dgm:cxn modelId="{6A9762F3-2064-40B8-BA99-42BF09F3D4AC}" type="presParOf" srcId="{AFC3F4FA-A304-495F-9783-EA1FF6E21960}" destId="{117F3532-1B18-4D79-A5EE-D74D7EFBFC92}" srcOrd="1" destOrd="0" presId="urn:microsoft.com/office/officeart/2009/layout/CirclePictureHierarchy"/>
    <dgm:cxn modelId="{63E24C96-BE88-426F-9BEF-E9FEE2D58218}" type="presParOf" srcId="{D6D348D7-7225-4B76-BF5B-8552545D532F}" destId="{18C9F6BF-1261-4835-9B83-86C485CF6FF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68BE8-3103-4554-9511-7635B723F77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031C84-3695-4881-ADBD-422A7D275247}">
      <dgm:prSet phldrT="[Text]"/>
      <dgm:spPr/>
      <dgm:t>
        <a:bodyPr/>
        <a:lstStyle/>
        <a:p>
          <a:r>
            <a:rPr lang="en-US" dirty="0" smtClean="0"/>
            <a:t>Project Folder</a:t>
          </a:r>
          <a:endParaRPr lang="en-US" dirty="0"/>
        </a:p>
      </dgm:t>
    </dgm:pt>
    <dgm:pt modelId="{3577668B-C03E-494A-B928-809F899663E4}" type="parTrans" cxnId="{38B84E66-34DA-485F-9455-3AAF434F1CFC}">
      <dgm:prSet/>
      <dgm:spPr/>
      <dgm:t>
        <a:bodyPr/>
        <a:lstStyle/>
        <a:p>
          <a:endParaRPr lang="en-US"/>
        </a:p>
      </dgm:t>
    </dgm:pt>
    <dgm:pt modelId="{6D1203FD-9C41-4CD0-A52F-09333EDB94D2}" type="sibTrans" cxnId="{38B84E66-34DA-485F-9455-3AAF434F1CFC}">
      <dgm:prSet/>
      <dgm:spPr/>
      <dgm:t>
        <a:bodyPr/>
        <a:lstStyle/>
        <a:p>
          <a:endParaRPr lang="en-US"/>
        </a:p>
      </dgm:t>
    </dgm:pt>
    <dgm:pt modelId="{625D2A03-C1C7-41B6-A3DA-50CA11BB4833}">
      <dgm:prSet phldrT="[Text]"/>
      <dgm:spPr/>
      <dgm:t>
        <a:bodyPr/>
        <a:lstStyle/>
        <a:p>
          <a:r>
            <a:rPr lang="en-US" dirty="0" smtClean="0"/>
            <a:t>Stylesheet Folder</a:t>
          </a:r>
          <a:endParaRPr lang="en-US" dirty="0"/>
        </a:p>
      </dgm:t>
    </dgm:pt>
    <dgm:pt modelId="{8910B42A-DC3D-48F9-B388-2A50C247A371}" type="parTrans" cxnId="{1848A2CD-96FE-4AF7-A694-52B98CFE2C67}">
      <dgm:prSet/>
      <dgm:spPr/>
      <dgm:t>
        <a:bodyPr/>
        <a:lstStyle/>
        <a:p>
          <a:endParaRPr lang="en-US"/>
        </a:p>
      </dgm:t>
    </dgm:pt>
    <dgm:pt modelId="{748131A0-A95F-4A9A-9B47-5A12F2D9E705}" type="sibTrans" cxnId="{1848A2CD-96FE-4AF7-A694-52B98CFE2C67}">
      <dgm:prSet/>
      <dgm:spPr/>
      <dgm:t>
        <a:bodyPr/>
        <a:lstStyle/>
        <a:p>
          <a:endParaRPr lang="en-US"/>
        </a:p>
      </dgm:t>
    </dgm:pt>
    <dgm:pt modelId="{3D87EE45-B7A8-41AB-9667-B8E93D706B25}">
      <dgm:prSet phldrT="[Text]"/>
      <dgm:spPr/>
      <dgm:t>
        <a:bodyPr/>
        <a:lstStyle/>
        <a:p>
          <a:r>
            <a:rPr lang="en-US" dirty="0" smtClean="0"/>
            <a:t>Image Folder</a:t>
          </a:r>
          <a:endParaRPr lang="en-US" dirty="0"/>
        </a:p>
      </dgm:t>
    </dgm:pt>
    <dgm:pt modelId="{8617EC0F-FC58-4FE1-8151-8F18761145B7}" type="parTrans" cxnId="{7DB8379B-355E-4E61-918D-180FB4FE1F0F}">
      <dgm:prSet/>
      <dgm:spPr/>
      <dgm:t>
        <a:bodyPr/>
        <a:lstStyle/>
        <a:p>
          <a:endParaRPr lang="en-US"/>
        </a:p>
      </dgm:t>
    </dgm:pt>
    <dgm:pt modelId="{46CF2A5C-3F83-41F8-AE3C-DE4DA4D67C7F}" type="sibTrans" cxnId="{7DB8379B-355E-4E61-918D-180FB4FE1F0F}">
      <dgm:prSet/>
      <dgm:spPr/>
      <dgm:t>
        <a:bodyPr/>
        <a:lstStyle/>
        <a:p>
          <a:endParaRPr lang="en-US"/>
        </a:p>
      </dgm:t>
    </dgm:pt>
    <dgm:pt modelId="{F76E5BBF-EB28-46A3-B840-AD159421A81C}">
      <dgm:prSet phldrT="[Text]"/>
      <dgm:spPr/>
      <dgm:t>
        <a:bodyPr/>
        <a:lstStyle/>
        <a:p>
          <a:r>
            <a:rPr lang="en-US" dirty="0" smtClean="0"/>
            <a:t>HTML Files (.html)</a:t>
          </a:r>
          <a:endParaRPr lang="en-US" dirty="0"/>
        </a:p>
      </dgm:t>
    </dgm:pt>
    <dgm:pt modelId="{28D51C5B-D925-41B1-AA7D-2A5E6ECF9240}" type="parTrans" cxnId="{99465482-48F1-42A4-B4AC-376B4A6D7BF3}">
      <dgm:prSet/>
      <dgm:spPr/>
      <dgm:t>
        <a:bodyPr/>
        <a:lstStyle/>
        <a:p>
          <a:endParaRPr lang="en-US"/>
        </a:p>
      </dgm:t>
    </dgm:pt>
    <dgm:pt modelId="{687B54D1-F52A-4023-9943-8C9C8CB397C6}" type="sibTrans" cxnId="{99465482-48F1-42A4-B4AC-376B4A6D7BF3}">
      <dgm:prSet/>
      <dgm:spPr/>
      <dgm:t>
        <a:bodyPr/>
        <a:lstStyle/>
        <a:p>
          <a:endParaRPr lang="en-US"/>
        </a:p>
      </dgm:t>
    </dgm:pt>
    <dgm:pt modelId="{20A9F73E-8855-46BB-9B68-C1CAF7303126}">
      <dgm:prSet phldrT="[Text]"/>
      <dgm:spPr/>
      <dgm:t>
        <a:bodyPr/>
        <a:lstStyle/>
        <a:p>
          <a:r>
            <a:rPr lang="en-US" dirty="0" smtClean="0"/>
            <a:t>Stylesheet Files (.</a:t>
          </a:r>
          <a:r>
            <a:rPr lang="en-US" dirty="0" err="1" smtClean="0"/>
            <a:t>css</a:t>
          </a:r>
          <a:r>
            <a:rPr lang="en-US" dirty="0" smtClean="0"/>
            <a:t>)</a:t>
          </a:r>
          <a:endParaRPr lang="en-US" dirty="0"/>
        </a:p>
      </dgm:t>
    </dgm:pt>
    <dgm:pt modelId="{943D8751-B819-49DA-914C-A7935085B6A1}" type="parTrans" cxnId="{2A28B5A6-1140-463B-BFBD-9C91F1DF8C55}">
      <dgm:prSet/>
      <dgm:spPr/>
      <dgm:t>
        <a:bodyPr/>
        <a:lstStyle/>
        <a:p>
          <a:endParaRPr lang="en-US"/>
        </a:p>
      </dgm:t>
    </dgm:pt>
    <dgm:pt modelId="{ADBDAD75-4A22-45CC-9934-B61274CE9F11}" type="sibTrans" cxnId="{2A28B5A6-1140-463B-BFBD-9C91F1DF8C55}">
      <dgm:prSet/>
      <dgm:spPr/>
      <dgm:t>
        <a:bodyPr/>
        <a:lstStyle/>
        <a:p>
          <a:endParaRPr lang="en-US"/>
        </a:p>
      </dgm:t>
    </dgm:pt>
    <dgm:pt modelId="{C4B73CF2-D9D1-402E-A0D0-66066757973E}">
      <dgm:prSet phldrT="[Text]"/>
      <dgm:spPr/>
      <dgm:t>
        <a:bodyPr/>
        <a:lstStyle/>
        <a:p>
          <a:r>
            <a:rPr lang="en-US" dirty="0" smtClean="0"/>
            <a:t>Image Files</a:t>
          </a:r>
          <a:endParaRPr lang="en-US" dirty="0"/>
        </a:p>
      </dgm:t>
    </dgm:pt>
    <dgm:pt modelId="{0149BF21-F282-4235-A6B8-25067A52A7DC}" type="parTrans" cxnId="{8FA1DAAF-4179-4A98-BF29-101C6C047304}">
      <dgm:prSet/>
      <dgm:spPr/>
      <dgm:t>
        <a:bodyPr/>
        <a:lstStyle/>
        <a:p>
          <a:endParaRPr lang="en-US"/>
        </a:p>
      </dgm:t>
    </dgm:pt>
    <dgm:pt modelId="{928C7824-4780-4165-947E-123A6DEF375B}" type="sibTrans" cxnId="{8FA1DAAF-4179-4A98-BF29-101C6C047304}">
      <dgm:prSet/>
      <dgm:spPr/>
      <dgm:t>
        <a:bodyPr/>
        <a:lstStyle/>
        <a:p>
          <a:endParaRPr lang="en-US"/>
        </a:p>
      </dgm:t>
    </dgm:pt>
    <dgm:pt modelId="{97F8855F-179A-4727-BCBD-134E63C20919}" type="pres">
      <dgm:prSet presAssocID="{DFD68BE8-3103-4554-9511-7635B723F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98A3AA-D367-4158-A847-A6D7CE5AA4F6}" type="pres">
      <dgm:prSet presAssocID="{71031C84-3695-4881-ADBD-422A7D275247}" presName="hierRoot1" presStyleCnt="0"/>
      <dgm:spPr/>
    </dgm:pt>
    <dgm:pt modelId="{F9C90953-7915-4214-8FFE-C96209748DC3}" type="pres">
      <dgm:prSet presAssocID="{71031C84-3695-4881-ADBD-422A7D275247}" presName="composite" presStyleCnt="0"/>
      <dgm:spPr/>
    </dgm:pt>
    <dgm:pt modelId="{CF342910-A604-48CE-9A4A-D6FF836B1EB0}" type="pres">
      <dgm:prSet presAssocID="{71031C84-3695-4881-ADBD-422A7D275247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3C10A3B-C38A-4106-8F6C-ABB824C28336}" type="pres">
      <dgm:prSet presAssocID="{71031C84-3695-4881-ADBD-422A7D275247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EE4206-876D-458D-A2E1-A2434312BC06}" type="pres">
      <dgm:prSet presAssocID="{71031C84-3695-4881-ADBD-422A7D275247}" presName="hierChild2" presStyleCnt="0"/>
      <dgm:spPr/>
    </dgm:pt>
    <dgm:pt modelId="{610E486A-74D9-461F-8CF3-161D63731E7B}" type="pres">
      <dgm:prSet presAssocID="{8617EC0F-FC58-4FE1-8151-8F18761145B7}" presName="Name10" presStyleLbl="parChTrans1D2" presStyleIdx="0" presStyleCnt="3"/>
      <dgm:spPr/>
      <dgm:t>
        <a:bodyPr/>
        <a:lstStyle/>
        <a:p>
          <a:endParaRPr lang="en-GB"/>
        </a:p>
      </dgm:t>
    </dgm:pt>
    <dgm:pt modelId="{F0CBC08A-6497-4591-A8D8-1C41673AB5F0}" type="pres">
      <dgm:prSet presAssocID="{3D87EE45-B7A8-41AB-9667-B8E93D706B25}" presName="hierRoot2" presStyleCnt="0"/>
      <dgm:spPr/>
    </dgm:pt>
    <dgm:pt modelId="{ECE49DA5-5115-4C76-8038-E02CEACC9ADE}" type="pres">
      <dgm:prSet presAssocID="{3D87EE45-B7A8-41AB-9667-B8E93D706B25}" presName="composite2" presStyleCnt="0"/>
      <dgm:spPr/>
    </dgm:pt>
    <dgm:pt modelId="{C0DE9781-D9E7-4634-BEFB-8E7D06F67FD0}" type="pres">
      <dgm:prSet presAssocID="{3D87EE45-B7A8-41AB-9667-B8E93D706B25}" presName="image2" presStyleLbl="node2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F3D5E28-A682-4450-9139-945A4E58CF23}" type="pres">
      <dgm:prSet presAssocID="{3D87EE45-B7A8-41AB-9667-B8E93D706B25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2061C0D-D8C7-467B-9E1C-DE947C0B7C3D}" type="pres">
      <dgm:prSet presAssocID="{3D87EE45-B7A8-41AB-9667-B8E93D706B25}" presName="hierChild3" presStyleCnt="0"/>
      <dgm:spPr/>
    </dgm:pt>
    <dgm:pt modelId="{A3E4D7EC-9405-4285-B33C-605532188932}" type="pres">
      <dgm:prSet presAssocID="{0149BF21-F282-4235-A6B8-25067A52A7DC}" presName="Name17" presStyleLbl="parChTrans1D3" presStyleIdx="0" presStyleCnt="2"/>
      <dgm:spPr/>
      <dgm:t>
        <a:bodyPr/>
        <a:lstStyle/>
        <a:p>
          <a:endParaRPr lang="en-GB"/>
        </a:p>
      </dgm:t>
    </dgm:pt>
    <dgm:pt modelId="{53D330A4-4DAE-4430-80CD-D9936F36EF28}" type="pres">
      <dgm:prSet presAssocID="{C4B73CF2-D9D1-402E-A0D0-66066757973E}" presName="hierRoot3" presStyleCnt="0"/>
      <dgm:spPr/>
    </dgm:pt>
    <dgm:pt modelId="{0BC0A423-81AD-457A-8134-7C2C45A687D2}" type="pres">
      <dgm:prSet presAssocID="{C4B73CF2-D9D1-402E-A0D0-66066757973E}" presName="composite3" presStyleCnt="0"/>
      <dgm:spPr/>
    </dgm:pt>
    <dgm:pt modelId="{C02E378B-9AD9-4995-98DE-BF6075B564CE}" type="pres">
      <dgm:prSet presAssocID="{C4B73CF2-D9D1-402E-A0D0-66066757973E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8FAD8F5-725D-49F1-BA07-9A5D59B69BB3}" type="pres">
      <dgm:prSet presAssocID="{C4B73CF2-D9D1-402E-A0D0-66066757973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D164C69-6993-4AAD-8CA5-B55DFC21C1B7}" type="pres">
      <dgm:prSet presAssocID="{C4B73CF2-D9D1-402E-A0D0-66066757973E}" presName="hierChild4" presStyleCnt="0"/>
      <dgm:spPr/>
    </dgm:pt>
    <dgm:pt modelId="{B4A85364-4989-47BF-9871-71C4126E42B0}" type="pres">
      <dgm:prSet presAssocID="{8910B42A-DC3D-48F9-B388-2A50C247A371}" presName="Name10" presStyleLbl="parChTrans1D2" presStyleIdx="1" presStyleCnt="3"/>
      <dgm:spPr/>
      <dgm:t>
        <a:bodyPr/>
        <a:lstStyle/>
        <a:p>
          <a:endParaRPr lang="en-GB"/>
        </a:p>
      </dgm:t>
    </dgm:pt>
    <dgm:pt modelId="{CE25EA98-F1AD-401D-A025-27F4EE7A0BD7}" type="pres">
      <dgm:prSet presAssocID="{625D2A03-C1C7-41B6-A3DA-50CA11BB4833}" presName="hierRoot2" presStyleCnt="0"/>
      <dgm:spPr/>
    </dgm:pt>
    <dgm:pt modelId="{F6F551AE-6C6A-40D8-8F75-122C9DD4BAB8}" type="pres">
      <dgm:prSet presAssocID="{625D2A03-C1C7-41B6-A3DA-50CA11BB4833}" presName="composite2" presStyleCnt="0"/>
      <dgm:spPr/>
    </dgm:pt>
    <dgm:pt modelId="{A7463BB0-F841-47CC-AAF8-40761B829E99}" type="pres">
      <dgm:prSet presAssocID="{625D2A03-C1C7-41B6-A3DA-50CA11BB4833}" presName="image2" presStyleLbl="node2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39C4FE-AA41-4B98-8D50-723518AC8263}" type="pres">
      <dgm:prSet presAssocID="{625D2A03-C1C7-41B6-A3DA-50CA11BB4833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8F16278-FEA1-460C-89F4-67479FD2E1D2}" type="pres">
      <dgm:prSet presAssocID="{625D2A03-C1C7-41B6-A3DA-50CA11BB4833}" presName="hierChild3" presStyleCnt="0"/>
      <dgm:spPr/>
    </dgm:pt>
    <dgm:pt modelId="{8BCD3F01-9A15-406E-AB16-FECA8445481F}" type="pres">
      <dgm:prSet presAssocID="{943D8751-B819-49DA-914C-A7935085B6A1}" presName="Name17" presStyleLbl="parChTrans1D3" presStyleIdx="1" presStyleCnt="2"/>
      <dgm:spPr/>
      <dgm:t>
        <a:bodyPr/>
        <a:lstStyle/>
        <a:p>
          <a:endParaRPr lang="en-GB"/>
        </a:p>
      </dgm:t>
    </dgm:pt>
    <dgm:pt modelId="{0F03B0D1-3191-469E-84BD-9B611EA87A87}" type="pres">
      <dgm:prSet presAssocID="{20A9F73E-8855-46BB-9B68-C1CAF7303126}" presName="hierRoot3" presStyleCnt="0"/>
      <dgm:spPr/>
    </dgm:pt>
    <dgm:pt modelId="{F8171C64-FA48-4E43-A8DE-0F02843FF4B1}" type="pres">
      <dgm:prSet presAssocID="{20A9F73E-8855-46BB-9B68-C1CAF7303126}" presName="composite3" presStyleCnt="0"/>
      <dgm:spPr/>
    </dgm:pt>
    <dgm:pt modelId="{A8AA02A8-23D1-48CC-AFF3-BB827363A711}" type="pres">
      <dgm:prSet presAssocID="{20A9F73E-8855-46BB-9B68-C1CAF7303126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330E924-D37A-45F6-BC69-9E1EA1C811BF}" type="pres">
      <dgm:prSet presAssocID="{20A9F73E-8855-46BB-9B68-C1CAF7303126}" presName="text3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95184C-A766-4EE6-9727-FF7779DD747F}" type="pres">
      <dgm:prSet presAssocID="{20A9F73E-8855-46BB-9B68-C1CAF7303126}" presName="hierChild4" presStyleCnt="0"/>
      <dgm:spPr/>
    </dgm:pt>
    <dgm:pt modelId="{BA4F88B9-C56A-4D11-B3CD-3736F93944BA}" type="pres">
      <dgm:prSet presAssocID="{28D51C5B-D925-41B1-AA7D-2A5E6ECF9240}" presName="Name10" presStyleLbl="parChTrans1D2" presStyleIdx="2" presStyleCnt="3"/>
      <dgm:spPr/>
      <dgm:t>
        <a:bodyPr/>
        <a:lstStyle/>
        <a:p>
          <a:endParaRPr lang="en-GB"/>
        </a:p>
      </dgm:t>
    </dgm:pt>
    <dgm:pt modelId="{C523615B-8D0A-41BD-8EF4-BC6087EEB7A4}" type="pres">
      <dgm:prSet presAssocID="{F76E5BBF-EB28-46A3-B840-AD159421A81C}" presName="hierRoot2" presStyleCnt="0"/>
      <dgm:spPr/>
    </dgm:pt>
    <dgm:pt modelId="{504A5B77-7746-43D8-A348-9CB1541AACFF}" type="pres">
      <dgm:prSet presAssocID="{F76E5BBF-EB28-46A3-B840-AD159421A81C}" presName="composite2" presStyleCnt="0"/>
      <dgm:spPr/>
    </dgm:pt>
    <dgm:pt modelId="{072B13BA-87F0-42FB-BD11-4769718AFA7C}" type="pres">
      <dgm:prSet presAssocID="{F76E5BBF-EB28-46A3-B840-AD159421A81C}" presName="image2" presStyleLbl="node2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D1FE9AA2-9850-4796-BA58-B0B695675830}" type="pres">
      <dgm:prSet presAssocID="{F76E5BBF-EB28-46A3-B840-AD159421A81C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77B4E92-015D-49D5-A490-A26C160CBF9C}" type="pres">
      <dgm:prSet presAssocID="{F76E5BBF-EB28-46A3-B840-AD159421A81C}" presName="hierChild3" presStyleCnt="0"/>
      <dgm:spPr/>
    </dgm:pt>
  </dgm:ptLst>
  <dgm:cxnLst>
    <dgm:cxn modelId="{8FA1DAAF-4179-4A98-BF29-101C6C047304}" srcId="{3D87EE45-B7A8-41AB-9667-B8E93D706B25}" destId="{C4B73CF2-D9D1-402E-A0D0-66066757973E}" srcOrd="0" destOrd="0" parTransId="{0149BF21-F282-4235-A6B8-25067A52A7DC}" sibTransId="{928C7824-4780-4165-947E-123A6DEF375B}"/>
    <dgm:cxn modelId="{3B7AFFD4-327F-4111-BD20-C3D69B311A52}" type="presOf" srcId="{71031C84-3695-4881-ADBD-422A7D275247}" destId="{F3C10A3B-C38A-4106-8F6C-ABB824C28336}" srcOrd="0" destOrd="0" presId="urn:microsoft.com/office/officeart/2009/layout/CirclePictureHierarchy"/>
    <dgm:cxn modelId="{0698DB4A-B91F-409A-905C-68BFA533E600}" type="presOf" srcId="{C4B73CF2-D9D1-402E-A0D0-66066757973E}" destId="{58FAD8F5-725D-49F1-BA07-9A5D59B69BB3}" srcOrd="0" destOrd="0" presId="urn:microsoft.com/office/officeart/2009/layout/CirclePictureHierarchy"/>
    <dgm:cxn modelId="{94D6257D-2F0A-4E9B-8FC0-A7FFD3855A87}" type="presOf" srcId="{20A9F73E-8855-46BB-9B68-C1CAF7303126}" destId="{6330E924-D37A-45F6-BC69-9E1EA1C811BF}" srcOrd="0" destOrd="0" presId="urn:microsoft.com/office/officeart/2009/layout/CirclePictureHierarchy"/>
    <dgm:cxn modelId="{689ECF4A-6C26-4491-9992-E3587D1C9023}" type="presOf" srcId="{8617EC0F-FC58-4FE1-8151-8F18761145B7}" destId="{610E486A-74D9-461F-8CF3-161D63731E7B}" srcOrd="0" destOrd="0" presId="urn:microsoft.com/office/officeart/2009/layout/CirclePictureHierarchy"/>
    <dgm:cxn modelId="{1848A2CD-96FE-4AF7-A694-52B98CFE2C67}" srcId="{71031C84-3695-4881-ADBD-422A7D275247}" destId="{625D2A03-C1C7-41B6-A3DA-50CA11BB4833}" srcOrd="1" destOrd="0" parTransId="{8910B42A-DC3D-48F9-B388-2A50C247A371}" sibTransId="{748131A0-A95F-4A9A-9B47-5A12F2D9E705}"/>
    <dgm:cxn modelId="{FADDCF0A-D467-4615-BA72-73B925D2CA7E}" type="presOf" srcId="{F76E5BBF-EB28-46A3-B840-AD159421A81C}" destId="{D1FE9AA2-9850-4796-BA58-B0B695675830}" srcOrd="0" destOrd="0" presId="urn:microsoft.com/office/officeart/2009/layout/CirclePictureHierarchy"/>
    <dgm:cxn modelId="{E089FF49-0B87-467D-B39F-C6CB6179DB61}" type="presOf" srcId="{DFD68BE8-3103-4554-9511-7635B723F779}" destId="{97F8855F-179A-4727-BCBD-134E63C20919}" srcOrd="0" destOrd="0" presId="urn:microsoft.com/office/officeart/2009/layout/CirclePictureHierarchy"/>
    <dgm:cxn modelId="{99465482-48F1-42A4-B4AC-376B4A6D7BF3}" srcId="{71031C84-3695-4881-ADBD-422A7D275247}" destId="{F76E5BBF-EB28-46A3-B840-AD159421A81C}" srcOrd="2" destOrd="0" parTransId="{28D51C5B-D925-41B1-AA7D-2A5E6ECF9240}" sibTransId="{687B54D1-F52A-4023-9943-8C9C8CB397C6}"/>
    <dgm:cxn modelId="{D08C34FE-55C9-41E1-B087-0F92AC6F0526}" type="presOf" srcId="{28D51C5B-D925-41B1-AA7D-2A5E6ECF9240}" destId="{BA4F88B9-C56A-4D11-B3CD-3736F93944BA}" srcOrd="0" destOrd="0" presId="urn:microsoft.com/office/officeart/2009/layout/CirclePictureHierarchy"/>
    <dgm:cxn modelId="{4533C6FD-B1C4-4CE5-84A8-76BFAD2C9A5C}" type="presOf" srcId="{625D2A03-C1C7-41B6-A3DA-50CA11BB4833}" destId="{9E39C4FE-AA41-4B98-8D50-723518AC8263}" srcOrd="0" destOrd="0" presId="urn:microsoft.com/office/officeart/2009/layout/CirclePictureHierarchy"/>
    <dgm:cxn modelId="{60182D0E-6616-48FE-B7CD-B8A67D0D021C}" type="presOf" srcId="{0149BF21-F282-4235-A6B8-25067A52A7DC}" destId="{A3E4D7EC-9405-4285-B33C-605532188932}" srcOrd="0" destOrd="0" presId="urn:microsoft.com/office/officeart/2009/layout/CirclePictureHierarchy"/>
    <dgm:cxn modelId="{127B1CA5-E80E-4AE8-AEA1-CBFD3579029D}" type="presOf" srcId="{943D8751-B819-49DA-914C-A7935085B6A1}" destId="{8BCD3F01-9A15-406E-AB16-FECA8445481F}" srcOrd="0" destOrd="0" presId="urn:microsoft.com/office/officeart/2009/layout/CirclePictureHierarchy"/>
    <dgm:cxn modelId="{EDE85C71-4AD7-4840-8D7E-809EF91CC62B}" type="presOf" srcId="{3D87EE45-B7A8-41AB-9667-B8E93D706B25}" destId="{4F3D5E28-A682-4450-9139-945A4E58CF23}" srcOrd="0" destOrd="0" presId="urn:microsoft.com/office/officeart/2009/layout/CirclePictureHierarchy"/>
    <dgm:cxn modelId="{7DB8379B-355E-4E61-918D-180FB4FE1F0F}" srcId="{71031C84-3695-4881-ADBD-422A7D275247}" destId="{3D87EE45-B7A8-41AB-9667-B8E93D706B25}" srcOrd="0" destOrd="0" parTransId="{8617EC0F-FC58-4FE1-8151-8F18761145B7}" sibTransId="{46CF2A5C-3F83-41F8-AE3C-DE4DA4D67C7F}"/>
    <dgm:cxn modelId="{70698C16-3653-46A5-AA46-1A7A9B0E6617}" type="presOf" srcId="{8910B42A-DC3D-48F9-B388-2A50C247A371}" destId="{B4A85364-4989-47BF-9871-71C4126E42B0}" srcOrd="0" destOrd="0" presId="urn:microsoft.com/office/officeart/2009/layout/CirclePictureHierarchy"/>
    <dgm:cxn modelId="{38B84E66-34DA-485F-9455-3AAF434F1CFC}" srcId="{DFD68BE8-3103-4554-9511-7635B723F779}" destId="{71031C84-3695-4881-ADBD-422A7D275247}" srcOrd="0" destOrd="0" parTransId="{3577668B-C03E-494A-B928-809F899663E4}" sibTransId="{6D1203FD-9C41-4CD0-A52F-09333EDB94D2}"/>
    <dgm:cxn modelId="{2A28B5A6-1140-463B-BFBD-9C91F1DF8C55}" srcId="{625D2A03-C1C7-41B6-A3DA-50CA11BB4833}" destId="{20A9F73E-8855-46BB-9B68-C1CAF7303126}" srcOrd="0" destOrd="0" parTransId="{943D8751-B819-49DA-914C-A7935085B6A1}" sibTransId="{ADBDAD75-4A22-45CC-9934-B61274CE9F11}"/>
    <dgm:cxn modelId="{E9FE3284-B897-4DC9-B0EC-E25C34243755}" type="presParOf" srcId="{97F8855F-179A-4727-BCBD-134E63C20919}" destId="{2D98A3AA-D367-4158-A847-A6D7CE5AA4F6}" srcOrd="0" destOrd="0" presId="urn:microsoft.com/office/officeart/2009/layout/CirclePictureHierarchy"/>
    <dgm:cxn modelId="{3055AC65-3746-44E5-B77A-FEB313729F3B}" type="presParOf" srcId="{2D98A3AA-D367-4158-A847-A6D7CE5AA4F6}" destId="{F9C90953-7915-4214-8FFE-C96209748DC3}" srcOrd="0" destOrd="0" presId="urn:microsoft.com/office/officeart/2009/layout/CirclePictureHierarchy"/>
    <dgm:cxn modelId="{93602D5F-27DF-4E14-8F68-A6BF01AF2791}" type="presParOf" srcId="{F9C90953-7915-4214-8FFE-C96209748DC3}" destId="{CF342910-A604-48CE-9A4A-D6FF836B1EB0}" srcOrd="0" destOrd="0" presId="urn:microsoft.com/office/officeart/2009/layout/CirclePictureHierarchy"/>
    <dgm:cxn modelId="{CA3CE282-CB40-4A7C-A250-349C444EBA02}" type="presParOf" srcId="{F9C90953-7915-4214-8FFE-C96209748DC3}" destId="{F3C10A3B-C38A-4106-8F6C-ABB824C28336}" srcOrd="1" destOrd="0" presId="urn:microsoft.com/office/officeart/2009/layout/CirclePictureHierarchy"/>
    <dgm:cxn modelId="{E95BAC77-8BFA-4440-A647-FA5D4463E092}" type="presParOf" srcId="{2D98A3AA-D367-4158-A847-A6D7CE5AA4F6}" destId="{52EE4206-876D-458D-A2E1-A2434312BC06}" srcOrd="1" destOrd="0" presId="urn:microsoft.com/office/officeart/2009/layout/CirclePictureHierarchy"/>
    <dgm:cxn modelId="{143CBE8B-FB70-411B-B349-3B441175E653}" type="presParOf" srcId="{52EE4206-876D-458D-A2E1-A2434312BC06}" destId="{610E486A-74D9-461F-8CF3-161D63731E7B}" srcOrd="0" destOrd="0" presId="urn:microsoft.com/office/officeart/2009/layout/CirclePictureHierarchy"/>
    <dgm:cxn modelId="{B663CAA2-2ECF-4A85-B1C1-202867C3B82B}" type="presParOf" srcId="{52EE4206-876D-458D-A2E1-A2434312BC06}" destId="{F0CBC08A-6497-4591-A8D8-1C41673AB5F0}" srcOrd="1" destOrd="0" presId="urn:microsoft.com/office/officeart/2009/layout/CirclePictureHierarchy"/>
    <dgm:cxn modelId="{8FD72203-8DCD-43F5-8E79-993E0D114597}" type="presParOf" srcId="{F0CBC08A-6497-4591-A8D8-1C41673AB5F0}" destId="{ECE49DA5-5115-4C76-8038-E02CEACC9ADE}" srcOrd="0" destOrd="0" presId="urn:microsoft.com/office/officeart/2009/layout/CirclePictureHierarchy"/>
    <dgm:cxn modelId="{FEC792A1-1563-462C-A6AA-201E507FD203}" type="presParOf" srcId="{ECE49DA5-5115-4C76-8038-E02CEACC9ADE}" destId="{C0DE9781-D9E7-4634-BEFB-8E7D06F67FD0}" srcOrd="0" destOrd="0" presId="urn:microsoft.com/office/officeart/2009/layout/CirclePictureHierarchy"/>
    <dgm:cxn modelId="{1B5F74D1-4A36-4A78-9A39-4FF2745591A5}" type="presParOf" srcId="{ECE49DA5-5115-4C76-8038-E02CEACC9ADE}" destId="{4F3D5E28-A682-4450-9139-945A4E58CF23}" srcOrd="1" destOrd="0" presId="urn:microsoft.com/office/officeart/2009/layout/CirclePictureHierarchy"/>
    <dgm:cxn modelId="{E399D205-4A19-472C-89C2-0583FE33C2AB}" type="presParOf" srcId="{F0CBC08A-6497-4591-A8D8-1C41673AB5F0}" destId="{82061C0D-D8C7-467B-9E1C-DE947C0B7C3D}" srcOrd="1" destOrd="0" presId="urn:microsoft.com/office/officeart/2009/layout/CirclePictureHierarchy"/>
    <dgm:cxn modelId="{D6A9C8E7-D2D5-4794-BA71-6BD9103C7CB9}" type="presParOf" srcId="{82061C0D-D8C7-467B-9E1C-DE947C0B7C3D}" destId="{A3E4D7EC-9405-4285-B33C-605532188932}" srcOrd="0" destOrd="0" presId="urn:microsoft.com/office/officeart/2009/layout/CirclePictureHierarchy"/>
    <dgm:cxn modelId="{31BB2CD2-E95C-4C8C-847B-84DA89926EED}" type="presParOf" srcId="{82061C0D-D8C7-467B-9E1C-DE947C0B7C3D}" destId="{53D330A4-4DAE-4430-80CD-D9936F36EF28}" srcOrd="1" destOrd="0" presId="urn:microsoft.com/office/officeart/2009/layout/CirclePictureHierarchy"/>
    <dgm:cxn modelId="{0B132028-74C8-448C-9027-EA69C3D9AE02}" type="presParOf" srcId="{53D330A4-4DAE-4430-80CD-D9936F36EF28}" destId="{0BC0A423-81AD-457A-8134-7C2C45A687D2}" srcOrd="0" destOrd="0" presId="urn:microsoft.com/office/officeart/2009/layout/CirclePictureHierarchy"/>
    <dgm:cxn modelId="{EEC92996-411E-449D-8EF1-D9C9CB424D71}" type="presParOf" srcId="{0BC0A423-81AD-457A-8134-7C2C45A687D2}" destId="{C02E378B-9AD9-4995-98DE-BF6075B564CE}" srcOrd="0" destOrd="0" presId="urn:microsoft.com/office/officeart/2009/layout/CirclePictureHierarchy"/>
    <dgm:cxn modelId="{55C98A26-FA4C-4CDD-A350-E896E5431F6E}" type="presParOf" srcId="{0BC0A423-81AD-457A-8134-7C2C45A687D2}" destId="{58FAD8F5-725D-49F1-BA07-9A5D59B69BB3}" srcOrd="1" destOrd="0" presId="urn:microsoft.com/office/officeart/2009/layout/CirclePictureHierarchy"/>
    <dgm:cxn modelId="{74C26D6D-7DEE-4537-AB1E-ADBD0387C789}" type="presParOf" srcId="{53D330A4-4DAE-4430-80CD-D9936F36EF28}" destId="{3D164C69-6993-4AAD-8CA5-B55DFC21C1B7}" srcOrd="1" destOrd="0" presId="urn:microsoft.com/office/officeart/2009/layout/CirclePictureHierarchy"/>
    <dgm:cxn modelId="{C1CBAF25-C9D8-4E1E-9FD9-8F91B6E12E08}" type="presParOf" srcId="{52EE4206-876D-458D-A2E1-A2434312BC06}" destId="{B4A85364-4989-47BF-9871-71C4126E42B0}" srcOrd="2" destOrd="0" presId="urn:microsoft.com/office/officeart/2009/layout/CirclePictureHierarchy"/>
    <dgm:cxn modelId="{87034C0C-6D2D-4F5B-BE44-214DBEDEFC29}" type="presParOf" srcId="{52EE4206-876D-458D-A2E1-A2434312BC06}" destId="{CE25EA98-F1AD-401D-A025-27F4EE7A0BD7}" srcOrd="3" destOrd="0" presId="urn:microsoft.com/office/officeart/2009/layout/CirclePictureHierarchy"/>
    <dgm:cxn modelId="{B6599023-937B-4BC5-B5CB-B197F9EFB449}" type="presParOf" srcId="{CE25EA98-F1AD-401D-A025-27F4EE7A0BD7}" destId="{F6F551AE-6C6A-40D8-8F75-122C9DD4BAB8}" srcOrd="0" destOrd="0" presId="urn:microsoft.com/office/officeart/2009/layout/CirclePictureHierarchy"/>
    <dgm:cxn modelId="{8EC65AB5-0F18-4BF3-A0F7-1F2CCD0824F8}" type="presParOf" srcId="{F6F551AE-6C6A-40D8-8F75-122C9DD4BAB8}" destId="{A7463BB0-F841-47CC-AAF8-40761B829E99}" srcOrd="0" destOrd="0" presId="urn:microsoft.com/office/officeart/2009/layout/CirclePictureHierarchy"/>
    <dgm:cxn modelId="{C9FA80E2-A927-4215-A560-737EF0854EB3}" type="presParOf" srcId="{F6F551AE-6C6A-40D8-8F75-122C9DD4BAB8}" destId="{9E39C4FE-AA41-4B98-8D50-723518AC8263}" srcOrd="1" destOrd="0" presId="urn:microsoft.com/office/officeart/2009/layout/CirclePictureHierarchy"/>
    <dgm:cxn modelId="{5BF11BD8-07F7-4F87-9B6B-B194488A0330}" type="presParOf" srcId="{CE25EA98-F1AD-401D-A025-27F4EE7A0BD7}" destId="{88F16278-FEA1-460C-89F4-67479FD2E1D2}" srcOrd="1" destOrd="0" presId="urn:microsoft.com/office/officeart/2009/layout/CirclePictureHierarchy"/>
    <dgm:cxn modelId="{348013F8-E6CC-434E-9E18-7D48CDBB55FF}" type="presParOf" srcId="{88F16278-FEA1-460C-89F4-67479FD2E1D2}" destId="{8BCD3F01-9A15-406E-AB16-FECA8445481F}" srcOrd="0" destOrd="0" presId="urn:microsoft.com/office/officeart/2009/layout/CirclePictureHierarchy"/>
    <dgm:cxn modelId="{D01E1560-FD92-4473-B4BF-9B0F4FDF64F5}" type="presParOf" srcId="{88F16278-FEA1-460C-89F4-67479FD2E1D2}" destId="{0F03B0D1-3191-469E-84BD-9B611EA87A87}" srcOrd="1" destOrd="0" presId="urn:microsoft.com/office/officeart/2009/layout/CirclePictureHierarchy"/>
    <dgm:cxn modelId="{9D8EFFC1-3656-4DFC-AEC1-D6BB8582D0DC}" type="presParOf" srcId="{0F03B0D1-3191-469E-84BD-9B611EA87A87}" destId="{F8171C64-FA48-4E43-A8DE-0F02843FF4B1}" srcOrd="0" destOrd="0" presId="urn:microsoft.com/office/officeart/2009/layout/CirclePictureHierarchy"/>
    <dgm:cxn modelId="{9B513058-12E2-4B8F-886C-0082D0402455}" type="presParOf" srcId="{F8171C64-FA48-4E43-A8DE-0F02843FF4B1}" destId="{A8AA02A8-23D1-48CC-AFF3-BB827363A711}" srcOrd="0" destOrd="0" presId="urn:microsoft.com/office/officeart/2009/layout/CirclePictureHierarchy"/>
    <dgm:cxn modelId="{B8EE8624-E93A-4EC8-B7EB-693CE1F50181}" type="presParOf" srcId="{F8171C64-FA48-4E43-A8DE-0F02843FF4B1}" destId="{6330E924-D37A-45F6-BC69-9E1EA1C811BF}" srcOrd="1" destOrd="0" presId="urn:microsoft.com/office/officeart/2009/layout/CirclePictureHierarchy"/>
    <dgm:cxn modelId="{B2175934-440F-4A3B-888B-070D82B2BA70}" type="presParOf" srcId="{0F03B0D1-3191-469E-84BD-9B611EA87A87}" destId="{5395184C-A766-4EE6-9727-FF7779DD747F}" srcOrd="1" destOrd="0" presId="urn:microsoft.com/office/officeart/2009/layout/CirclePictureHierarchy"/>
    <dgm:cxn modelId="{78D37824-059A-4C4B-962F-5E0F99C42741}" type="presParOf" srcId="{52EE4206-876D-458D-A2E1-A2434312BC06}" destId="{BA4F88B9-C56A-4D11-B3CD-3736F93944BA}" srcOrd="4" destOrd="0" presId="urn:microsoft.com/office/officeart/2009/layout/CirclePictureHierarchy"/>
    <dgm:cxn modelId="{BFC398DA-CA48-47F3-812A-E4DDF17CC578}" type="presParOf" srcId="{52EE4206-876D-458D-A2E1-A2434312BC06}" destId="{C523615B-8D0A-41BD-8EF4-BC6087EEB7A4}" srcOrd="5" destOrd="0" presId="urn:microsoft.com/office/officeart/2009/layout/CirclePictureHierarchy"/>
    <dgm:cxn modelId="{84562EA7-2B2F-45C9-8A86-47AE5F676BB4}" type="presParOf" srcId="{C523615B-8D0A-41BD-8EF4-BC6087EEB7A4}" destId="{504A5B77-7746-43D8-A348-9CB1541AACFF}" srcOrd="0" destOrd="0" presId="urn:microsoft.com/office/officeart/2009/layout/CirclePictureHierarchy"/>
    <dgm:cxn modelId="{E79EB07E-07D0-4C8E-9612-D2885BEC4DD2}" type="presParOf" srcId="{504A5B77-7746-43D8-A348-9CB1541AACFF}" destId="{072B13BA-87F0-42FB-BD11-4769718AFA7C}" srcOrd="0" destOrd="0" presId="urn:microsoft.com/office/officeart/2009/layout/CirclePictureHierarchy"/>
    <dgm:cxn modelId="{C818CEA9-4AB7-4061-9751-91C76DF2F1E9}" type="presParOf" srcId="{504A5B77-7746-43D8-A348-9CB1541AACFF}" destId="{D1FE9AA2-9850-4796-BA58-B0B695675830}" srcOrd="1" destOrd="0" presId="urn:microsoft.com/office/officeart/2009/layout/CirclePictureHierarchy"/>
    <dgm:cxn modelId="{802420CB-3C3F-4506-BC48-63896E072990}" type="presParOf" srcId="{C523615B-8D0A-41BD-8EF4-BC6087EEB7A4}" destId="{977B4E92-015D-49D5-A490-A26C160CBF9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F88B9-C56A-4D11-B3CD-3736F93944BA}">
      <dsp:nvSpPr>
        <dsp:cNvPr id="0" name=""/>
        <dsp:cNvSpPr/>
      </dsp:nvSpPr>
      <dsp:spPr>
        <a:xfrm>
          <a:off x="1581221" y="1367657"/>
          <a:ext cx="1337956" cy="153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36"/>
              </a:lnTo>
              <a:lnTo>
                <a:pt x="1337956" y="77236"/>
              </a:lnTo>
              <a:lnTo>
                <a:pt x="1337956" y="15325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D3F01-9A15-406E-AB16-FECA8445481F}">
      <dsp:nvSpPr>
        <dsp:cNvPr id="0" name=""/>
        <dsp:cNvSpPr/>
      </dsp:nvSpPr>
      <dsp:spPr>
        <a:xfrm>
          <a:off x="1535501" y="2007443"/>
          <a:ext cx="91440" cy="1532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25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85364-4989-47BF-9871-71C4126E42B0}">
      <dsp:nvSpPr>
        <dsp:cNvPr id="0" name=""/>
        <dsp:cNvSpPr/>
      </dsp:nvSpPr>
      <dsp:spPr>
        <a:xfrm>
          <a:off x="1535501" y="1367657"/>
          <a:ext cx="91440" cy="1532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25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4D7EC-9405-4285-B33C-605532188932}">
      <dsp:nvSpPr>
        <dsp:cNvPr id="0" name=""/>
        <dsp:cNvSpPr/>
      </dsp:nvSpPr>
      <dsp:spPr>
        <a:xfrm>
          <a:off x="197544" y="2007443"/>
          <a:ext cx="91440" cy="1532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25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E486A-74D9-461F-8CF3-161D63731E7B}">
      <dsp:nvSpPr>
        <dsp:cNvPr id="0" name=""/>
        <dsp:cNvSpPr/>
      </dsp:nvSpPr>
      <dsp:spPr>
        <a:xfrm>
          <a:off x="243264" y="1367657"/>
          <a:ext cx="1337956" cy="153256"/>
        </a:xfrm>
        <a:custGeom>
          <a:avLst/>
          <a:gdLst/>
          <a:ahLst/>
          <a:cxnLst/>
          <a:rect l="0" t="0" r="0" b="0"/>
          <a:pathLst>
            <a:path>
              <a:moveTo>
                <a:pt x="1337956" y="0"/>
              </a:moveTo>
              <a:lnTo>
                <a:pt x="1337956" y="77236"/>
              </a:lnTo>
              <a:lnTo>
                <a:pt x="0" y="77236"/>
              </a:lnTo>
              <a:lnTo>
                <a:pt x="0" y="15325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42910-A604-48CE-9A4A-D6FF836B1EB0}">
      <dsp:nvSpPr>
        <dsp:cNvPr id="0" name=""/>
        <dsp:cNvSpPr/>
      </dsp:nvSpPr>
      <dsp:spPr>
        <a:xfrm>
          <a:off x="1337956" y="881127"/>
          <a:ext cx="486529" cy="48652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10A3B-C38A-4106-8F6C-ABB824C28336}">
      <dsp:nvSpPr>
        <dsp:cNvPr id="0" name=""/>
        <dsp:cNvSpPr/>
      </dsp:nvSpPr>
      <dsp:spPr>
        <a:xfrm>
          <a:off x="1824486" y="879911"/>
          <a:ext cx="729794" cy="4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 Folder</a:t>
          </a:r>
          <a:endParaRPr lang="en-US" sz="1100" kern="1200" dirty="0"/>
        </a:p>
      </dsp:txBody>
      <dsp:txXfrm>
        <a:off x="1824486" y="879911"/>
        <a:ext cx="729794" cy="486529"/>
      </dsp:txXfrm>
    </dsp:sp>
    <dsp:sp modelId="{C0DE9781-D9E7-4634-BEFB-8E7D06F67FD0}">
      <dsp:nvSpPr>
        <dsp:cNvPr id="0" name=""/>
        <dsp:cNvSpPr/>
      </dsp:nvSpPr>
      <dsp:spPr>
        <a:xfrm>
          <a:off x="0" y="1520914"/>
          <a:ext cx="486529" cy="4865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D5E28-A682-4450-9139-945A4E58CF23}">
      <dsp:nvSpPr>
        <dsp:cNvPr id="0" name=""/>
        <dsp:cNvSpPr/>
      </dsp:nvSpPr>
      <dsp:spPr>
        <a:xfrm>
          <a:off x="486529" y="1519698"/>
          <a:ext cx="729794" cy="4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Image Folder</a:t>
          </a:r>
          <a:endParaRPr lang="en-US" sz="1100" kern="1200" dirty="0"/>
        </a:p>
      </dsp:txBody>
      <dsp:txXfrm>
        <a:off x="486529" y="1519698"/>
        <a:ext cx="729794" cy="486529"/>
      </dsp:txXfrm>
    </dsp:sp>
    <dsp:sp modelId="{C02E378B-9AD9-4995-98DE-BF6075B564CE}">
      <dsp:nvSpPr>
        <dsp:cNvPr id="0" name=""/>
        <dsp:cNvSpPr/>
      </dsp:nvSpPr>
      <dsp:spPr>
        <a:xfrm>
          <a:off x="0" y="2160700"/>
          <a:ext cx="486529" cy="48652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AD8F5-725D-49F1-BA07-9A5D59B69BB3}">
      <dsp:nvSpPr>
        <dsp:cNvPr id="0" name=""/>
        <dsp:cNvSpPr/>
      </dsp:nvSpPr>
      <dsp:spPr>
        <a:xfrm>
          <a:off x="486529" y="2159484"/>
          <a:ext cx="729794" cy="4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Image Files</a:t>
          </a:r>
          <a:endParaRPr lang="en-US" sz="1100" kern="1200" dirty="0"/>
        </a:p>
      </dsp:txBody>
      <dsp:txXfrm>
        <a:off x="486529" y="2159484"/>
        <a:ext cx="729794" cy="486529"/>
      </dsp:txXfrm>
    </dsp:sp>
    <dsp:sp modelId="{A7463BB0-F841-47CC-AAF8-40761B829E99}">
      <dsp:nvSpPr>
        <dsp:cNvPr id="0" name=""/>
        <dsp:cNvSpPr/>
      </dsp:nvSpPr>
      <dsp:spPr>
        <a:xfrm>
          <a:off x="1337956" y="1520914"/>
          <a:ext cx="486529" cy="4865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9C4FE-AA41-4B98-8D50-723518AC8263}">
      <dsp:nvSpPr>
        <dsp:cNvPr id="0" name=""/>
        <dsp:cNvSpPr/>
      </dsp:nvSpPr>
      <dsp:spPr>
        <a:xfrm>
          <a:off x="1824486" y="1519698"/>
          <a:ext cx="729794" cy="4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Stylesheet Folder</a:t>
          </a:r>
          <a:endParaRPr lang="en-US" sz="1100" kern="1200" dirty="0"/>
        </a:p>
      </dsp:txBody>
      <dsp:txXfrm>
        <a:off x="1824486" y="1519698"/>
        <a:ext cx="729794" cy="486529"/>
      </dsp:txXfrm>
    </dsp:sp>
    <dsp:sp modelId="{A8AA02A8-23D1-48CC-AFF3-BB827363A711}">
      <dsp:nvSpPr>
        <dsp:cNvPr id="0" name=""/>
        <dsp:cNvSpPr/>
      </dsp:nvSpPr>
      <dsp:spPr>
        <a:xfrm>
          <a:off x="1337956" y="2160700"/>
          <a:ext cx="486529" cy="486529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0E924-D37A-45F6-BC69-9E1EA1C811BF}">
      <dsp:nvSpPr>
        <dsp:cNvPr id="0" name=""/>
        <dsp:cNvSpPr/>
      </dsp:nvSpPr>
      <dsp:spPr>
        <a:xfrm>
          <a:off x="1824486" y="2159484"/>
          <a:ext cx="729794" cy="4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Stylesheet Files (.</a:t>
          </a:r>
          <a:r>
            <a:rPr lang="en-US" sz="1100" kern="1200" dirty="0" err="1" smtClean="0"/>
            <a:t>css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1824486" y="2159484"/>
        <a:ext cx="729794" cy="486529"/>
      </dsp:txXfrm>
    </dsp:sp>
    <dsp:sp modelId="{072B13BA-87F0-42FB-BD11-4769718AFA7C}">
      <dsp:nvSpPr>
        <dsp:cNvPr id="0" name=""/>
        <dsp:cNvSpPr/>
      </dsp:nvSpPr>
      <dsp:spPr>
        <a:xfrm>
          <a:off x="2675912" y="1520914"/>
          <a:ext cx="486529" cy="48652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E9AA2-9850-4796-BA58-B0B695675830}">
      <dsp:nvSpPr>
        <dsp:cNvPr id="0" name=""/>
        <dsp:cNvSpPr/>
      </dsp:nvSpPr>
      <dsp:spPr>
        <a:xfrm>
          <a:off x="3162442" y="1519698"/>
          <a:ext cx="729794" cy="486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HTML Files (.html)</a:t>
          </a:r>
          <a:endParaRPr lang="en-US" sz="1100" kern="1200" dirty="0"/>
        </a:p>
      </dsp:txBody>
      <dsp:txXfrm>
        <a:off x="3162442" y="1519698"/>
        <a:ext cx="729794" cy="486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38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5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3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6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06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3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EF58-2942-4455-8DF9-19AD406BE7E9}" type="datetimeFigureOut">
              <a:rPr lang="en-GB" smtClean="0"/>
              <a:t>09/10/2015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7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P5PocB" TargetMode="External"/><Relationship Id="rId2" Type="http://schemas.openxmlformats.org/officeDocument/2006/relationships/hyperlink" Target="http://goo.gl/2CTl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veinto.html5doctor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336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{</a:t>
                      </a:r>
                      <a:endParaRPr lang="en-GB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#282828;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Make all our headers uppercase */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h1,h2,h3,h4,h5,h6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text-transform: uppercase;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A typical CSS rule */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property: value;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Cascading Style Sheets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CSS stands for Cascading </a:t>
            </a:r>
            <a:r>
              <a:rPr lang="en-GB" dirty="0"/>
              <a:t>S</a:t>
            </a:r>
            <a:r>
              <a:rPr lang="en-GB" dirty="0" smtClean="0"/>
              <a:t>tyle </a:t>
            </a:r>
            <a:r>
              <a:rPr lang="en-GB" dirty="0"/>
              <a:t>S</a:t>
            </a:r>
            <a:r>
              <a:rPr lang="en-GB" dirty="0" smtClean="0"/>
              <a:t>heet. Unlike HTML which is purely a </a:t>
            </a:r>
            <a:r>
              <a:rPr lang="en-GB" b="1" dirty="0" err="1" smtClean="0"/>
              <a:t>markup</a:t>
            </a:r>
            <a:r>
              <a:rPr lang="en-GB" dirty="0" smtClean="0"/>
              <a:t> language, CSS is a declarative language which mixes pattern matching with declarations. </a:t>
            </a:r>
          </a:p>
          <a:p>
            <a:endParaRPr lang="en-GB" dirty="0"/>
          </a:p>
          <a:p>
            <a:r>
              <a:rPr lang="en-GB" dirty="0" smtClean="0"/>
              <a:t>Each “block” of CSS is called a rule. Each rule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least one </a:t>
            </a:r>
            <a:r>
              <a:rPr lang="en-GB" b="1" dirty="0" smtClean="0"/>
              <a:t>selector</a:t>
            </a:r>
            <a:r>
              <a:rPr lang="en-GB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least one </a:t>
            </a:r>
            <a:r>
              <a:rPr lang="en-US" b="1" dirty="0" smtClean="0"/>
              <a:t>property</a:t>
            </a:r>
            <a:r>
              <a:rPr lang="en-US" dirty="0" smtClean="0"/>
              <a:t>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Each property may contain: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least one </a:t>
            </a:r>
            <a:r>
              <a:rPr lang="en-GB" b="1" dirty="0" smtClean="0"/>
              <a:t>value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CSS, similarly to HTML can have </a:t>
            </a:r>
            <a:r>
              <a:rPr lang="en-GB" b="1" dirty="0" smtClean="0"/>
              <a:t>comments</a:t>
            </a:r>
            <a:r>
              <a:rPr lang="en-GB" dirty="0" smtClean="0"/>
              <a:t>. Comments are created in the following format: </a:t>
            </a:r>
          </a:p>
          <a:p>
            <a:endParaRPr lang="en-GB" dirty="0" smtClean="0"/>
          </a:p>
          <a:p>
            <a:r>
              <a:rPr lang="en-GB" dirty="0" smtClean="0"/>
              <a:t>“/* Comment Text Here */”.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0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75546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aseline="0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#696969;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#696969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.profile-picture {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50%;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image width to 50%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border-radius: 50%;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Make a circle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Cropping an image to a circle is a very common style choice. For these styles, we choose to contain them in </a:t>
            </a:r>
            <a:r>
              <a:rPr lang="en-GB" b="1" dirty="0" smtClean="0"/>
              <a:t>classes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Apart from that, our image is too large. We will set it to 50% of the container’s width for now. It is best practice to resize images to save bandwidth.</a:t>
            </a:r>
          </a:p>
          <a:p>
            <a:endParaRPr lang="en-GB" dirty="0"/>
          </a:p>
          <a:p>
            <a:r>
              <a:rPr lang="en-GB" dirty="0" smtClean="0"/>
              <a:t>Our text and image aren’t aligned either, we want them in the center for this design. For this reason we add the text-align property to the #card-about-me rule.</a:t>
            </a:r>
          </a:p>
          <a:p>
            <a:endParaRPr lang="en-GB" b="1" dirty="0"/>
          </a:p>
          <a:p>
            <a:r>
              <a:rPr lang="en-GB" b="1" dirty="0" smtClean="0"/>
              <a:t>Classes are not unique, unlike IDs they can be used more than once per page and are designed to be reusable.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013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Add our fix for the class to our image so our styles are applied. After refreshing, your </a:t>
            </a:r>
            <a:r>
              <a:rPr lang="en-GB" dirty="0" err="1" smtClean="0"/>
              <a:t>pupper</a:t>
            </a:r>
            <a:r>
              <a:rPr lang="en-GB" dirty="0" smtClean="0"/>
              <a:t> profile picture should fit nicely into the div!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6215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class=“profile-picture”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=“images/pupper.jpg” alt=“It’s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!”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88259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 Set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the box model to border-box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box-sizing: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border-box;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 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Our profile card is starting to look the part, there are a few problems with our padding though. </a:t>
            </a:r>
          </a:p>
          <a:p>
            <a:endParaRPr lang="en-GB" b="1" dirty="0"/>
          </a:p>
          <a:p>
            <a:r>
              <a:rPr lang="en-GB" dirty="0" smtClean="0"/>
              <a:t>To set our padding in an up to date manner, we need to invoke the border-box box model. This means all padding will be included in our width and height definitions, and not add to them.</a:t>
            </a:r>
          </a:p>
          <a:p>
            <a:endParaRPr lang="en-GB" dirty="0"/>
          </a:p>
          <a:p>
            <a:r>
              <a:rPr lang="en-GB" b="1" dirty="0" smtClean="0"/>
              <a:t>To do this, we use the ‘*’ selector to apply a property and value universally to the document. </a:t>
            </a:r>
          </a:p>
          <a:p>
            <a:endParaRPr lang="en-GB" b="1" dirty="0"/>
          </a:p>
          <a:p>
            <a:r>
              <a:rPr lang="en-GB" dirty="0" smtClean="0"/>
              <a:t>After this is done, we’ll set our padding to 20 pixels.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2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83598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// 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 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position: absolute;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Position the DIV absolutely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top: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Move our div 50% vertically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left: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Move our div 50% horizontally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margin-top: -250px;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Offset half our height to the top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margin-left: -125px;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Offset half our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width to the left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Our profile has some problems, we want it </a:t>
            </a:r>
            <a:r>
              <a:rPr lang="en-GB" dirty="0" err="1" smtClean="0"/>
              <a:t>centered</a:t>
            </a:r>
            <a:r>
              <a:rPr lang="en-GB" dirty="0" smtClean="0"/>
              <a:t> in the screen. </a:t>
            </a:r>
            <a:r>
              <a:rPr lang="en-GB" dirty="0" err="1" smtClean="0"/>
              <a:t>Centering</a:t>
            </a:r>
            <a:r>
              <a:rPr lang="en-GB" dirty="0" smtClean="0"/>
              <a:t> in CSS is a complex task, and there are multiple methods. </a:t>
            </a:r>
          </a:p>
          <a:p>
            <a:endParaRPr lang="en-GB" dirty="0"/>
          </a:p>
          <a:p>
            <a:r>
              <a:rPr lang="en-GB" dirty="0" smtClean="0"/>
              <a:t>For this task, setting our position to absolute and offsetting center transforms is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15403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986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h1,h2,h3,h4,h5 {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font-weight: 500;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text-transform: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uppercase;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#282828;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font-weight: 300;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.header-tags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text-transform: none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font-weight: 600;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Let’s fix our typography now, our goal is to follow semantics while also making our page easy to modify in the future.</a:t>
            </a:r>
          </a:p>
          <a:p>
            <a:endParaRPr lang="en-GB" dirty="0"/>
          </a:p>
          <a:p>
            <a:r>
              <a:rPr lang="en-GB" dirty="0" smtClean="0"/>
              <a:t>We know we want our headers to be lighter than normal, uppercase, and generally darker than our body text. We can set these properties in the h1,h2,h3,h4,h5 selector.</a:t>
            </a:r>
          </a:p>
          <a:p>
            <a:endParaRPr lang="en-GB" dirty="0"/>
          </a:p>
          <a:p>
            <a:r>
              <a:rPr lang="en-GB" dirty="0" smtClean="0"/>
              <a:t>Our paragraph weight is too heavy, so we will set the weight of that text to 300.</a:t>
            </a:r>
          </a:p>
          <a:p>
            <a:endParaRPr lang="en-GB" dirty="0"/>
          </a:p>
          <a:p>
            <a:r>
              <a:rPr lang="en-GB" dirty="0" smtClean="0"/>
              <a:t>We have </a:t>
            </a:r>
            <a:r>
              <a:rPr lang="en-GB" dirty="0" err="1" smtClean="0"/>
              <a:t>subheaders</a:t>
            </a:r>
            <a:r>
              <a:rPr lang="en-GB" dirty="0" smtClean="0"/>
              <a:t>, which we want to be normal case and bolder. Instead of specifically overriding our h2 element that we might use elsewhere – we should use a class here.</a:t>
            </a:r>
          </a:p>
          <a:p>
            <a:endParaRPr lang="en-GB" dirty="0"/>
          </a:p>
          <a:p>
            <a:r>
              <a:rPr lang="en-GB" dirty="0" smtClean="0"/>
              <a:t>Apply the class to your H2 elements to see the changes reflected!</a:t>
            </a:r>
          </a:p>
        </p:txBody>
      </p:sp>
    </p:spTree>
    <p:extLst>
      <p:ext uri="{BB962C8B-B14F-4D97-AF65-F5344CB8AC3E}">
        <p14:creationId xmlns:p14="http://schemas.microsoft.com/office/powerpoint/2010/main" val="33219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don’t like </a:t>
            </a:r>
            <a:r>
              <a:rPr lang="en-GB" smtClean="0"/>
              <a:t>the </a:t>
            </a:r>
            <a:r>
              <a:rPr lang="en-GB" smtClean="0"/>
              <a:t>paragraph of </a:t>
            </a:r>
            <a:r>
              <a:rPr lang="en-GB" dirty="0" smtClean="0"/>
              <a:t>elements in our initial version of the page. Let’s make something much more visually interesting.</a:t>
            </a:r>
          </a:p>
          <a:p>
            <a:endParaRPr lang="en-GB" b="1" dirty="0"/>
          </a:p>
          <a:p>
            <a:r>
              <a:rPr lang="en-GB" b="1" dirty="0" smtClean="0"/>
              <a:t>The span tag is used to contain blocks of text which do not fit into any other semantic category. (Paragraph, headers, etc.)</a:t>
            </a:r>
          </a:p>
          <a:p>
            <a:endParaRPr lang="en-GB" b="1" dirty="0"/>
          </a:p>
          <a:p>
            <a:r>
              <a:rPr lang="en-GB" dirty="0" smtClean="0"/>
              <a:t>We’ll make some tags which contain </a:t>
            </a:r>
            <a:r>
              <a:rPr lang="en-GB" dirty="0" err="1" smtClean="0"/>
              <a:t>Pupper’s</a:t>
            </a:r>
            <a:r>
              <a:rPr lang="en-GB" dirty="0" smtClean="0"/>
              <a:t> interests.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530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&lt;h2 class="header-tags" title="Interests"&gt;Interests&lt;/h2&gt;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&lt;span class=“tag red”&gt;Sleeping Tight&lt;/span&gt;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&lt;span class=“tag red”&gt;Restfu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l Sleeps&lt;/span&gt;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&lt;span class=“tag red”&gt;Barking&lt;/span&gt;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54734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.tag</a:t>
                      </a:r>
                      <a:r>
                        <a:rPr lang="en-GB" b="0" baseline="0" dirty="0" smtClean="0"/>
                        <a:t>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padding: 5px;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#282828;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border-radius: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3px;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white;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font-weight: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300;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font-size: 12px;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.red {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red; 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.orange {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orange;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.green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{ background-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: green; 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For our tags, we want them to be easily customizable. To do this, we create a template tag with the “tag” class. This includes a default background </a:t>
            </a:r>
            <a:r>
              <a:rPr lang="en-GB" dirty="0" err="1" smtClean="0"/>
              <a:t>color</a:t>
            </a:r>
            <a:r>
              <a:rPr lang="en-GB" dirty="0" smtClean="0"/>
              <a:t> and all of our styling.</a:t>
            </a:r>
          </a:p>
          <a:p>
            <a:endParaRPr lang="en-GB" dirty="0"/>
          </a:p>
          <a:p>
            <a:r>
              <a:rPr lang="en-GB" dirty="0" smtClean="0"/>
              <a:t>To further customize it, we then create more classes to change the background </a:t>
            </a:r>
            <a:r>
              <a:rPr lang="en-GB" dirty="0" err="1" smtClean="0"/>
              <a:t>color</a:t>
            </a:r>
            <a:r>
              <a:rPr lang="en-GB" dirty="0" smtClean="0"/>
              <a:t> of the tag. This lets us easily create more tag styles in the future.</a:t>
            </a:r>
          </a:p>
          <a:p>
            <a:endParaRPr lang="en-GB" dirty="0"/>
          </a:p>
          <a:p>
            <a:r>
              <a:rPr lang="en-GB" b="1" dirty="0" smtClean="0"/>
              <a:t>Note that you can apply more than one class to an element, and it is often good practice to do so when you can “share” classes among multiple elements!</a:t>
            </a:r>
          </a:p>
        </p:txBody>
      </p:sp>
    </p:spTree>
    <p:extLst>
      <p:ext uri="{BB962C8B-B14F-4D97-AF65-F5344CB8AC3E}">
        <p14:creationId xmlns:p14="http://schemas.microsoft.com/office/powerpoint/2010/main" val="803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6989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html,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 body {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min-height: 100%;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body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background-image: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(“../images/mountain-silhouette.jpg”);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background-size: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cover;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#282828;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font-family: “Calibri”, sans-serif;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want a more visually impressive background image. A commonly requested style is to have a “full screen” background image. This is something that is easily done with the right styling.</a:t>
            </a:r>
          </a:p>
          <a:p>
            <a:endParaRPr lang="en-GB" dirty="0" smtClean="0"/>
          </a:p>
          <a:p>
            <a:r>
              <a:rPr lang="en-GB" dirty="0" smtClean="0"/>
              <a:t>First of all, let’s set our body background-image to the mountain silhouette file. The “../” tells the browser to search in the directory about where our current file is.</a:t>
            </a:r>
          </a:p>
          <a:p>
            <a:endParaRPr lang="en-GB" dirty="0"/>
          </a:p>
          <a:p>
            <a:r>
              <a:rPr lang="en-GB" dirty="0" smtClean="0"/>
              <a:t>Our property background-size being set to cover will ensure our image fills the screen. </a:t>
            </a:r>
          </a:p>
          <a:p>
            <a:endParaRPr lang="en-GB" dirty="0"/>
          </a:p>
          <a:p>
            <a:r>
              <a:rPr lang="en-GB" b="1" dirty="0" smtClean="0"/>
              <a:t>Interestingly, this will only happen if the html and body elements are at least 100% of the browser viewport. To do this, we create a new rule with the “html, body” selector and enforce that property.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30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205096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205096" cy="591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44500"/>
            <a:ext cx="26289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124200" y="901700"/>
            <a:ext cx="8470900" cy="240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124200" y="3632200"/>
            <a:ext cx="8470900" cy="240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92500" y="1155700"/>
            <a:ext cx="8763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492500" y="3848100"/>
            <a:ext cx="8763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76300" y="1155700"/>
            <a:ext cx="8763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Management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1929592"/>
              </p:ext>
            </p:extLst>
          </p:nvPr>
        </p:nvGraphicFramePr>
        <p:xfrm>
          <a:off x="592569" y="1678194"/>
          <a:ext cx="6202688" cy="562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37398148"/>
              </p:ext>
            </p:extLst>
          </p:nvPr>
        </p:nvGraphicFramePr>
        <p:xfrm>
          <a:off x="8220639" y="3415006"/>
          <a:ext cx="2369509" cy="214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0157" y="1430504"/>
            <a:ext cx="3987511" cy="1200329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File Management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1637" y="1430504"/>
            <a:ext cx="3987511" cy="1200329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File Management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3981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/* Utility</a:t>
                      </a:r>
                      <a:r>
                        <a:rPr lang="en-GB" baseline="0" dirty="0" smtClean="0"/>
                        <a:t> Classes */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.clear {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clear: both;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.float-left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float: left;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.float-right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float: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right;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Floats &amp; Clears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Floating is a method of giving structure to our document flow. Floating is by far the most popular method of positioning things. The main disadvantage of using floats is the need to use a </a:t>
            </a:r>
            <a:r>
              <a:rPr lang="en-GB" b="1" dirty="0" err="1" smtClean="0"/>
              <a:t>clearfix</a:t>
            </a:r>
            <a:r>
              <a:rPr lang="en-GB" b="1" dirty="0" smtClean="0"/>
              <a:t> </a:t>
            </a:r>
            <a:r>
              <a:rPr lang="en-GB" dirty="0" smtClean="0"/>
              <a:t>to ensure the document renders properly and behaves as we want.</a:t>
            </a:r>
          </a:p>
          <a:p>
            <a:endParaRPr lang="en-GB" b="1" dirty="0"/>
          </a:p>
          <a:p>
            <a:r>
              <a:rPr lang="en-GB" dirty="0" smtClean="0"/>
              <a:t>It is good practice to keep classes like this that are extremely reusable in a section called “utility classes” in your document.</a:t>
            </a:r>
          </a:p>
          <a:p>
            <a:endParaRPr lang="en-GB" dirty="0"/>
          </a:p>
          <a:p>
            <a:r>
              <a:rPr lang="en-GB" b="1" dirty="0" smtClean="0"/>
              <a:t>There are other methods of giving a document structure, however floats will give the most compatibility and is a staple technique that you must know.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16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Update your HTML to include our float-left utility class. Note that upon refreshing our page the ID card doesn’t move. </a:t>
            </a:r>
          </a:p>
          <a:p>
            <a:endParaRPr lang="en-GB" dirty="0"/>
          </a:p>
          <a:p>
            <a:r>
              <a:rPr lang="en-GB" b="1" dirty="0" smtClean="0"/>
              <a:t>This is because floats do not effect elements with a fixed or absolute position, these types of elements are taken out of regular document flow.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9703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class=“float-left”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=“images/pupper.jpg” alt=“It’s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!”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&lt;h1 title=“About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Me”&gt;About Me!&lt;/h1&gt;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&lt;hr&gt;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&lt;h2 title=“Interests”&gt;Interests&lt;/h2&gt;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&lt;p&gt;Sleeping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Tight, Restful Sleeps, and Barking!&lt;/p&gt;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&lt;h2 title=“bio”&gt;Bio&lt;/h2&gt;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&lt;p&gt;Hello,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my name is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. Welcome to my website, I like to sleep tight and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get restful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sleeps. On this page you can find out all about me and my cute dog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pyjamas.&lt;/p&gt;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01757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position: absolute;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Position the DIV absolutely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top: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Move our div 50% vertically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left: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Move our div 50% horizontally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margin-top: -250px;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Offset half our height to the top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margin-left: -125px;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Offset half our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width to the left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Remove our </a:t>
            </a:r>
            <a:r>
              <a:rPr lang="en-GB" dirty="0" err="1" smtClean="0"/>
              <a:t>centering</a:t>
            </a:r>
            <a:r>
              <a:rPr lang="en-GB" dirty="0" smtClean="0"/>
              <a:t> code (red box), this is the type of situation where blocking your code into logical sections is advantageous.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6656" y="4270248"/>
            <a:ext cx="5687568" cy="18928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1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5378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/* 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25%;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100%;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min-width: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250px;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/* 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/* 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html,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 body {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min-height: 100%;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margin: 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padding: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0;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100%;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also want our side-bar to take the entire height of the screen. To do this, we will change our height property’s value to 100%. We will also need to enforce a 100% height property on our “html, body” rule.</a:t>
            </a:r>
          </a:p>
          <a:p>
            <a:endParaRPr lang="en-GB" dirty="0"/>
          </a:p>
          <a:p>
            <a:r>
              <a:rPr lang="en-GB" dirty="0" smtClean="0"/>
              <a:t>You will notice that there is a border around the sidebar. This is because our body element has a margin still – we want to get rid of this. Again, this is done in our “html, body” rule.</a:t>
            </a:r>
          </a:p>
        </p:txBody>
      </p:sp>
    </p:spTree>
    <p:extLst>
      <p:ext uri="{BB962C8B-B14F-4D97-AF65-F5344CB8AC3E}">
        <p14:creationId xmlns:p14="http://schemas.microsoft.com/office/powerpoint/2010/main" val="2466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47684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.blog-post-container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width: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65%;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height: 42.5%;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(255,255,255, 0.8);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padding: 20px;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margin-top: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5vh;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margin-left: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want a nicely tiling set of DIVs for our blog posts. Being good at math is handy here, if our sidebar is 25% in width and we want to keep a 5% margin, that leaves a total of 65% width for our DIV.</a:t>
            </a:r>
          </a:p>
          <a:p>
            <a:endParaRPr lang="en-GB" dirty="0" smtClean="0"/>
          </a:p>
          <a:p>
            <a:r>
              <a:rPr lang="en-GB" dirty="0" smtClean="0"/>
              <a:t>Note that when using a vertical margin or padding, the value will be based on the </a:t>
            </a:r>
            <a:r>
              <a:rPr lang="en-GB" b="1" dirty="0" smtClean="0"/>
              <a:t>width</a:t>
            </a:r>
            <a:r>
              <a:rPr lang="en-GB" dirty="0" smtClean="0"/>
              <a:t> of the nearest block element. For this reason we’re introducing a new unit of measurement. VH, 1vh is equal to 1% of the viewport’s height. VW is equal to 1% of the viewport’s width. We prefer to use % when possible for backwards compatibility.</a:t>
            </a:r>
          </a:p>
          <a:p>
            <a:endParaRPr lang="en-GB" dirty="0"/>
          </a:p>
          <a:p>
            <a:r>
              <a:rPr lang="en-GB" dirty="0" smtClean="0"/>
              <a:t>You will notice that there is a border around the sidebar. This is because our body element has a margin still – we want to get rid of this. Again, this is done in our “html, body” rule.</a:t>
            </a:r>
          </a:p>
        </p:txBody>
      </p:sp>
    </p:spTree>
    <p:extLst>
      <p:ext uri="{BB962C8B-B14F-4D97-AF65-F5344CB8AC3E}">
        <p14:creationId xmlns:p14="http://schemas.microsoft.com/office/powerpoint/2010/main" val="29316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Let’s create a typical blog post template, in the blog post we have the author picture, the post header, and a button to read more.</a:t>
            </a:r>
          </a:p>
          <a:p>
            <a:endParaRPr lang="en-GB" dirty="0"/>
          </a:p>
          <a:p>
            <a:r>
              <a:rPr lang="en-GB" dirty="0" smtClean="0"/>
              <a:t>Upon refreshing, you’ll notice that the </a:t>
            </a:r>
            <a:r>
              <a:rPr lang="en-GB" dirty="0" err="1" smtClean="0"/>
              <a:t>pupper</a:t>
            </a:r>
            <a:r>
              <a:rPr lang="en-GB" dirty="0" smtClean="0"/>
              <a:t> image is far too large. This is because we’ve set it to be 50% of the width.</a:t>
            </a:r>
          </a:p>
          <a:p>
            <a:endParaRPr lang="en-GB" dirty="0"/>
          </a:p>
          <a:p>
            <a:r>
              <a:rPr lang="en-GB" b="1" dirty="0" smtClean="0"/>
              <a:t>* A HREF leading to “#” will not link to anything, and is commonly used to test link stylings.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7881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  <a:latin typeface="+mn-lt"/>
                        </a:rPr>
                        <a:t>&lt;div class=“blog-post-container float-left”&gt;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class="profile-picture float-left"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="images/pupper.jpg" alt="It's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!"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&lt;h1 class=“float-left”&gt;How to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Restful Sleeps!&lt;/h1&gt;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&lt;p&gt;Read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this article to find out more on how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gets his restful sleeps!&lt;/p&gt;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&lt;a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href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=“#”&gt;Read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More!&lt;/a&gt;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4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2362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.blog-post-container .profile-picture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max-width: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100px;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margin-bottom: 20px;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This technique will look inside all elements with the class “.blog-post-container” and select all elements inside with a class of “.profile-picture”.</a:t>
            </a:r>
          </a:p>
          <a:p>
            <a:endParaRPr lang="en-GB" dirty="0"/>
          </a:p>
          <a:p>
            <a:r>
              <a:rPr lang="en-GB" dirty="0" smtClean="0"/>
              <a:t>If you refresh after adding this rule, it looks much better. Our text still seems to be wrapping poorly. </a:t>
            </a:r>
            <a:r>
              <a:rPr lang="en-GB" b="1" dirty="0" smtClean="0"/>
              <a:t>This is where the </a:t>
            </a:r>
            <a:r>
              <a:rPr lang="en-GB" b="1" dirty="0" err="1" smtClean="0"/>
              <a:t>clearfix</a:t>
            </a:r>
            <a:r>
              <a:rPr lang="en-GB" b="1" dirty="0" smtClean="0"/>
              <a:t> rule we established earlier comes into play.</a:t>
            </a:r>
          </a:p>
          <a:p>
            <a:endParaRPr lang="en-GB" b="1" dirty="0"/>
          </a:p>
          <a:p>
            <a:r>
              <a:rPr lang="en-GB" dirty="0" smtClean="0"/>
              <a:t>To break wrapping around a floated element, we must apply the “.clear” class to the following element. In this case, our paragraph element.</a:t>
            </a:r>
          </a:p>
          <a:p>
            <a:endParaRPr lang="en-GB" dirty="0"/>
          </a:p>
          <a:p>
            <a:r>
              <a:rPr lang="en-GB" dirty="0" smtClean="0"/>
              <a:t>Add the “clear” class to the paragraph element and refresh the page. You’ll notice the content has shifted down, but is too close. To rectify this we will add a margin to the bottom of our profile picture.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3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5966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.blog-post-title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margin-left: 20px;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While selecting nested elements is a very powerful selection, it is often unnecessary and at worst slows devices down. It also helps solve problems with specificity. </a:t>
            </a:r>
          </a:p>
          <a:p>
            <a:endParaRPr lang="en-GB" dirty="0"/>
          </a:p>
          <a:p>
            <a:r>
              <a:rPr lang="en-GB" dirty="0" smtClean="0"/>
              <a:t>To avoid this, giving classes to elements and targeting the classes is generally best practice. For example, our header is still close to the profile picture. To fix this, create a class called “blog-post-title” and create a margin to the left of our title with a value of 20 pixels.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22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05763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.blog-post-header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width: 100%;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border-bottom: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1px solid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rgba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(0,0,0, 0.15);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It may be tempting to separate our content using the &lt;hr&gt; tag, </a:t>
            </a:r>
            <a:r>
              <a:rPr lang="en-GB" b="1" dirty="0" smtClean="0"/>
              <a:t>remember however that your HTML should only define content</a:t>
            </a:r>
            <a:r>
              <a:rPr lang="en-GB" dirty="0" smtClean="0"/>
              <a:t>, not layout.</a:t>
            </a:r>
          </a:p>
          <a:p>
            <a:endParaRPr lang="en-GB" dirty="0"/>
          </a:p>
          <a:p>
            <a:r>
              <a:rPr lang="en-GB" dirty="0" smtClean="0"/>
              <a:t>To achieve the same result, we will wrap our header elements in a &lt;div&gt; and give it a border. You’ll notice with this code that your DIV has no height. This is because by default, floated elements do not count towards element height.</a:t>
            </a:r>
          </a:p>
          <a:p>
            <a:endParaRPr lang="en-GB" dirty="0"/>
          </a:p>
          <a:p>
            <a:r>
              <a:rPr lang="en-GB" dirty="0" smtClean="0"/>
              <a:t>This can be fixed by setting the “overflow” property to a value of “auto” in the rule.</a:t>
            </a:r>
          </a:p>
        </p:txBody>
      </p:sp>
    </p:spTree>
    <p:extLst>
      <p:ext uri="{BB962C8B-B14F-4D97-AF65-F5344CB8AC3E}">
        <p14:creationId xmlns:p14="http://schemas.microsoft.com/office/powerpoint/2010/main" val="31215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94865" y="646331"/>
            <a:ext cx="3397135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For the next part, we will style a link to make it “button” like. Your HTML </a:t>
            </a:r>
            <a:r>
              <a:rPr lang="en-GB" dirty="0" err="1" smtClean="0"/>
              <a:t>markup</a:t>
            </a:r>
            <a:r>
              <a:rPr lang="en-GB" dirty="0" smtClean="0"/>
              <a:t> should look like this, note we’ve added a class to our anchor tag.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65606"/>
              </p:ext>
            </p:extLst>
          </p:nvPr>
        </p:nvGraphicFramePr>
        <p:xfrm>
          <a:off x="-1" y="640080"/>
          <a:ext cx="879486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25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  <a:latin typeface="+mn-lt"/>
                        </a:rPr>
                        <a:t>&lt;div class=“blog-post-container float-left”&gt;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&lt;div class=“blog-post-header”&gt;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class="profile-picture float-left"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="images/pupper.jpg" alt="It's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!"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&lt;h1 class=“float-left”&gt;How to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Restful Sleeps!&lt;/h1&gt;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&lt;/div&gt;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&lt;p class=“clear”&gt;Read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this article to find out more on how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gets his restful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 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sleeps!&lt;/p&gt;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&lt;a class=“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btn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-read-more red”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href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=“#”&gt;Read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More!&lt;/a&gt;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Create a basic HTML file, remember to specify your </a:t>
            </a:r>
            <a:r>
              <a:rPr lang="en-GB" b="1" dirty="0" err="1" smtClean="0"/>
              <a:t>doctype</a:t>
            </a:r>
            <a:r>
              <a:rPr lang="en-GB" dirty="0" smtClean="0"/>
              <a:t> and close all your tags.</a:t>
            </a:r>
          </a:p>
          <a:p>
            <a:endParaRPr lang="en-GB" dirty="0"/>
          </a:p>
          <a:p>
            <a:r>
              <a:rPr lang="en-GB" dirty="0" smtClean="0"/>
              <a:t>Save this file within your </a:t>
            </a:r>
            <a:r>
              <a:rPr lang="en-GB" b="1" dirty="0" smtClean="0"/>
              <a:t>Project Folder </a:t>
            </a:r>
            <a:r>
              <a:rPr lang="en-GB" dirty="0" smtClean="0"/>
              <a:t>as “index.html”</a:t>
            </a:r>
            <a:endParaRPr lang="en-GB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0968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&lt;!DOCTYPE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html&gt;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&lt;html&gt;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&lt;head&gt;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    &lt;title&gt;Page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Title&lt;/title&gt;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&lt;/head&gt;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&lt;body&gt;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&lt;/body&gt;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&lt;/html&gt;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3063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btn-read-more:hover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, .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btn-read-more:focus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rgb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(255,100,100);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btn-read-more:active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darkred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Styling links on hover is quite easy, first we use a selector and then follow the selector with “:hover”. Note that for accessibility, you should always style for focusing as well, in case the user isn’t using a mouse.</a:t>
            </a:r>
          </a:p>
          <a:p>
            <a:endParaRPr lang="en-GB" dirty="0"/>
          </a:p>
          <a:p>
            <a:r>
              <a:rPr lang="en-GB" dirty="0" smtClean="0"/>
              <a:t>Styling a link’s “:active” element will be the style the element has when clicked or “pressed down”. </a:t>
            </a:r>
            <a:r>
              <a:rPr lang="en-GB" b="1" dirty="0" smtClean="0"/>
              <a:t>In order for an active style to work, it has to be declared after the hover and focus rules.</a:t>
            </a:r>
          </a:p>
        </p:txBody>
      </p:sp>
    </p:spTree>
    <p:extLst>
      <p:ext uri="{BB962C8B-B14F-4D97-AF65-F5344CB8AC3E}">
        <p14:creationId xmlns:p14="http://schemas.microsoft.com/office/powerpoint/2010/main" val="42144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Useful Resources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93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Mozilla Developer Network</a:t>
            </a:r>
          </a:p>
          <a:p>
            <a:r>
              <a:rPr lang="en-GB" dirty="0" smtClean="0"/>
              <a:t>Google (Avoid w3schools, CSS Tricks/HTML5 Rocks are awesome!)</a:t>
            </a:r>
          </a:p>
          <a:p>
            <a:r>
              <a:rPr lang="en-GB" dirty="0" smtClean="0"/>
              <a:t>Books (Really, the BEST resource for initial learning about a topic)</a:t>
            </a:r>
          </a:p>
          <a:p>
            <a:r>
              <a:rPr lang="en-GB" dirty="0" smtClean="0"/>
              <a:t>Stack Overflow!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44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Advice From Me</a:t>
            </a:r>
            <a:endParaRPr lang="en-GB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21225"/>
            <a:ext cx="10515600" cy="151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Find an IDE you love (Sublime Text/Notepad++/Brackets/Atom)</a:t>
            </a:r>
          </a:p>
          <a:p>
            <a:r>
              <a:rPr lang="en-GB" dirty="0" smtClean="0"/>
              <a:t>Learn how to read documentation!</a:t>
            </a:r>
          </a:p>
          <a:p>
            <a:r>
              <a:rPr lang="en-GB" dirty="0" smtClean="0"/>
              <a:t>Experiment constantly with ideas </a:t>
            </a:r>
            <a:r>
              <a:rPr lang="en-GB" smtClean="0"/>
              <a:t>and layouts.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7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Book Links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>
            <a:normAutofit/>
          </a:bodyPr>
          <a:lstStyle/>
          <a:p>
            <a:r>
              <a:rPr lang="en-GB" dirty="0" smtClean="0"/>
              <a:t>CSS3 for Web </a:t>
            </a:r>
            <a:r>
              <a:rPr lang="en-GB" dirty="0"/>
              <a:t>Designers -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goo.gl/2CTlRg</a:t>
            </a:r>
            <a:endParaRPr lang="en-GB" dirty="0" smtClean="0"/>
          </a:p>
          <a:p>
            <a:r>
              <a:rPr lang="en-GB" dirty="0" smtClean="0"/>
              <a:t>Responsive Web </a:t>
            </a:r>
            <a:r>
              <a:rPr lang="en-GB" dirty="0"/>
              <a:t>Design -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goo.gl/P5PocB</a:t>
            </a:r>
            <a:endParaRPr lang="en-GB" dirty="0" smtClean="0"/>
          </a:p>
          <a:p>
            <a:r>
              <a:rPr lang="en-GB" dirty="0">
                <a:hlinkClick r:id="rId4"/>
              </a:rPr>
              <a:t>http://diveinto.html5doctor.com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HTML &amp; CSS by </a:t>
            </a:r>
            <a:r>
              <a:rPr lang="en-GB" dirty="0" err="1" smtClean="0"/>
              <a:t>Duckett</a:t>
            </a:r>
            <a:r>
              <a:rPr lang="en-GB" dirty="0" smtClean="0"/>
              <a:t> - http</a:t>
            </a:r>
            <a:r>
              <a:rPr lang="en-GB" dirty="0"/>
              <a:t>://goo.gl/rRIcbD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789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74694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Main Body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#282828;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aseline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Create a new document in your text editor, add in a CSS comment explaining the code beneath.</a:t>
            </a:r>
          </a:p>
          <a:p>
            <a:endParaRPr lang="en-GB" dirty="0"/>
          </a:p>
          <a:p>
            <a:r>
              <a:rPr lang="en-GB" dirty="0" smtClean="0"/>
              <a:t>Add in the pasted code and save the document as “style.css” in your styles folder.</a:t>
            </a:r>
          </a:p>
          <a:p>
            <a:endParaRPr lang="en-GB" dirty="0"/>
          </a:p>
          <a:p>
            <a:r>
              <a:rPr lang="en-GB" b="1" dirty="0" smtClean="0"/>
              <a:t>Note the style does not take effect, this is because we have not “linked” our stylesheet to the HTML document.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2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2822" y="997527"/>
            <a:ext cx="2394065" cy="478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5486399" y="1429789"/>
            <a:ext cx="1246909" cy="1246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It’s time to link in our external CSS stylesheet. The reason we use external stylesheets is because it is beneficial to keep </a:t>
            </a:r>
            <a:r>
              <a:rPr lang="en-GB" b="1" dirty="0" smtClean="0"/>
              <a:t>content </a:t>
            </a:r>
            <a:r>
              <a:rPr lang="en-GB" dirty="0" smtClean="0"/>
              <a:t>separate from </a:t>
            </a:r>
            <a:r>
              <a:rPr lang="en-GB" b="1" dirty="0" smtClean="0"/>
              <a:t>styling</a:t>
            </a:r>
            <a:r>
              <a:rPr lang="en-GB" dirty="0" smtClean="0"/>
              <a:t>.</a:t>
            </a:r>
          </a:p>
          <a:p>
            <a:endParaRPr lang="en-GB" b="1" dirty="0"/>
          </a:p>
          <a:p>
            <a:r>
              <a:rPr lang="en-GB" dirty="0" smtClean="0"/>
              <a:t>Between your &lt;head&gt; tags, add a new line then add the link tag shown. Note that we explain to the browser what our external resource is and where it can be found in our </a:t>
            </a:r>
            <a:r>
              <a:rPr lang="en-GB" b="1" dirty="0" smtClean="0"/>
              <a:t>project structure</a:t>
            </a:r>
            <a:r>
              <a:rPr lang="en-GB" dirty="0"/>
              <a:t> </a:t>
            </a:r>
            <a:r>
              <a:rPr lang="en-GB" dirty="0" smtClean="0"/>
              <a:t>with a </a:t>
            </a:r>
            <a:r>
              <a:rPr lang="en-GB" dirty="0" err="1" smtClean="0"/>
              <a:t>href</a:t>
            </a:r>
            <a:r>
              <a:rPr lang="en-GB" dirty="0" smtClean="0"/>
              <a:t> property.</a:t>
            </a:r>
          </a:p>
          <a:p>
            <a:endParaRPr lang="en-GB" dirty="0" smtClean="0"/>
          </a:p>
          <a:p>
            <a:r>
              <a:rPr lang="en-GB" dirty="0" smtClean="0"/>
              <a:t>When you have refreshed the page add our new tag, div. </a:t>
            </a:r>
            <a:r>
              <a:rPr lang="en-GB" dirty="0" err="1" smtClean="0"/>
              <a:t>Div</a:t>
            </a:r>
            <a:r>
              <a:rPr lang="en-GB" dirty="0" smtClean="0"/>
              <a:t> defines a section of content in HTML. Our div tag here has an </a:t>
            </a:r>
            <a:r>
              <a:rPr lang="en-GB" b="1" dirty="0" smtClean="0"/>
              <a:t>ID</a:t>
            </a:r>
            <a:r>
              <a:rPr lang="en-GB" dirty="0" smtClean="0"/>
              <a:t> of </a:t>
            </a:r>
            <a:r>
              <a:rPr lang="en-GB" b="1" dirty="0" smtClean="0"/>
              <a:t>card-about-me</a:t>
            </a:r>
            <a:r>
              <a:rPr lang="en-GB" dirty="0" smtClean="0"/>
              <a:t>, this gives us a method of “selecting” it in our external CSS.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18461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&lt;!DOCTYPE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html&gt;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&lt;html&gt;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&lt;head&gt;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    &lt;title&gt;Page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Title&lt;/title&gt;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&lt;link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=“stylesheet” type=“text/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css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”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href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=“styles/style.css”&gt;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&lt;/head&gt;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&lt;body&gt;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&lt;div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&lt;/body&gt;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&lt;/html&gt;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0582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/* 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Create a new </a:t>
            </a:r>
            <a:r>
              <a:rPr lang="en-GB" b="1" dirty="0" smtClean="0"/>
              <a:t>rule</a:t>
            </a:r>
            <a:r>
              <a:rPr lang="en-GB" dirty="0" smtClean="0"/>
              <a:t> for our new DIV. Note that IDs are selected using a </a:t>
            </a:r>
            <a:r>
              <a:rPr lang="en-GB" b="1" dirty="0" smtClean="0"/>
              <a:t>hashtag</a:t>
            </a:r>
            <a:r>
              <a:rPr lang="en-GB" dirty="0" smtClean="0"/>
              <a:t>. Taking this into account, the rule should contain the following: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selector for our DIV with the ID ‘card-about-me’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Properties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Background-</a:t>
            </a:r>
            <a:r>
              <a:rPr lang="en-GB" dirty="0" err="1" smtClean="0"/>
              <a:t>color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Height</a:t>
            </a:r>
          </a:p>
          <a:p>
            <a:endParaRPr lang="en-GB" dirty="0"/>
          </a:p>
          <a:p>
            <a:r>
              <a:rPr lang="en-GB" b="1" dirty="0" smtClean="0"/>
              <a:t>Any element with an ID should be unique, no two elements on one page should share one.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84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Assets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157" y="2021188"/>
            <a:ext cx="9106388" cy="523220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http://ryanpark.co.uk/downloads/images.zip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58" y="1272204"/>
            <a:ext cx="11646131" cy="646331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and unzip the assets contained at: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" y="2647061"/>
            <a:ext cx="11646131" cy="1200329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the assets inside your Project Folder “images” subdirectory, remember good file management!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76907515"/>
              </p:ext>
            </p:extLst>
          </p:nvPr>
        </p:nvGraphicFramePr>
        <p:xfrm>
          <a:off x="4176204" y="3505916"/>
          <a:ext cx="3892237" cy="352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Now that we’ve downloaded our assets, it’s time to start marking up our content. 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52588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=“images/pupper.jpg” alt=“It’s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!”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&lt;h1 title=“About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Me”&gt;About Me!&lt;/h1&gt;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&lt;hr&gt;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&lt;h2 title=“Interests”&gt;Interests&lt;/h2&gt;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&lt;p&gt;Sleeping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Tight, Restful Sleeps, and Barking!&lt;/p&gt;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&lt;h2 title=“bio”&gt;Bio&lt;/h2&gt;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&lt;p&gt;Hello,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my name is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. Welcome to my website, I like to sleep tight and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get restful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sleeps. On this page you can find out all about me and my cute dog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pyjamas.&lt;/p&gt;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4201</Words>
  <Application>Microsoft Office PowerPoint</Application>
  <PresentationFormat>Widescreen</PresentationFormat>
  <Paragraphs>842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Resources</vt:lpstr>
      <vt:lpstr>Book Links</vt:lpstr>
    </vt:vector>
  </TitlesOfParts>
  <Company>Ulster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Hook, Alan</dc:creator>
  <cp:lastModifiedBy>Ryan Park</cp:lastModifiedBy>
  <cp:revision>103</cp:revision>
  <dcterms:created xsi:type="dcterms:W3CDTF">2015-09-18T12:18:15Z</dcterms:created>
  <dcterms:modified xsi:type="dcterms:W3CDTF">2015-10-09T13:28:33Z</dcterms:modified>
</cp:coreProperties>
</file>