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8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8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8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7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8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675" y="2425600"/>
            <a:ext cx="3110333" cy="2717899"/>
          </a:xfrm>
          <a:custGeom>
            <a:avLst/>
            <a:gdLst/>
            <a:ahLst/>
            <a:cxnLst/>
            <a:rect l="l" t="t" r="r" b="b"/>
            <a:pathLst>
              <a:path w="3110333" h="2717899">
                <a:moveTo>
                  <a:pt x="2489978" y="2430729"/>
                </a:moveTo>
                <a:lnTo>
                  <a:pt x="2476686" y="2426587"/>
                </a:lnTo>
                <a:lnTo>
                  <a:pt x="2459024" y="2418636"/>
                </a:lnTo>
                <a:lnTo>
                  <a:pt x="2454472" y="2406543"/>
                </a:lnTo>
                <a:lnTo>
                  <a:pt x="2459024" y="2402401"/>
                </a:lnTo>
                <a:lnTo>
                  <a:pt x="2459024" y="2394449"/>
                </a:lnTo>
                <a:lnTo>
                  <a:pt x="2481056" y="2382356"/>
                </a:lnTo>
                <a:lnTo>
                  <a:pt x="2503270" y="2370263"/>
                </a:lnTo>
                <a:lnTo>
                  <a:pt x="2525484" y="2358170"/>
                </a:lnTo>
                <a:lnTo>
                  <a:pt x="2547516" y="2341935"/>
                </a:lnTo>
                <a:lnTo>
                  <a:pt x="2565360" y="2325866"/>
                </a:lnTo>
                <a:lnTo>
                  <a:pt x="2583022" y="2305655"/>
                </a:lnTo>
                <a:lnTo>
                  <a:pt x="2609606" y="2265400"/>
                </a:lnTo>
                <a:lnTo>
                  <a:pt x="2574100" y="2233097"/>
                </a:lnTo>
                <a:lnTo>
                  <a:pt x="2560808" y="2257283"/>
                </a:lnTo>
                <a:lnTo>
                  <a:pt x="2538776" y="2285611"/>
                </a:lnTo>
                <a:lnTo>
                  <a:pt x="2512192" y="2305655"/>
                </a:lnTo>
                <a:lnTo>
                  <a:pt x="2485608" y="2325866"/>
                </a:lnTo>
                <a:lnTo>
                  <a:pt x="2441180" y="2354028"/>
                </a:lnTo>
                <a:lnTo>
                  <a:pt x="2414596" y="2362146"/>
                </a:lnTo>
                <a:lnTo>
                  <a:pt x="2388012" y="2370263"/>
                </a:lnTo>
                <a:lnTo>
                  <a:pt x="2379272" y="2370263"/>
                </a:lnTo>
                <a:lnTo>
                  <a:pt x="2379272" y="2362146"/>
                </a:lnTo>
                <a:lnTo>
                  <a:pt x="2374720" y="2358170"/>
                </a:lnTo>
                <a:lnTo>
                  <a:pt x="2379272" y="2354028"/>
                </a:lnTo>
                <a:lnTo>
                  <a:pt x="2392564" y="2329842"/>
                </a:lnTo>
                <a:lnTo>
                  <a:pt x="2410226" y="2313773"/>
                </a:lnTo>
                <a:lnTo>
                  <a:pt x="2450102" y="2277493"/>
                </a:lnTo>
                <a:lnTo>
                  <a:pt x="2489978" y="2237238"/>
                </a:lnTo>
                <a:lnTo>
                  <a:pt x="2507640" y="2217027"/>
                </a:lnTo>
                <a:lnTo>
                  <a:pt x="2534224" y="2200958"/>
                </a:lnTo>
                <a:lnTo>
                  <a:pt x="2538776" y="2200958"/>
                </a:lnTo>
                <a:lnTo>
                  <a:pt x="2503270" y="2168655"/>
                </a:lnTo>
                <a:lnTo>
                  <a:pt x="2498900" y="2180748"/>
                </a:lnTo>
                <a:lnTo>
                  <a:pt x="2489978" y="2192841"/>
                </a:lnTo>
                <a:lnTo>
                  <a:pt x="2467764" y="2217027"/>
                </a:lnTo>
                <a:lnTo>
                  <a:pt x="2441180" y="2233097"/>
                </a:lnTo>
                <a:lnTo>
                  <a:pt x="2419148" y="2249331"/>
                </a:lnTo>
                <a:lnTo>
                  <a:pt x="2392564" y="2261424"/>
                </a:lnTo>
                <a:lnTo>
                  <a:pt x="2365980" y="2273518"/>
                </a:lnTo>
                <a:lnTo>
                  <a:pt x="2352687" y="2277493"/>
                </a:lnTo>
                <a:lnTo>
                  <a:pt x="2339395" y="2277493"/>
                </a:lnTo>
                <a:lnTo>
                  <a:pt x="2321552" y="2273518"/>
                </a:lnTo>
                <a:lnTo>
                  <a:pt x="2308259" y="2269376"/>
                </a:lnTo>
                <a:lnTo>
                  <a:pt x="2303889" y="2261424"/>
                </a:lnTo>
                <a:lnTo>
                  <a:pt x="2299520" y="2253307"/>
                </a:lnTo>
                <a:lnTo>
                  <a:pt x="2303889" y="2245190"/>
                </a:lnTo>
                <a:lnTo>
                  <a:pt x="2308259" y="2241214"/>
                </a:lnTo>
                <a:lnTo>
                  <a:pt x="2348136" y="2213052"/>
                </a:lnTo>
                <a:lnTo>
                  <a:pt x="2388012" y="2188865"/>
                </a:lnTo>
                <a:lnTo>
                  <a:pt x="2423518" y="2156561"/>
                </a:lnTo>
                <a:lnTo>
                  <a:pt x="2441180" y="2144468"/>
                </a:lnTo>
                <a:lnTo>
                  <a:pt x="2459024" y="2132375"/>
                </a:lnTo>
                <a:lnTo>
                  <a:pt x="2401304" y="2087978"/>
                </a:lnTo>
                <a:lnTo>
                  <a:pt x="2388012" y="2112165"/>
                </a:lnTo>
                <a:lnTo>
                  <a:pt x="2365980" y="2136351"/>
                </a:lnTo>
                <a:lnTo>
                  <a:pt x="2348136" y="2160538"/>
                </a:lnTo>
                <a:lnTo>
                  <a:pt x="2321552" y="2176772"/>
                </a:lnTo>
                <a:lnTo>
                  <a:pt x="2294967" y="2196817"/>
                </a:lnTo>
                <a:lnTo>
                  <a:pt x="2268383" y="2208910"/>
                </a:lnTo>
                <a:lnTo>
                  <a:pt x="2241799" y="2213052"/>
                </a:lnTo>
                <a:lnTo>
                  <a:pt x="2215215" y="2213052"/>
                </a:lnTo>
                <a:lnTo>
                  <a:pt x="2206475" y="2208910"/>
                </a:lnTo>
                <a:lnTo>
                  <a:pt x="2201923" y="2204934"/>
                </a:lnTo>
                <a:lnTo>
                  <a:pt x="2201923" y="2188865"/>
                </a:lnTo>
                <a:lnTo>
                  <a:pt x="2224137" y="2164679"/>
                </a:lnTo>
                <a:lnTo>
                  <a:pt x="2250721" y="2148444"/>
                </a:lnTo>
                <a:lnTo>
                  <a:pt x="2272936" y="2128399"/>
                </a:lnTo>
                <a:lnTo>
                  <a:pt x="2294967" y="2104213"/>
                </a:lnTo>
                <a:lnTo>
                  <a:pt x="2343766" y="2039605"/>
                </a:lnTo>
                <a:lnTo>
                  <a:pt x="2334844" y="2031654"/>
                </a:lnTo>
                <a:lnTo>
                  <a:pt x="2294967" y="2063792"/>
                </a:lnTo>
                <a:lnTo>
                  <a:pt x="2255091" y="2092120"/>
                </a:lnTo>
                <a:lnTo>
                  <a:pt x="2206475" y="2128399"/>
                </a:lnTo>
                <a:lnTo>
                  <a:pt x="2179891" y="2144468"/>
                </a:lnTo>
                <a:lnTo>
                  <a:pt x="2153307" y="2152586"/>
                </a:lnTo>
                <a:lnTo>
                  <a:pt x="2140015" y="2152586"/>
                </a:lnTo>
                <a:lnTo>
                  <a:pt x="2126723" y="2148444"/>
                </a:lnTo>
                <a:lnTo>
                  <a:pt x="2117801" y="2136351"/>
                </a:lnTo>
                <a:lnTo>
                  <a:pt x="2122171" y="2124258"/>
                </a:lnTo>
                <a:lnTo>
                  <a:pt x="2135463" y="2100072"/>
                </a:lnTo>
                <a:lnTo>
                  <a:pt x="2153307" y="2080027"/>
                </a:lnTo>
                <a:lnTo>
                  <a:pt x="2197553" y="2043747"/>
                </a:lnTo>
                <a:lnTo>
                  <a:pt x="2237429" y="2011443"/>
                </a:lnTo>
                <a:lnTo>
                  <a:pt x="2277305" y="1979140"/>
                </a:lnTo>
                <a:lnTo>
                  <a:pt x="2264013" y="1971188"/>
                </a:lnTo>
                <a:lnTo>
                  <a:pt x="2250721" y="1991233"/>
                </a:lnTo>
                <a:lnTo>
                  <a:pt x="2228507" y="2007468"/>
                </a:lnTo>
                <a:lnTo>
                  <a:pt x="2188631" y="2035630"/>
                </a:lnTo>
                <a:lnTo>
                  <a:pt x="2162047" y="2051699"/>
                </a:lnTo>
                <a:lnTo>
                  <a:pt x="2135463" y="2067933"/>
                </a:lnTo>
                <a:lnTo>
                  <a:pt x="2104509" y="2075885"/>
                </a:lnTo>
                <a:lnTo>
                  <a:pt x="2091217" y="2080027"/>
                </a:lnTo>
                <a:lnTo>
                  <a:pt x="2077925" y="2075885"/>
                </a:lnTo>
                <a:lnTo>
                  <a:pt x="2069003" y="2067933"/>
                </a:lnTo>
                <a:lnTo>
                  <a:pt x="2064633" y="2059816"/>
                </a:lnTo>
                <a:lnTo>
                  <a:pt x="2064633" y="2047723"/>
                </a:lnTo>
                <a:lnTo>
                  <a:pt x="2069003" y="2035630"/>
                </a:lnTo>
                <a:lnTo>
                  <a:pt x="2091217" y="2019561"/>
                </a:lnTo>
                <a:lnTo>
                  <a:pt x="2135463" y="1987257"/>
                </a:lnTo>
                <a:lnTo>
                  <a:pt x="2157677" y="1971188"/>
                </a:lnTo>
                <a:lnTo>
                  <a:pt x="2179891" y="1950977"/>
                </a:lnTo>
                <a:lnTo>
                  <a:pt x="2210845" y="1918674"/>
                </a:lnTo>
                <a:lnTo>
                  <a:pt x="2215215" y="1805859"/>
                </a:lnTo>
                <a:lnTo>
                  <a:pt x="2255091" y="1842139"/>
                </a:lnTo>
                <a:lnTo>
                  <a:pt x="2290597" y="1882394"/>
                </a:lnTo>
                <a:lnTo>
                  <a:pt x="2326104" y="1918674"/>
                </a:lnTo>
                <a:lnTo>
                  <a:pt x="2383642" y="1971188"/>
                </a:lnTo>
                <a:lnTo>
                  <a:pt x="2445732" y="2015419"/>
                </a:lnTo>
                <a:lnTo>
                  <a:pt x="2507640" y="2063792"/>
                </a:lnTo>
                <a:lnTo>
                  <a:pt x="2565360" y="2112165"/>
                </a:lnTo>
                <a:lnTo>
                  <a:pt x="2698280" y="2225145"/>
                </a:lnTo>
                <a:lnTo>
                  <a:pt x="2822278" y="2341935"/>
                </a:lnTo>
                <a:lnTo>
                  <a:pt x="3074827" y="2575847"/>
                </a:lnTo>
                <a:lnTo>
                  <a:pt x="3083749" y="2583798"/>
                </a:lnTo>
                <a:lnTo>
                  <a:pt x="3097041" y="2595892"/>
                </a:lnTo>
                <a:lnTo>
                  <a:pt x="3101411" y="2611961"/>
                </a:lnTo>
                <a:lnTo>
                  <a:pt x="3105781" y="2624054"/>
                </a:lnTo>
                <a:lnTo>
                  <a:pt x="3110333" y="2640289"/>
                </a:lnTo>
                <a:lnTo>
                  <a:pt x="3105781" y="2672427"/>
                </a:lnTo>
                <a:lnTo>
                  <a:pt x="3097041" y="2704730"/>
                </a:lnTo>
                <a:lnTo>
                  <a:pt x="3088697" y="2717899"/>
                </a:lnTo>
                <a:lnTo>
                  <a:pt x="2979226" y="2717899"/>
                </a:lnTo>
                <a:lnTo>
                  <a:pt x="2986153" y="2712848"/>
                </a:lnTo>
                <a:lnTo>
                  <a:pt x="3003997" y="2692637"/>
                </a:lnTo>
                <a:lnTo>
                  <a:pt x="3008367" y="2676568"/>
                </a:lnTo>
                <a:lnTo>
                  <a:pt x="2986153" y="2692637"/>
                </a:lnTo>
                <a:lnTo>
                  <a:pt x="2959569" y="2708706"/>
                </a:lnTo>
                <a:lnTo>
                  <a:pt x="2928615" y="2716823"/>
                </a:lnTo>
                <a:lnTo>
                  <a:pt x="2923908" y="2717899"/>
                </a:lnTo>
                <a:lnTo>
                  <a:pt x="2820274" y="2717899"/>
                </a:lnTo>
                <a:lnTo>
                  <a:pt x="2817908" y="2716823"/>
                </a:lnTo>
                <a:lnTo>
                  <a:pt x="2813356" y="2712848"/>
                </a:lnTo>
                <a:lnTo>
                  <a:pt x="2813356" y="2704730"/>
                </a:lnTo>
                <a:lnTo>
                  <a:pt x="2822278" y="2700755"/>
                </a:lnTo>
                <a:lnTo>
                  <a:pt x="2866524" y="2676568"/>
                </a:lnTo>
                <a:lnTo>
                  <a:pt x="2915323" y="2652382"/>
                </a:lnTo>
                <a:lnTo>
                  <a:pt x="2946277" y="2628196"/>
                </a:lnTo>
                <a:lnTo>
                  <a:pt x="2977413" y="2599868"/>
                </a:lnTo>
                <a:lnTo>
                  <a:pt x="2924245" y="2555636"/>
                </a:lnTo>
                <a:lnTo>
                  <a:pt x="2893108" y="2583798"/>
                </a:lnTo>
                <a:lnTo>
                  <a:pt x="2857784" y="2611961"/>
                </a:lnTo>
                <a:lnTo>
                  <a:pt x="2826648" y="2628196"/>
                </a:lnTo>
                <a:lnTo>
                  <a:pt x="2795694" y="2644265"/>
                </a:lnTo>
                <a:lnTo>
                  <a:pt x="2760188" y="2652382"/>
                </a:lnTo>
                <a:lnTo>
                  <a:pt x="2738156" y="2656358"/>
                </a:lnTo>
                <a:lnTo>
                  <a:pt x="2720312" y="2652382"/>
                </a:lnTo>
                <a:lnTo>
                  <a:pt x="2711572" y="2648240"/>
                </a:lnTo>
                <a:lnTo>
                  <a:pt x="2707020" y="2636147"/>
                </a:lnTo>
                <a:lnTo>
                  <a:pt x="2702650" y="2624054"/>
                </a:lnTo>
                <a:lnTo>
                  <a:pt x="2711572" y="2616102"/>
                </a:lnTo>
                <a:lnTo>
                  <a:pt x="2738156" y="2595892"/>
                </a:lnTo>
                <a:lnTo>
                  <a:pt x="2764740" y="2579823"/>
                </a:lnTo>
                <a:lnTo>
                  <a:pt x="2791324" y="2563754"/>
                </a:lnTo>
                <a:lnTo>
                  <a:pt x="2817908" y="2547519"/>
                </a:lnTo>
                <a:lnTo>
                  <a:pt x="2866524" y="2503288"/>
                </a:lnTo>
                <a:lnTo>
                  <a:pt x="2835570" y="2470984"/>
                </a:lnTo>
                <a:lnTo>
                  <a:pt x="2795694" y="2511240"/>
                </a:lnTo>
                <a:lnTo>
                  <a:pt x="2773480" y="2531450"/>
                </a:lnTo>
                <a:lnTo>
                  <a:pt x="2746896" y="2547519"/>
                </a:lnTo>
                <a:lnTo>
                  <a:pt x="2720312" y="2563754"/>
                </a:lnTo>
                <a:lnTo>
                  <a:pt x="2689358" y="2575847"/>
                </a:lnTo>
                <a:lnTo>
                  <a:pt x="2662774" y="2579823"/>
                </a:lnTo>
                <a:lnTo>
                  <a:pt x="2631820" y="2575847"/>
                </a:lnTo>
                <a:lnTo>
                  <a:pt x="2627268" y="2571705"/>
                </a:lnTo>
                <a:lnTo>
                  <a:pt x="2622898" y="2567730"/>
                </a:lnTo>
                <a:lnTo>
                  <a:pt x="2622898" y="2559612"/>
                </a:lnTo>
                <a:lnTo>
                  <a:pt x="2627268" y="2555636"/>
                </a:lnTo>
                <a:lnTo>
                  <a:pt x="2645112" y="2539568"/>
                </a:lnTo>
                <a:lnTo>
                  <a:pt x="2667144" y="2523333"/>
                </a:lnTo>
                <a:lnTo>
                  <a:pt x="2711572" y="2495171"/>
                </a:lnTo>
                <a:lnTo>
                  <a:pt x="2751448" y="2462867"/>
                </a:lnTo>
                <a:lnTo>
                  <a:pt x="2791324" y="2430729"/>
                </a:lnTo>
                <a:lnTo>
                  <a:pt x="2738156" y="2382356"/>
                </a:lnTo>
                <a:lnTo>
                  <a:pt x="2738156" y="2386332"/>
                </a:lnTo>
                <a:lnTo>
                  <a:pt x="2724864" y="2406543"/>
                </a:lnTo>
                <a:lnTo>
                  <a:pt x="2707020" y="2426587"/>
                </a:lnTo>
                <a:lnTo>
                  <a:pt x="2662774" y="2462867"/>
                </a:lnTo>
                <a:lnTo>
                  <a:pt x="2636190" y="2474960"/>
                </a:lnTo>
                <a:lnTo>
                  <a:pt x="2613976" y="2487053"/>
                </a:lnTo>
                <a:lnTo>
                  <a:pt x="2560808" y="2499147"/>
                </a:lnTo>
                <a:lnTo>
                  <a:pt x="2552068" y="2499147"/>
                </a:lnTo>
                <a:lnTo>
                  <a:pt x="2543146" y="2491195"/>
                </a:lnTo>
                <a:lnTo>
                  <a:pt x="2543146" y="2483077"/>
                </a:lnTo>
                <a:lnTo>
                  <a:pt x="2547516" y="2474960"/>
                </a:lnTo>
                <a:lnTo>
                  <a:pt x="2569730" y="2462867"/>
                </a:lnTo>
                <a:lnTo>
                  <a:pt x="2591944" y="2442822"/>
                </a:lnTo>
                <a:lnTo>
                  <a:pt x="2631820" y="2406543"/>
                </a:lnTo>
                <a:lnTo>
                  <a:pt x="2662774" y="2374239"/>
                </a:lnTo>
                <a:lnTo>
                  <a:pt x="2680436" y="2362146"/>
                </a:lnTo>
                <a:lnTo>
                  <a:pt x="2702650" y="2354028"/>
                </a:lnTo>
                <a:lnTo>
                  <a:pt x="2707020" y="2354028"/>
                </a:lnTo>
                <a:lnTo>
                  <a:pt x="2667144" y="2313773"/>
                </a:lnTo>
                <a:lnTo>
                  <a:pt x="2653852" y="2337959"/>
                </a:lnTo>
                <a:lnTo>
                  <a:pt x="2631820" y="2358170"/>
                </a:lnTo>
                <a:lnTo>
                  <a:pt x="2613976" y="2378215"/>
                </a:lnTo>
                <a:lnTo>
                  <a:pt x="2591944" y="2394449"/>
                </a:lnTo>
                <a:lnTo>
                  <a:pt x="2565360" y="2410518"/>
                </a:lnTo>
                <a:lnTo>
                  <a:pt x="2529854" y="2426587"/>
                </a:lnTo>
                <a:lnTo>
                  <a:pt x="2507640" y="2430729"/>
                </a:lnTo>
                <a:lnTo>
                  <a:pt x="2489978" y="2430729"/>
                </a:lnTo>
                <a:close/>
              </a:path>
              <a:path w="3110333" h="2717899">
                <a:moveTo>
                  <a:pt x="146212" y="822336"/>
                </a:moveTo>
                <a:lnTo>
                  <a:pt x="128550" y="878826"/>
                </a:lnTo>
                <a:lnTo>
                  <a:pt x="115258" y="935150"/>
                </a:lnTo>
                <a:lnTo>
                  <a:pt x="106336" y="991640"/>
                </a:lnTo>
                <a:lnTo>
                  <a:pt x="110888" y="665124"/>
                </a:lnTo>
                <a:lnTo>
                  <a:pt x="141842" y="612776"/>
                </a:lnTo>
                <a:lnTo>
                  <a:pt x="172796" y="560262"/>
                </a:lnTo>
                <a:lnTo>
                  <a:pt x="212672" y="507913"/>
                </a:lnTo>
                <a:lnTo>
                  <a:pt x="248178" y="463516"/>
                </a:lnTo>
                <a:lnTo>
                  <a:pt x="292424" y="415144"/>
                </a:lnTo>
                <a:lnTo>
                  <a:pt x="336852" y="370912"/>
                </a:lnTo>
                <a:lnTo>
                  <a:pt x="385468" y="326515"/>
                </a:lnTo>
                <a:lnTo>
                  <a:pt x="487434" y="245839"/>
                </a:lnTo>
                <a:lnTo>
                  <a:pt x="540602" y="205584"/>
                </a:lnTo>
                <a:lnTo>
                  <a:pt x="598141" y="169304"/>
                </a:lnTo>
                <a:lnTo>
                  <a:pt x="655679" y="137000"/>
                </a:lnTo>
                <a:lnTo>
                  <a:pt x="713399" y="104862"/>
                </a:lnTo>
                <a:lnTo>
                  <a:pt x="775307" y="76535"/>
                </a:lnTo>
                <a:lnTo>
                  <a:pt x="837397" y="56490"/>
                </a:lnTo>
                <a:lnTo>
                  <a:pt x="890565" y="40255"/>
                </a:lnTo>
                <a:lnTo>
                  <a:pt x="943733" y="28162"/>
                </a:lnTo>
                <a:lnTo>
                  <a:pt x="1054439" y="12093"/>
                </a:lnTo>
                <a:lnTo>
                  <a:pt x="1165328" y="0"/>
                </a:lnTo>
                <a:lnTo>
                  <a:pt x="1276034" y="0"/>
                </a:lnTo>
                <a:lnTo>
                  <a:pt x="1386740" y="12093"/>
                </a:lnTo>
                <a:lnTo>
                  <a:pt x="1497628" y="28162"/>
                </a:lnTo>
                <a:lnTo>
                  <a:pt x="1599412" y="52348"/>
                </a:lnTo>
                <a:lnTo>
                  <a:pt x="1705748" y="84652"/>
                </a:lnTo>
                <a:lnTo>
                  <a:pt x="1803345" y="124907"/>
                </a:lnTo>
                <a:lnTo>
                  <a:pt x="1896389" y="173280"/>
                </a:lnTo>
                <a:lnTo>
                  <a:pt x="1984881" y="225794"/>
                </a:lnTo>
                <a:lnTo>
                  <a:pt x="2064633" y="286260"/>
                </a:lnTo>
                <a:lnTo>
                  <a:pt x="2140015" y="354678"/>
                </a:lnTo>
                <a:lnTo>
                  <a:pt x="2206475" y="427237"/>
                </a:lnTo>
                <a:lnTo>
                  <a:pt x="2237429" y="463516"/>
                </a:lnTo>
                <a:lnTo>
                  <a:pt x="2264013" y="503937"/>
                </a:lnTo>
                <a:lnTo>
                  <a:pt x="2290597" y="544193"/>
                </a:lnTo>
                <a:lnTo>
                  <a:pt x="2312812" y="588590"/>
                </a:lnTo>
                <a:lnTo>
                  <a:pt x="2348136" y="661149"/>
                </a:lnTo>
                <a:lnTo>
                  <a:pt x="2374720" y="737684"/>
                </a:lnTo>
                <a:lnTo>
                  <a:pt x="2396934" y="810243"/>
                </a:lnTo>
                <a:lnTo>
                  <a:pt x="2410226" y="890919"/>
                </a:lnTo>
                <a:lnTo>
                  <a:pt x="2419148" y="967454"/>
                </a:lnTo>
                <a:lnTo>
                  <a:pt x="2423518" y="1043989"/>
                </a:lnTo>
                <a:lnTo>
                  <a:pt x="2423518" y="1120690"/>
                </a:lnTo>
                <a:lnTo>
                  <a:pt x="2414596" y="1201200"/>
                </a:lnTo>
                <a:lnTo>
                  <a:pt x="2401304" y="1277735"/>
                </a:lnTo>
                <a:lnTo>
                  <a:pt x="2383642" y="1354436"/>
                </a:lnTo>
                <a:lnTo>
                  <a:pt x="2361428" y="1426995"/>
                </a:lnTo>
                <a:lnTo>
                  <a:pt x="2334844" y="1503530"/>
                </a:lnTo>
                <a:lnTo>
                  <a:pt x="2299520" y="1572113"/>
                </a:lnTo>
                <a:lnTo>
                  <a:pt x="2264013" y="1644672"/>
                </a:lnTo>
                <a:lnTo>
                  <a:pt x="2219767" y="1709114"/>
                </a:lnTo>
                <a:lnTo>
                  <a:pt x="2170969" y="1773555"/>
                </a:lnTo>
                <a:lnTo>
                  <a:pt x="2148755" y="1640530"/>
                </a:lnTo>
                <a:lnTo>
                  <a:pt x="2193183" y="1567972"/>
                </a:lnTo>
                <a:lnTo>
                  <a:pt x="2233059" y="1491437"/>
                </a:lnTo>
                <a:lnTo>
                  <a:pt x="2264013" y="1422854"/>
                </a:lnTo>
                <a:lnTo>
                  <a:pt x="2286228" y="1354436"/>
                </a:lnTo>
                <a:lnTo>
                  <a:pt x="2303889" y="1285852"/>
                </a:lnTo>
                <a:lnTo>
                  <a:pt x="2317181" y="1213293"/>
                </a:lnTo>
                <a:lnTo>
                  <a:pt x="2326104" y="1144876"/>
                </a:lnTo>
                <a:lnTo>
                  <a:pt x="2326104" y="1072317"/>
                </a:lnTo>
                <a:lnTo>
                  <a:pt x="2321552" y="1003734"/>
                </a:lnTo>
                <a:lnTo>
                  <a:pt x="2312812" y="935150"/>
                </a:lnTo>
                <a:lnTo>
                  <a:pt x="2299520" y="866733"/>
                </a:lnTo>
                <a:lnTo>
                  <a:pt x="2277305" y="798149"/>
                </a:lnTo>
                <a:lnTo>
                  <a:pt x="2250721" y="729566"/>
                </a:lnTo>
                <a:lnTo>
                  <a:pt x="2219767" y="665124"/>
                </a:lnTo>
                <a:lnTo>
                  <a:pt x="2184261" y="600683"/>
                </a:lnTo>
                <a:lnTo>
                  <a:pt x="2140015" y="540217"/>
                </a:lnTo>
                <a:lnTo>
                  <a:pt x="2091217" y="479751"/>
                </a:lnTo>
                <a:lnTo>
                  <a:pt x="2038049" y="423261"/>
                </a:lnTo>
                <a:lnTo>
                  <a:pt x="1993803" y="383005"/>
                </a:lnTo>
                <a:lnTo>
                  <a:pt x="1949557" y="346726"/>
                </a:lnTo>
                <a:lnTo>
                  <a:pt x="1900759" y="310446"/>
                </a:lnTo>
                <a:lnTo>
                  <a:pt x="1851961" y="278143"/>
                </a:lnTo>
                <a:lnTo>
                  <a:pt x="1798793" y="245839"/>
                </a:lnTo>
                <a:lnTo>
                  <a:pt x="1741254" y="217677"/>
                </a:lnTo>
                <a:lnTo>
                  <a:pt x="1683716" y="189515"/>
                </a:lnTo>
                <a:lnTo>
                  <a:pt x="1621626" y="169304"/>
                </a:lnTo>
                <a:lnTo>
                  <a:pt x="1559536" y="149094"/>
                </a:lnTo>
                <a:lnTo>
                  <a:pt x="1497628" y="133025"/>
                </a:lnTo>
                <a:lnTo>
                  <a:pt x="1435538" y="116956"/>
                </a:lnTo>
                <a:lnTo>
                  <a:pt x="1369078" y="108838"/>
                </a:lnTo>
                <a:lnTo>
                  <a:pt x="1302618" y="100721"/>
                </a:lnTo>
                <a:lnTo>
                  <a:pt x="1236158" y="96745"/>
                </a:lnTo>
                <a:lnTo>
                  <a:pt x="1165328" y="100721"/>
                </a:lnTo>
                <a:lnTo>
                  <a:pt x="1098867" y="104862"/>
                </a:lnTo>
                <a:lnTo>
                  <a:pt x="1041147" y="112814"/>
                </a:lnTo>
                <a:lnTo>
                  <a:pt x="983609" y="124907"/>
                </a:lnTo>
                <a:lnTo>
                  <a:pt x="930441" y="141142"/>
                </a:lnTo>
                <a:lnTo>
                  <a:pt x="872903" y="157211"/>
                </a:lnTo>
                <a:lnTo>
                  <a:pt x="819735" y="177421"/>
                </a:lnTo>
                <a:lnTo>
                  <a:pt x="766567" y="201608"/>
                </a:lnTo>
                <a:lnTo>
                  <a:pt x="668971" y="249980"/>
                </a:lnTo>
                <a:lnTo>
                  <a:pt x="575927" y="306305"/>
                </a:lnTo>
                <a:lnTo>
                  <a:pt x="496356" y="362795"/>
                </a:lnTo>
                <a:lnTo>
                  <a:pt x="429896" y="415144"/>
                </a:lnTo>
                <a:lnTo>
                  <a:pt x="376728" y="463516"/>
                </a:lnTo>
                <a:lnTo>
                  <a:pt x="332300" y="511889"/>
                </a:lnTo>
                <a:lnTo>
                  <a:pt x="292424" y="560262"/>
                </a:lnTo>
                <a:lnTo>
                  <a:pt x="252548" y="608634"/>
                </a:lnTo>
                <a:lnTo>
                  <a:pt x="221594" y="661149"/>
                </a:lnTo>
                <a:lnTo>
                  <a:pt x="190640" y="713497"/>
                </a:lnTo>
                <a:lnTo>
                  <a:pt x="168426" y="769987"/>
                </a:lnTo>
                <a:lnTo>
                  <a:pt x="146212" y="822336"/>
                </a:lnTo>
                <a:close/>
              </a:path>
              <a:path w="3110333" h="2717899">
                <a:moveTo>
                  <a:pt x="2193183" y="2245190"/>
                </a:moveTo>
                <a:lnTo>
                  <a:pt x="2241799" y="2281469"/>
                </a:lnTo>
                <a:lnTo>
                  <a:pt x="2286228" y="2321890"/>
                </a:lnTo>
                <a:lnTo>
                  <a:pt x="2414596" y="2446798"/>
                </a:lnTo>
                <a:lnTo>
                  <a:pt x="2481056" y="2511240"/>
                </a:lnTo>
                <a:lnTo>
                  <a:pt x="2552068" y="2571705"/>
                </a:lnTo>
                <a:lnTo>
                  <a:pt x="2689358" y="2672427"/>
                </a:lnTo>
                <a:lnTo>
                  <a:pt x="2742526" y="2716823"/>
                </a:lnTo>
                <a:lnTo>
                  <a:pt x="2743709" y="2717899"/>
                </a:lnTo>
                <a:lnTo>
                  <a:pt x="2611714" y="2717899"/>
                </a:lnTo>
                <a:lnTo>
                  <a:pt x="2547516" y="2672427"/>
                </a:lnTo>
                <a:lnTo>
                  <a:pt x="2507640" y="2640289"/>
                </a:lnTo>
                <a:lnTo>
                  <a:pt x="2467764" y="2607985"/>
                </a:lnTo>
                <a:lnTo>
                  <a:pt x="2396934" y="2539568"/>
                </a:lnTo>
                <a:lnTo>
                  <a:pt x="2326104" y="2470984"/>
                </a:lnTo>
                <a:lnTo>
                  <a:pt x="2255091" y="2402401"/>
                </a:lnTo>
                <a:lnTo>
                  <a:pt x="2179891" y="2333983"/>
                </a:lnTo>
                <a:lnTo>
                  <a:pt x="2131093" y="2293563"/>
                </a:lnTo>
                <a:lnTo>
                  <a:pt x="2077925" y="2253307"/>
                </a:lnTo>
                <a:lnTo>
                  <a:pt x="2024757" y="2217027"/>
                </a:lnTo>
                <a:lnTo>
                  <a:pt x="1971589" y="2176772"/>
                </a:lnTo>
                <a:lnTo>
                  <a:pt x="1940635" y="2148444"/>
                </a:lnTo>
                <a:lnTo>
                  <a:pt x="1905129" y="2116306"/>
                </a:lnTo>
                <a:lnTo>
                  <a:pt x="1891837" y="2100072"/>
                </a:lnTo>
                <a:lnTo>
                  <a:pt x="1878545" y="2084002"/>
                </a:lnTo>
                <a:lnTo>
                  <a:pt x="1874175" y="2063792"/>
                </a:lnTo>
                <a:lnTo>
                  <a:pt x="1869805" y="2043747"/>
                </a:lnTo>
                <a:lnTo>
                  <a:pt x="1798793" y="2084002"/>
                </a:lnTo>
                <a:lnTo>
                  <a:pt x="1723593" y="2120282"/>
                </a:lnTo>
                <a:lnTo>
                  <a:pt x="1652580" y="2152586"/>
                </a:lnTo>
                <a:lnTo>
                  <a:pt x="1572828" y="2176772"/>
                </a:lnTo>
                <a:lnTo>
                  <a:pt x="1497628" y="2196817"/>
                </a:lnTo>
                <a:lnTo>
                  <a:pt x="1417876" y="2208910"/>
                </a:lnTo>
                <a:lnTo>
                  <a:pt x="1333572" y="2217027"/>
                </a:lnTo>
                <a:lnTo>
                  <a:pt x="1249450" y="2217027"/>
                </a:lnTo>
                <a:lnTo>
                  <a:pt x="1165328" y="2208910"/>
                </a:lnTo>
                <a:lnTo>
                  <a:pt x="1081023" y="2196817"/>
                </a:lnTo>
                <a:lnTo>
                  <a:pt x="1001271" y="2180748"/>
                </a:lnTo>
                <a:lnTo>
                  <a:pt x="917149" y="2160538"/>
                </a:lnTo>
                <a:lnTo>
                  <a:pt x="837397" y="2136351"/>
                </a:lnTo>
                <a:lnTo>
                  <a:pt x="757645" y="2108189"/>
                </a:lnTo>
                <a:lnTo>
                  <a:pt x="682263" y="2075885"/>
                </a:lnTo>
                <a:lnTo>
                  <a:pt x="607063" y="2039605"/>
                </a:lnTo>
                <a:lnTo>
                  <a:pt x="540602" y="2003326"/>
                </a:lnTo>
                <a:lnTo>
                  <a:pt x="478512" y="1967047"/>
                </a:lnTo>
                <a:lnTo>
                  <a:pt x="420974" y="1926791"/>
                </a:lnTo>
                <a:lnTo>
                  <a:pt x="363436" y="1882394"/>
                </a:lnTo>
                <a:lnTo>
                  <a:pt x="310268" y="1838163"/>
                </a:lnTo>
                <a:lnTo>
                  <a:pt x="261470" y="1789790"/>
                </a:lnTo>
                <a:lnTo>
                  <a:pt x="212672" y="1733300"/>
                </a:lnTo>
                <a:lnTo>
                  <a:pt x="168426" y="1676810"/>
                </a:lnTo>
                <a:lnTo>
                  <a:pt x="132920" y="1620486"/>
                </a:lnTo>
                <a:lnTo>
                  <a:pt x="101966" y="1563996"/>
                </a:lnTo>
                <a:lnTo>
                  <a:pt x="71012" y="1503530"/>
                </a:lnTo>
                <a:lnTo>
                  <a:pt x="48798" y="1443064"/>
                </a:lnTo>
                <a:lnTo>
                  <a:pt x="31136" y="1382598"/>
                </a:lnTo>
                <a:lnTo>
                  <a:pt x="17844" y="1318156"/>
                </a:lnTo>
                <a:lnTo>
                  <a:pt x="4552" y="1257690"/>
                </a:lnTo>
                <a:lnTo>
                  <a:pt x="0" y="1193248"/>
                </a:lnTo>
                <a:lnTo>
                  <a:pt x="0" y="1068175"/>
                </a:lnTo>
                <a:lnTo>
                  <a:pt x="4552" y="1007709"/>
                </a:lnTo>
                <a:lnTo>
                  <a:pt x="13292" y="947243"/>
                </a:lnTo>
                <a:lnTo>
                  <a:pt x="26584" y="886778"/>
                </a:lnTo>
                <a:lnTo>
                  <a:pt x="44428" y="830453"/>
                </a:lnTo>
                <a:lnTo>
                  <a:pt x="62090" y="773963"/>
                </a:lnTo>
                <a:lnTo>
                  <a:pt x="84304" y="717473"/>
                </a:lnTo>
                <a:lnTo>
                  <a:pt x="110888" y="665124"/>
                </a:lnTo>
                <a:lnTo>
                  <a:pt x="106336" y="991640"/>
                </a:lnTo>
                <a:lnTo>
                  <a:pt x="101966" y="1052106"/>
                </a:lnTo>
                <a:lnTo>
                  <a:pt x="101966" y="1173038"/>
                </a:lnTo>
                <a:lnTo>
                  <a:pt x="110888" y="1233504"/>
                </a:lnTo>
                <a:lnTo>
                  <a:pt x="124180" y="1293970"/>
                </a:lnTo>
                <a:lnTo>
                  <a:pt x="141842" y="1358412"/>
                </a:lnTo>
                <a:lnTo>
                  <a:pt x="168426" y="1430971"/>
                </a:lnTo>
                <a:lnTo>
                  <a:pt x="199380" y="1499554"/>
                </a:lnTo>
                <a:lnTo>
                  <a:pt x="239256" y="1567972"/>
                </a:lnTo>
                <a:lnTo>
                  <a:pt x="283684" y="1632579"/>
                </a:lnTo>
                <a:lnTo>
                  <a:pt x="332300" y="1693045"/>
                </a:lnTo>
                <a:lnTo>
                  <a:pt x="385468" y="1749369"/>
                </a:lnTo>
                <a:lnTo>
                  <a:pt x="443188" y="1805859"/>
                </a:lnTo>
                <a:lnTo>
                  <a:pt x="505096" y="1854232"/>
                </a:lnTo>
                <a:lnTo>
                  <a:pt x="567187" y="1902605"/>
                </a:lnTo>
                <a:lnTo>
                  <a:pt x="638017" y="1942860"/>
                </a:lnTo>
                <a:lnTo>
                  <a:pt x="708847" y="1979140"/>
                </a:lnTo>
                <a:lnTo>
                  <a:pt x="784229" y="2015419"/>
                </a:lnTo>
                <a:lnTo>
                  <a:pt x="859611" y="2043747"/>
                </a:lnTo>
                <a:lnTo>
                  <a:pt x="939363" y="2067933"/>
                </a:lnTo>
                <a:lnTo>
                  <a:pt x="1019115" y="2087978"/>
                </a:lnTo>
                <a:lnTo>
                  <a:pt x="1098867" y="2104213"/>
                </a:lnTo>
                <a:lnTo>
                  <a:pt x="1191912" y="2116306"/>
                </a:lnTo>
                <a:lnTo>
                  <a:pt x="1280404" y="2116306"/>
                </a:lnTo>
                <a:lnTo>
                  <a:pt x="1373448" y="2112165"/>
                </a:lnTo>
                <a:lnTo>
                  <a:pt x="1457752" y="2100072"/>
                </a:lnTo>
                <a:lnTo>
                  <a:pt x="1541874" y="2080027"/>
                </a:lnTo>
                <a:lnTo>
                  <a:pt x="1625996" y="2051699"/>
                </a:lnTo>
                <a:lnTo>
                  <a:pt x="1705748" y="2019561"/>
                </a:lnTo>
                <a:lnTo>
                  <a:pt x="1781131" y="1979140"/>
                </a:lnTo>
                <a:lnTo>
                  <a:pt x="1851961" y="1934909"/>
                </a:lnTo>
                <a:lnTo>
                  <a:pt x="1918421" y="1886536"/>
                </a:lnTo>
                <a:lnTo>
                  <a:pt x="1984881" y="1830046"/>
                </a:lnTo>
                <a:lnTo>
                  <a:pt x="2042419" y="1769580"/>
                </a:lnTo>
                <a:lnTo>
                  <a:pt x="2100139" y="1705138"/>
                </a:lnTo>
                <a:lnTo>
                  <a:pt x="2148755" y="1640530"/>
                </a:lnTo>
                <a:lnTo>
                  <a:pt x="2170969" y="1773555"/>
                </a:lnTo>
                <a:lnTo>
                  <a:pt x="2193183" y="1789790"/>
                </a:lnTo>
                <a:lnTo>
                  <a:pt x="2215215" y="1805859"/>
                </a:lnTo>
                <a:lnTo>
                  <a:pt x="2210845" y="1918674"/>
                </a:lnTo>
                <a:lnTo>
                  <a:pt x="2206475" y="1914698"/>
                </a:lnTo>
                <a:lnTo>
                  <a:pt x="2201923" y="1926791"/>
                </a:lnTo>
                <a:lnTo>
                  <a:pt x="2179891" y="1950977"/>
                </a:lnTo>
                <a:lnTo>
                  <a:pt x="2153307" y="1971188"/>
                </a:lnTo>
                <a:lnTo>
                  <a:pt x="2095587" y="2003326"/>
                </a:lnTo>
                <a:lnTo>
                  <a:pt x="2069003" y="2019561"/>
                </a:lnTo>
                <a:lnTo>
                  <a:pt x="2042419" y="2031654"/>
                </a:lnTo>
                <a:lnTo>
                  <a:pt x="2011465" y="2035630"/>
                </a:lnTo>
                <a:lnTo>
                  <a:pt x="1998173" y="2035630"/>
                </a:lnTo>
                <a:lnTo>
                  <a:pt x="1984881" y="2031654"/>
                </a:lnTo>
                <a:lnTo>
                  <a:pt x="1984881" y="2027513"/>
                </a:lnTo>
                <a:lnTo>
                  <a:pt x="1989251" y="2015419"/>
                </a:lnTo>
                <a:lnTo>
                  <a:pt x="1993803" y="2003326"/>
                </a:lnTo>
                <a:lnTo>
                  <a:pt x="2015835" y="1987257"/>
                </a:lnTo>
                <a:lnTo>
                  <a:pt x="2064633" y="1959095"/>
                </a:lnTo>
                <a:lnTo>
                  <a:pt x="2113431" y="1922815"/>
                </a:lnTo>
                <a:lnTo>
                  <a:pt x="2157677" y="1882394"/>
                </a:lnTo>
                <a:lnTo>
                  <a:pt x="2162047" y="1878418"/>
                </a:lnTo>
                <a:lnTo>
                  <a:pt x="2170969" y="1874443"/>
                </a:lnTo>
                <a:lnTo>
                  <a:pt x="2131093" y="1821928"/>
                </a:lnTo>
                <a:lnTo>
                  <a:pt x="2082295" y="1874443"/>
                </a:lnTo>
                <a:lnTo>
                  <a:pt x="2029127" y="1922815"/>
                </a:lnTo>
                <a:lnTo>
                  <a:pt x="1971589" y="1971188"/>
                </a:lnTo>
                <a:lnTo>
                  <a:pt x="1914051" y="2015419"/>
                </a:lnTo>
                <a:lnTo>
                  <a:pt x="1949557" y="2059816"/>
                </a:lnTo>
                <a:lnTo>
                  <a:pt x="1993803" y="2100072"/>
                </a:lnTo>
                <a:lnTo>
                  <a:pt x="2042419" y="2140493"/>
                </a:lnTo>
                <a:lnTo>
                  <a:pt x="2091217" y="2176772"/>
                </a:lnTo>
                <a:lnTo>
                  <a:pt x="2193183" y="2245190"/>
                </a:lnTo>
                <a:close/>
              </a:path>
              <a:path w="3110333" h="2717899">
                <a:moveTo>
                  <a:pt x="279132" y="1023944"/>
                </a:moveTo>
                <a:lnTo>
                  <a:pt x="288054" y="979547"/>
                </a:lnTo>
                <a:lnTo>
                  <a:pt x="296976" y="935150"/>
                </a:lnTo>
                <a:lnTo>
                  <a:pt x="314638" y="890919"/>
                </a:lnTo>
                <a:lnTo>
                  <a:pt x="327930" y="846522"/>
                </a:lnTo>
                <a:lnTo>
                  <a:pt x="350144" y="806267"/>
                </a:lnTo>
                <a:lnTo>
                  <a:pt x="350144" y="1120690"/>
                </a:lnTo>
                <a:lnTo>
                  <a:pt x="354514" y="1169062"/>
                </a:lnTo>
                <a:lnTo>
                  <a:pt x="358884" y="1217435"/>
                </a:lnTo>
                <a:lnTo>
                  <a:pt x="372176" y="1273759"/>
                </a:lnTo>
                <a:lnTo>
                  <a:pt x="390020" y="1330249"/>
                </a:lnTo>
                <a:lnTo>
                  <a:pt x="416604" y="1382598"/>
                </a:lnTo>
                <a:lnTo>
                  <a:pt x="443188" y="1430971"/>
                </a:lnTo>
                <a:lnTo>
                  <a:pt x="478512" y="1479343"/>
                </a:lnTo>
                <a:lnTo>
                  <a:pt x="514018" y="1527716"/>
                </a:lnTo>
                <a:lnTo>
                  <a:pt x="553894" y="1572113"/>
                </a:lnTo>
                <a:lnTo>
                  <a:pt x="598141" y="1612368"/>
                </a:lnTo>
                <a:lnTo>
                  <a:pt x="646939" y="1648648"/>
                </a:lnTo>
                <a:lnTo>
                  <a:pt x="695555" y="1684927"/>
                </a:lnTo>
                <a:lnTo>
                  <a:pt x="748723" y="1721207"/>
                </a:lnTo>
                <a:lnTo>
                  <a:pt x="801891" y="1749369"/>
                </a:lnTo>
                <a:lnTo>
                  <a:pt x="859611" y="1777697"/>
                </a:lnTo>
                <a:lnTo>
                  <a:pt x="917149" y="1801884"/>
                </a:lnTo>
                <a:lnTo>
                  <a:pt x="974687" y="1821928"/>
                </a:lnTo>
                <a:lnTo>
                  <a:pt x="1032407" y="1838163"/>
                </a:lnTo>
                <a:lnTo>
                  <a:pt x="1103237" y="1854232"/>
                </a:lnTo>
                <a:lnTo>
                  <a:pt x="1169697" y="1862349"/>
                </a:lnTo>
                <a:lnTo>
                  <a:pt x="1236158" y="1866325"/>
                </a:lnTo>
                <a:lnTo>
                  <a:pt x="1302618" y="1862349"/>
                </a:lnTo>
                <a:lnTo>
                  <a:pt x="1369078" y="1854232"/>
                </a:lnTo>
                <a:lnTo>
                  <a:pt x="1431168" y="1842139"/>
                </a:lnTo>
                <a:lnTo>
                  <a:pt x="1493076" y="1821928"/>
                </a:lnTo>
                <a:lnTo>
                  <a:pt x="1555166" y="1797742"/>
                </a:lnTo>
                <a:lnTo>
                  <a:pt x="1612704" y="1769580"/>
                </a:lnTo>
                <a:lnTo>
                  <a:pt x="1665872" y="1737276"/>
                </a:lnTo>
                <a:lnTo>
                  <a:pt x="1719040" y="1700997"/>
                </a:lnTo>
                <a:lnTo>
                  <a:pt x="1772209" y="1660741"/>
                </a:lnTo>
                <a:lnTo>
                  <a:pt x="1816637" y="1616344"/>
                </a:lnTo>
                <a:lnTo>
                  <a:pt x="1860883" y="1572113"/>
                </a:lnTo>
                <a:lnTo>
                  <a:pt x="1900759" y="1519599"/>
                </a:lnTo>
                <a:lnTo>
                  <a:pt x="1936265" y="1467250"/>
                </a:lnTo>
                <a:lnTo>
                  <a:pt x="1962849" y="1418877"/>
                </a:lnTo>
                <a:lnTo>
                  <a:pt x="1989251" y="1366529"/>
                </a:lnTo>
                <a:lnTo>
                  <a:pt x="2011465" y="1314015"/>
                </a:lnTo>
                <a:lnTo>
                  <a:pt x="2029127" y="1261666"/>
                </a:lnTo>
                <a:lnTo>
                  <a:pt x="2042419" y="1209318"/>
                </a:lnTo>
                <a:lnTo>
                  <a:pt x="2051341" y="1152828"/>
                </a:lnTo>
                <a:lnTo>
                  <a:pt x="2060263" y="1100479"/>
                </a:lnTo>
                <a:lnTo>
                  <a:pt x="2060263" y="991640"/>
                </a:lnTo>
                <a:lnTo>
                  <a:pt x="2051341" y="935150"/>
                </a:lnTo>
                <a:lnTo>
                  <a:pt x="2042419" y="882802"/>
                </a:lnTo>
                <a:lnTo>
                  <a:pt x="2024757" y="830453"/>
                </a:lnTo>
                <a:lnTo>
                  <a:pt x="2007095" y="777939"/>
                </a:lnTo>
                <a:lnTo>
                  <a:pt x="1980511" y="725590"/>
                </a:lnTo>
                <a:lnTo>
                  <a:pt x="1949557" y="677218"/>
                </a:lnTo>
                <a:lnTo>
                  <a:pt x="1914051" y="632821"/>
                </a:lnTo>
                <a:lnTo>
                  <a:pt x="1860883" y="568379"/>
                </a:lnTo>
                <a:lnTo>
                  <a:pt x="1798793" y="507913"/>
                </a:lnTo>
                <a:lnTo>
                  <a:pt x="1727962" y="459540"/>
                </a:lnTo>
                <a:lnTo>
                  <a:pt x="1657132" y="415144"/>
                </a:lnTo>
                <a:lnTo>
                  <a:pt x="1581750" y="383005"/>
                </a:lnTo>
                <a:lnTo>
                  <a:pt x="1501998" y="354678"/>
                </a:lnTo>
                <a:lnTo>
                  <a:pt x="1417876" y="334633"/>
                </a:lnTo>
                <a:lnTo>
                  <a:pt x="1333572" y="326515"/>
                </a:lnTo>
                <a:lnTo>
                  <a:pt x="1329202" y="330491"/>
                </a:lnTo>
                <a:lnTo>
                  <a:pt x="1222866" y="330491"/>
                </a:lnTo>
                <a:lnTo>
                  <a:pt x="1098867" y="342585"/>
                </a:lnTo>
                <a:lnTo>
                  <a:pt x="1027855" y="350702"/>
                </a:lnTo>
                <a:lnTo>
                  <a:pt x="979239" y="358819"/>
                </a:lnTo>
                <a:lnTo>
                  <a:pt x="934811" y="378864"/>
                </a:lnTo>
                <a:lnTo>
                  <a:pt x="890565" y="399075"/>
                </a:lnTo>
                <a:lnTo>
                  <a:pt x="801891" y="447447"/>
                </a:lnTo>
                <a:lnTo>
                  <a:pt x="722139" y="499796"/>
                </a:lnTo>
                <a:lnTo>
                  <a:pt x="642387" y="560262"/>
                </a:lnTo>
                <a:lnTo>
                  <a:pt x="571556" y="624869"/>
                </a:lnTo>
                <a:lnTo>
                  <a:pt x="536050" y="661149"/>
                </a:lnTo>
                <a:lnTo>
                  <a:pt x="505096" y="697428"/>
                </a:lnTo>
                <a:lnTo>
                  <a:pt x="514018" y="580472"/>
                </a:lnTo>
                <a:lnTo>
                  <a:pt x="584849" y="516030"/>
                </a:lnTo>
                <a:lnTo>
                  <a:pt x="664601" y="459540"/>
                </a:lnTo>
                <a:lnTo>
                  <a:pt x="748723" y="407192"/>
                </a:lnTo>
                <a:lnTo>
                  <a:pt x="837397" y="358819"/>
                </a:lnTo>
                <a:lnTo>
                  <a:pt x="881643" y="338609"/>
                </a:lnTo>
                <a:lnTo>
                  <a:pt x="930441" y="318398"/>
                </a:lnTo>
                <a:lnTo>
                  <a:pt x="974687" y="302329"/>
                </a:lnTo>
                <a:lnTo>
                  <a:pt x="1023485" y="290236"/>
                </a:lnTo>
                <a:lnTo>
                  <a:pt x="1067731" y="282119"/>
                </a:lnTo>
                <a:lnTo>
                  <a:pt x="1107607" y="278143"/>
                </a:lnTo>
                <a:lnTo>
                  <a:pt x="1182990" y="262074"/>
                </a:lnTo>
                <a:lnTo>
                  <a:pt x="1262742" y="253956"/>
                </a:lnTo>
                <a:lnTo>
                  <a:pt x="1338124" y="253956"/>
                </a:lnTo>
                <a:lnTo>
                  <a:pt x="1417876" y="262074"/>
                </a:lnTo>
                <a:lnTo>
                  <a:pt x="1493076" y="274167"/>
                </a:lnTo>
                <a:lnTo>
                  <a:pt x="1568458" y="298353"/>
                </a:lnTo>
                <a:lnTo>
                  <a:pt x="1639288" y="326515"/>
                </a:lnTo>
                <a:lnTo>
                  <a:pt x="1710301" y="358819"/>
                </a:lnTo>
                <a:lnTo>
                  <a:pt x="1772209" y="399075"/>
                </a:lnTo>
                <a:lnTo>
                  <a:pt x="1834299" y="443471"/>
                </a:lnTo>
                <a:lnTo>
                  <a:pt x="1891837" y="491844"/>
                </a:lnTo>
                <a:lnTo>
                  <a:pt x="1945005" y="544193"/>
                </a:lnTo>
                <a:lnTo>
                  <a:pt x="1993803" y="604659"/>
                </a:lnTo>
                <a:lnTo>
                  <a:pt x="2033679" y="665124"/>
                </a:lnTo>
                <a:lnTo>
                  <a:pt x="2069003" y="729566"/>
                </a:lnTo>
                <a:lnTo>
                  <a:pt x="2100139" y="794174"/>
                </a:lnTo>
                <a:lnTo>
                  <a:pt x="2122171" y="870709"/>
                </a:lnTo>
                <a:lnTo>
                  <a:pt x="2135463" y="943268"/>
                </a:lnTo>
                <a:lnTo>
                  <a:pt x="2140015" y="1019803"/>
                </a:lnTo>
                <a:lnTo>
                  <a:pt x="2140015" y="1096503"/>
                </a:lnTo>
                <a:lnTo>
                  <a:pt x="2131093" y="1173038"/>
                </a:lnTo>
                <a:lnTo>
                  <a:pt x="2117801" y="1245597"/>
                </a:lnTo>
                <a:lnTo>
                  <a:pt x="2095587" y="1318156"/>
                </a:lnTo>
                <a:lnTo>
                  <a:pt x="2064633" y="1390715"/>
                </a:lnTo>
                <a:lnTo>
                  <a:pt x="2029127" y="1459133"/>
                </a:lnTo>
                <a:lnTo>
                  <a:pt x="1989251" y="1527716"/>
                </a:lnTo>
                <a:lnTo>
                  <a:pt x="1940635" y="1592158"/>
                </a:lnTo>
                <a:lnTo>
                  <a:pt x="1891837" y="1652624"/>
                </a:lnTo>
                <a:lnTo>
                  <a:pt x="1834299" y="1705138"/>
                </a:lnTo>
                <a:lnTo>
                  <a:pt x="1772209" y="1757487"/>
                </a:lnTo>
                <a:lnTo>
                  <a:pt x="1701379" y="1801884"/>
                </a:lnTo>
                <a:lnTo>
                  <a:pt x="1630548" y="1842139"/>
                </a:lnTo>
                <a:lnTo>
                  <a:pt x="1572828" y="1870301"/>
                </a:lnTo>
                <a:lnTo>
                  <a:pt x="1515290" y="1894488"/>
                </a:lnTo>
                <a:lnTo>
                  <a:pt x="1453200" y="1910722"/>
                </a:lnTo>
                <a:lnTo>
                  <a:pt x="1391292" y="1926791"/>
                </a:lnTo>
                <a:lnTo>
                  <a:pt x="1329202" y="1934909"/>
                </a:lnTo>
                <a:lnTo>
                  <a:pt x="1267112" y="1942860"/>
                </a:lnTo>
                <a:lnTo>
                  <a:pt x="1200652" y="1938884"/>
                </a:lnTo>
                <a:lnTo>
                  <a:pt x="1138743" y="1934909"/>
                </a:lnTo>
                <a:lnTo>
                  <a:pt x="1072283" y="1922815"/>
                </a:lnTo>
                <a:lnTo>
                  <a:pt x="1014563" y="1906580"/>
                </a:lnTo>
                <a:lnTo>
                  <a:pt x="952655" y="1890512"/>
                </a:lnTo>
                <a:lnTo>
                  <a:pt x="894935" y="1866325"/>
                </a:lnTo>
                <a:lnTo>
                  <a:pt x="837397" y="1842139"/>
                </a:lnTo>
                <a:lnTo>
                  <a:pt x="779859" y="1813977"/>
                </a:lnTo>
                <a:lnTo>
                  <a:pt x="726691" y="1785649"/>
                </a:lnTo>
                <a:lnTo>
                  <a:pt x="673523" y="1753511"/>
                </a:lnTo>
                <a:lnTo>
                  <a:pt x="580479" y="1688903"/>
                </a:lnTo>
                <a:lnTo>
                  <a:pt x="536050" y="1656765"/>
                </a:lnTo>
                <a:lnTo>
                  <a:pt x="496356" y="1620486"/>
                </a:lnTo>
                <a:lnTo>
                  <a:pt x="456480" y="1580065"/>
                </a:lnTo>
                <a:lnTo>
                  <a:pt x="420974" y="1539809"/>
                </a:lnTo>
                <a:lnTo>
                  <a:pt x="390020" y="1495413"/>
                </a:lnTo>
                <a:lnTo>
                  <a:pt x="363436" y="1451181"/>
                </a:lnTo>
                <a:lnTo>
                  <a:pt x="341222" y="1406784"/>
                </a:lnTo>
                <a:lnTo>
                  <a:pt x="319008" y="1362388"/>
                </a:lnTo>
                <a:lnTo>
                  <a:pt x="305716" y="1314015"/>
                </a:lnTo>
                <a:lnTo>
                  <a:pt x="292424" y="1265642"/>
                </a:lnTo>
                <a:lnTo>
                  <a:pt x="283684" y="1217435"/>
                </a:lnTo>
                <a:lnTo>
                  <a:pt x="274762" y="1169062"/>
                </a:lnTo>
                <a:lnTo>
                  <a:pt x="274762" y="1072317"/>
                </a:lnTo>
                <a:lnTo>
                  <a:pt x="279132" y="1023944"/>
                </a:lnTo>
                <a:close/>
              </a:path>
              <a:path w="3110333" h="2717899">
                <a:moveTo>
                  <a:pt x="1134191" y="544193"/>
                </a:moveTo>
                <a:lnTo>
                  <a:pt x="1134191" y="532100"/>
                </a:lnTo>
                <a:lnTo>
                  <a:pt x="1147483" y="511889"/>
                </a:lnTo>
                <a:lnTo>
                  <a:pt x="1165328" y="503937"/>
                </a:lnTo>
                <a:lnTo>
                  <a:pt x="1182990" y="495820"/>
                </a:lnTo>
                <a:lnTo>
                  <a:pt x="1222866" y="495820"/>
                </a:lnTo>
                <a:lnTo>
                  <a:pt x="1245080" y="499796"/>
                </a:lnTo>
                <a:lnTo>
                  <a:pt x="1262742" y="503937"/>
                </a:lnTo>
                <a:lnTo>
                  <a:pt x="1276034" y="516030"/>
                </a:lnTo>
                <a:lnTo>
                  <a:pt x="1280404" y="523982"/>
                </a:lnTo>
                <a:lnTo>
                  <a:pt x="1284956" y="532100"/>
                </a:lnTo>
                <a:lnTo>
                  <a:pt x="1284956" y="564403"/>
                </a:lnTo>
                <a:lnTo>
                  <a:pt x="1276034" y="572355"/>
                </a:lnTo>
                <a:lnTo>
                  <a:pt x="1267112" y="576496"/>
                </a:lnTo>
                <a:lnTo>
                  <a:pt x="1258372" y="580472"/>
                </a:lnTo>
                <a:lnTo>
                  <a:pt x="1218496" y="580472"/>
                </a:lnTo>
                <a:lnTo>
                  <a:pt x="1209574" y="576496"/>
                </a:lnTo>
                <a:lnTo>
                  <a:pt x="1165328" y="576496"/>
                </a:lnTo>
                <a:lnTo>
                  <a:pt x="1156406" y="572355"/>
                </a:lnTo>
                <a:lnTo>
                  <a:pt x="1143114" y="564403"/>
                </a:lnTo>
                <a:lnTo>
                  <a:pt x="1138743" y="552310"/>
                </a:lnTo>
                <a:lnTo>
                  <a:pt x="1134191" y="544193"/>
                </a:lnTo>
                <a:close/>
              </a:path>
              <a:path w="3110333" h="2717899">
                <a:moveTo>
                  <a:pt x="624725" y="1092362"/>
                </a:moveTo>
                <a:lnTo>
                  <a:pt x="615803" y="1104455"/>
                </a:lnTo>
                <a:lnTo>
                  <a:pt x="602511" y="1108597"/>
                </a:lnTo>
                <a:lnTo>
                  <a:pt x="598141" y="1112572"/>
                </a:lnTo>
                <a:lnTo>
                  <a:pt x="593771" y="1112572"/>
                </a:lnTo>
                <a:lnTo>
                  <a:pt x="580479" y="1104455"/>
                </a:lnTo>
                <a:lnTo>
                  <a:pt x="567187" y="1092362"/>
                </a:lnTo>
                <a:lnTo>
                  <a:pt x="562635" y="1084410"/>
                </a:lnTo>
                <a:lnTo>
                  <a:pt x="562635" y="1076293"/>
                </a:lnTo>
                <a:lnTo>
                  <a:pt x="567187" y="1031896"/>
                </a:lnTo>
                <a:lnTo>
                  <a:pt x="575927" y="983523"/>
                </a:lnTo>
                <a:lnTo>
                  <a:pt x="589218" y="939292"/>
                </a:lnTo>
                <a:lnTo>
                  <a:pt x="602511" y="894895"/>
                </a:lnTo>
                <a:lnTo>
                  <a:pt x="624725" y="854640"/>
                </a:lnTo>
                <a:lnTo>
                  <a:pt x="646939" y="818360"/>
                </a:lnTo>
                <a:lnTo>
                  <a:pt x="673523" y="777939"/>
                </a:lnTo>
                <a:lnTo>
                  <a:pt x="704477" y="741659"/>
                </a:lnTo>
                <a:lnTo>
                  <a:pt x="735431" y="709521"/>
                </a:lnTo>
                <a:lnTo>
                  <a:pt x="770937" y="677218"/>
                </a:lnTo>
                <a:lnTo>
                  <a:pt x="810813" y="649055"/>
                </a:lnTo>
                <a:lnTo>
                  <a:pt x="850689" y="620728"/>
                </a:lnTo>
                <a:lnTo>
                  <a:pt x="890565" y="596541"/>
                </a:lnTo>
                <a:lnTo>
                  <a:pt x="934811" y="576496"/>
                </a:lnTo>
                <a:lnTo>
                  <a:pt x="983609" y="556286"/>
                </a:lnTo>
                <a:lnTo>
                  <a:pt x="1032407" y="540217"/>
                </a:lnTo>
                <a:lnTo>
                  <a:pt x="1045699" y="536075"/>
                </a:lnTo>
                <a:lnTo>
                  <a:pt x="1063361" y="544193"/>
                </a:lnTo>
                <a:lnTo>
                  <a:pt x="1072283" y="552310"/>
                </a:lnTo>
                <a:lnTo>
                  <a:pt x="1081023" y="564403"/>
                </a:lnTo>
                <a:lnTo>
                  <a:pt x="1081023" y="580472"/>
                </a:lnTo>
                <a:lnTo>
                  <a:pt x="1076653" y="592565"/>
                </a:lnTo>
                <a:lnTo>
                  <a:pt x="1067731" y="604659"/>
                </a:lnTo>
                <a:lnTo>
                  <a:pt x="1050069" y="612776"/>
                </a:lnTo>
                <a:lnTo>
                  <a:pt x="1001271" y="628845"/>
                </a:lnTo>
                <a:lnTo>
                  <a:pt x="957025" y="653031"/>
                </a:lnTo>
                <a:lnTo>
                  <a:pt x="908227" y="677218"/>
                </a:lnTo>
                <a:lnTo>
                  <a:pt x="863981" y="701404"/>
                </a:lnTo>
                <a:lnTo>
                  <a:pt x="824105" y="733708"/>
                </a:lnTo>
                <a:lnTo>
                  <a:pt x="784229" y="765846"/>
                </a:lnTo>
                <a:lnTo>
                  <a:pt x="753275" y="806267"/>
                </a:lnTo>
                <a:lnTo>
                  <a:pt x="722139" y="842546"/>
                </a:lnTo>
                <a:lnTo>
                  <a:pt x="695555" y="886778"/>
                </a:lnTo>
                <a:lnTo>
                  <a:pt x="673523" y="927198"/>
                </a:lnTo>
                <a:lnTo>
                  <a:pt x="655679" y="971430"/>
                </a:lnTo>
                <a:lnTo>
                  <a:pt x="642387" y="1019803"/>
                </a:lnTo>
                <a:lnTo>
                  <a:pt x="638017" y="1072317"/>
                </a:lnTo>
                <a:lnTo>
                  <a:pt x="633647" y="1084410"/>
                </a:lnTo>
                <a:lnTo>
                  <a:pt x="624725" y="1092362"/>
                </a:lnTo>
                <a:close/>
              </a:path>
              <a:path w="3110333" h="2717899">
                <a:moveTo>
                  <a:pt x="505096" y="697428"/>
                </a:moveTo>
                <a:lnTo>
                  <a:pt x="478512" y="733708"/>
                </a:lnTo>
                <a:lnTo>
                  <a:pt x="451928" y="773963"/>
                </a:lnTo>
                <a:lnTo>
                  <a:pt x="425344" y="814219"/>
                </a:lnTo>
                <a:lnTo>
                  <a:pt x="407682" y="854640"/>
                </a:lnTo>
                <a:lnTo>
                  <a:pt x="390020" y="894895"/>
                </a:lnTo>
                <a:lnTo>
                  <a:pt x="372176" y="939292"/>
                </a:lnTo>
                <a:lnTo>
                  <a:pt x="363436" y="983523"/>
                </a:lnTo>
                <a:lnTo>
                  <a:pt x="354514" y="1027920"/>
                </a:lnTo>
                <a:lnTo>
                  <a:pt x="350144" y="1076293"/>
                </a:lnTo>
                <a:lnTo>
                  <a:pt x="350144" y="806267"/>
                </a:lnTo>
                <a:lnTo>
                  <a:pt x="367806" y="765846"/>
                </a:lnTo>
                <a:lnTo>
                  <a:pt x="394390" y="725590"/>
                </a:lnTo>
                <a:lnTo>
                  <a:pt x="420974" y="689311"/>
                </a:lnTo>
                <a:lnTo>
                  <a:pt x="447558" y="649055"/>
                </a:lnTo>
                <a:lnTo>
                  <a:pt x="514018" y="580472"/>
                </a:lnTo>
                <a:lnTo>
                  <a:pt x="505096" y="6974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4960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1083725"/>
            <a:ext cx="8229600" cy="1236300"/>
          </a:xfrm>
          <a:custGeom>
            <a:avLst/>
            <a:gdLst/>
            <a:ahLst/>
            <a:cxnLst/>
            <a:rect l="l" t="t" r="r" b="b"/>
            <a:pathLst>
              <a:path w="8229600" h="1236300">
                <a:moveTo>
                  <a:pt x="0" y="0"/>
                </a:moveTo>
                <a:lnTo>
                  <a:pt x="8229600" y="0"/>
                </a:lnTo>
                <a:lnTo>
                  <a:pt x="8229600" y="1236300"/>
                </a:lnTo>
                <a:lnTo>
                  <a:pt x="0" y="1236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2190" y="3151957"/>
            <a:ext cx="938657" cy="950420"/>
          </a:xfrm>
          <a:custGeom>
            <a:avLst/>
            <a:gdLst/>
            <a:ahLst/>
            <a:cxnLst/>
            <a:rect l="l" t="t" r="r" b="b"/>
            <a:pathLst>
              <a:path w="938657" h="950420">
                <a:moveTo>
                  <a:pt x="495923" y="591138"/>
                </a:moveTo>
                <a:lnTo>
                  <a:pt x="498203" y="587872"/>
                </a:lnTo>
                <a:lnTo>
                  <a:pt x="498203" y="860040"/>
                </a:lnTo>
                <a:lnTo>
                  <a:pt x="491409" y="860040"/>
                </a:lnTo>
                <a:lnTo>
                  <a:pt x="488012" y="858966"/>
                </a:lnTo>
                <a:lnTo>
                  <a:pt x="485732" y="856774"/>
                </a:lnTo>
                <a:lnTo>
                  <a:pt x="483498" y="852434"/>
                </a:lnTo>
                <a:lnTo>
                  <a:pt x="481218" y="844828"/>
                </a:lnTo>
                <a:lnTo>
                  <a:pt x="481218" y="836103"/>
                </a:lnTo>
                <a:lnTo>
                  <a:pt x="480101" y="819772"/>
                </a:lnTo>
                <a:lnTo>
                  <a:pt x="481218" y="784917"/>
                </a:lnTo>
                <a:lnTo>
                  <a:pt x="472144" y="788184"/>
                </a:lnTo>
                <a:lnTo>
                  <a:pt x="463116" y="791450"/>
                </a:lnTo>
                <a:lnTo>
                  <a:pt x="455158" y="796908"/>
                </a:lnTo>
                <a:lnTo>
                  <a:pt x="447248" y="802367"/>
                </a:lnTo>
                <a:lnTo>
                  <a:pt x="438173" y="813239"/>
                </a:lnTo>
                <a:lnTo>
                  <a:pt x="430262" y="824112"/>
                </a:lnTo>
                <a:lnTo>
                  <a:pt x="426865" y="830644"/>
                </a:lnTo>
                <a:lnTo>
                  <a:pt x="424585" y="837177"/>
                </a:lnTo>
                <a:lnTo>
                  <a:pt x="423468" y="844828"/>
                </a:lnTo>
                <a:lnTo>
                  <a:pt x="422351" y="851360"/>
                </a:lnTo>
                <a:lnTo>
                  <a:pt x="423468" y="857892"/>
                </a:lnTo>
                <a:lnTo>
                  <a:pt x="423468" y="865499"/>
                </a:lnTo>
                <a:lnTo>
                  <a:pt x="427982" y="878563"/>
                </a:lnTo>
                <a:lnTo>
                  <a:pt x="433659" y="890554"/>
                </a:lnTo>
                <a:lnTo>
                  <a:pt x="442734" y="901427"/>
                </a:lnTo>
                <a:lnTo>
                  <a:pt x="447248" y="906886"/>
                </a:lnTo>
                <a:lnTo>
                  <a:pt x="452925" y="911225"/>
                </a:lnTo>
                <a:lnTo>
                  <a:pt x="458556" y="915566"/>
                </a:lnTo>
                <a:lnTo>
                  <a:pt x="465350" y="917758"/>
                </a:lnTo>
                <a:lnTo>
                  <a:pt x="472144" y="921024"/>
                </a:lnTo>
                <a:lnTo>
                  <a:pt x="478938" y="922098"/>
                </a:lnTo>
                <a:lnTo>
                  <a:pt x="485732" y="923216"/>
                </a:lnTo>
                <a:lnTo>
                  <a:pt x="493689" y="924290"/>
                </a:lnTo>
                <a:lnTo>
                  <a:pt x="501601" y="923216"/>
                </a:lnTo>
                <a:lnTo>
                  <a:pt x="509511" y="922098"/>
                </a:lnTo>
                <a:lnTo>
                  <a:pt x="517469" y="919950"/>
                </a:lnTo>
                <a:lnTo>
                  <a:pt x="524263" y="916684"/>
                </a:lnTo>
                <a:lnTo>
                  <a:pt x="531057" y="913418"/>
                </a:lnTo>
                <a:lnTo>
                  <a:pt x="537851" y="910152"/>
                </a:lnTo>
                <a:lnTo>
                  <a:pt x="544645" y="905767"/>
                </a:lnTo>
                <a:lnTo>
                  <a:pt x="550276" y="900353"/>
                </a:lnTo>
                <a:lnTo>
                  <a:pt x="554836" y="894895"/>
                </a:lnTo>
                <a:lnTo>
                  <a:pt x="559350" y="889436"/>
                </a:lnTo>
                <a:lnTo>
                  <a:pt x="562747" y="882904"/>
                </a:lnTo>
                <a:lnTo>
                  <a:pt x="566144" y="876371"/>
                </a:lnTo>
                <a:lnTo>
                  <a:pt x="568425" y="868765"/>
                </a:lnTo>
                <a:lnTo>
                  <a:pt x="569542" y="861159"/>
                </a:lnTo>
                <a:lnTo>
                  <a:pt x="569542" y="844828"/>
                </a:lnTo>
                <a:lnTo>
                  <a:pt x="566144" y="832837"/>
                </a:lnTo>
                <a:lnTo>
                  <a:pt x="562747" y="821964"/>
                </a:lnTo>
                <a:lnTo>
                  <a:pt x="555953" y="812166"/>
                </a:lnTo>
                <a:lnTo>
                  <a:pt x="549159" y="803441"/>
                </a:lnTo>
                <a:lnTo>
                  <a:pt x="541248" y="796908"/>
                </a:lnTo>
                <a:lnTo>
                  <a:pt x="553673" y="777311"/>
                </a:lnTo>
                <a:lnTo>
                  <a:pt x="566144" y="788184"/>
                </a:lnTo>
                <a:lnTo>
                  <a:pt x="571822" y="793642"/>
                </a:lnTo>
                <a:lnTo>
                  <a:pt x="576336" y="800175"/>
                </a:lnTo>
                <a:lnTo>
                  <a:pt x="580850" y="806707"/>
                </a:lnTo>
                <a:lnTo>
                  <a:pt x="585410" y="813239"/>
                </a:lnTo>
                <a:lnTo>
                  <a:pt x="587644" y="820846"/>
                </a:lnTo>
                <a:lnTo>
                  <a:pt x="589924" y="828497"/>
                </a:lnTo>
                <a:lnTo>
                  <a:pt x="592204" y="837177"/>
                </a:lnTo>
                <a:lnTo>
                  <a:pt x="593321" y="844828"/>
                </a:lnTo>
                <a:lnTo>
                  <a:pt x="593321" y="855700"/>
                </a:lnTo>
                <a:lnTo>
                  <a:pt x="592204" y="865499"/>
                </a:lnTo>
                <a:lnTo>
                  <a:pt x="589924" y="875297"/>
                </a:lnTo>
                <a:lnTo>
                  <a:pt x="587644" y="885096"/>
                </a:lnTo>
                <a:lnTo>
                  <a:pt x="583130" y="893821"/>
                </a:lnTo>
                <a:lnTo>
                  <a:pt x="578616" y="902501"/>
                </a:lnTo>
                <a:lnTo>
                  <a:pt x="572939" y="911225"/>
                </a:lnTo>
                <a:lnTo>
                  <a:pt x="567261" y="918832"/>
                </a:lnTo>
                <a:lnTo>
                  <a:pt x="560467" y="926483"/>
                </a:lnTo>
                <a:lnTo>
                  <a:pt x="552556" y="933015"/>
                </a:lnTo>
                <a:lnTo>
                  <a:pt x="543482" y="938429"/>
                </a:lnTo>
                <a:lnTo>
                  <a:pt x="534454" y="942814"/>
                </a:lnTo>
                <a:lnTo>
                  <a:pt x="525380" y="946080"/>
                </a:lnTo>
                <a:lnTo>
                  <a:pt x="515189" y="948227"/>
                </a:lnTo>
                <a:lnTo>
                  <a:pt x="504997" y="950420"/>
                </a:lnTo>
                <a:lnTo>
                  <a:pt x="493689" y="950420"/>
                </a:lnTo>
                <a:lnTo>
                  <a:pt x="482335" y="949346"/>
                </a:lnTo>
                <a:lnTo>
                  <a:pt x="472144" y="947154"/>
                </a:lnTo>
                <a:lnTo>
                  <a:pt x="463116" y="944961"/>
                </a:lnTo>
                <a:lnTo>
                  <a:pt x="454042" y="940621"/>
                </a:lnTo>
                <a:lnTo>
                  <a:pt x="444967" y="936281"/>
                </a:lnTo>
                <a:lnTo>
                  <a:pt x="435940" y="930823"/>
                </a:lnTo>
                <a:lnTo>
                  <a:pt x="427982" y="924290"/>
                </a:lnTo>
                <a:lnTo>
                  <a:pt x="421188" y="917758"/>
                </a:lnTo>
                <a:lnTo>
                  <a:pt x="415557" y="910152"/>
                </a:lnTo>
                <a:lnTo>
                  <a:pt x="409880" y="902501"/>
                </a:lnTo>
                <a:lnTo>
                  <a:pt x="405366" y="893821"/>
                </a:lnTo>
                <a:lnTo>
                  <a:pt x="400806" y="885096"/>
                </a:lnTo>
                <a:lnTo>
                  <a:pt x="398572" y="875297"/>
                </a:lnTo>
                <a:lnTo>
                  <a:pt x="396292" y="865499"/>
                </a:lnTo>
                <a:lnTo>
                  <a:pt x="396292" y="845902"/>
                </a:lnTo>
                <a:lnTo>
                  <a:pt x="399689" y="831763"/>
                </a:lnTo>
                <a:lnTo>
                  <a:pt x="404203" y="818698"/>
                </a:lnTo>
                <a:lnTo>
                  <a:pt x="410997" y="805633"/>
                </a:lnTo>
                <a:lnTo>
                  <a:pt x="420071" y="794716"/>
                </a:lnTo>
                <a:lnTo>
                  <a:pt x="430262" y="786036"/>
                </a:lnTo>
                <a:lnTo>
                  <a:pt x="441570" y="778430"/>
                </a:lnTo>
                <a:lnTo>
                  <a:pt x="454042" y="771897"/>
                </a:lnTo>
                <a:lnTo>
                  <a:pt x="467630" y="767513"/>
                </a:lnTo>
                <a:lnTo>
                  <a:pt x="468747" y="764247"/>
                </a:lnTo>
                <a:lnTo>
                  <a:pt x="469910" y="762099"/>
                </a:lnTo>
                <a:lnTo>
                  <a:pt x="472144" y="759906"/>
                </a:lnTo>
                <a:lnTo>
                  <a:pt x="475541" y="758832"/>
                </a:lnTo>
                <a:lnTo>
                  <a:pt x="481218" y="757714"/>
                </a:lnTo>
                <a:lnTo>
                  <a:pt x="481218" y="664113"/>
                </a:lnTo>
                <a:lnTo>
                  <a:pt x="482335" y="646663"/>
                </a:lnTo>
                <a:lnTo>
                  <a:pt x="483498" y="640131"/>
                </a:lnTo>
                <a:lnTo>
                  <a:pt x="485732" y="633598"/>
                </a:lnTo>
                <a:lnTo>
                  <a:pt x="474424" y="631451"/>
                </a:lnTo>
                <a:lnTo>
                  <a:pt x="461953" y="628184"/>
                </a:lnTo>
                <a:lnTo>
                  <a:pt x="450644" y="624918"/>
                </a:lnTo>
                <a:lnTo>
                  <a:pt x="440453" y="620534"/>
                </a:lnTo>
                <a:lnTo>
                  <a:pt x="429145" y="616193"/>
                </a:lnTo>
                <a:lnTo>
                  <a:pt x="418954" y="610735"/>
                </a:lnTo>
                <a:lnTo>
                  <a:pt x="408763" y="605321"/>
                </a:lnTo>
                <a:lnTo>
                  <a:pt x="398572" y="598789"/>
                </a:lnTo>
                <a:lnTo>
                  <a:pt x="389498" y="591138"/>
                </a:lnTo>
                <a:lnTo>
                  <a:pt x="380423" y="583531"/>
                </a:lnTo>
                <a:lnTo>
                  <a:pt x="372512" y="575925"/>
                </a:lnTo>
                <a:lnTo>
                  <a:pt x="364601" y="567200"/>
                </a:lnTo>
                <a:lnTo>
                  <a:pt x="357807" y="557402"/>
                </a:lnTo>
                <a:lnTo>
                  <a:pt x="351013" y="547603"/>
                </a:lnTo>
                <a:lnTo>
                  <a:pt x="352130" y="442011"/>
                </a:lnTo>
                <a:lnTo>
                  <a:pt x="352130" y="458342"/>
                </a:lnTo>
                <a:lnTo>
                  <a:pt x="353247" y="474673"/>
                </a:lnTo>
                <a:lnTo>
                  <a:pt x="356644" y="489885"/>
                </a:lnTo>
                <a:lnTo>
                  <a:pt x="360041" y="501876"/>
                </a:lnTo>
                <a:lnTo>
                  <a:pt x="364601" y="512749"/>
                </a:lnTo>
                <a:lnTo>
                  <a:pt x="370232" y="523666"/>
                </a:lnTo>
                <a:lnTo>
                  <a:pt x="377026" y="534538"/>
                </a:lnTo>
                <a:lnTo>
                  <a:pt x="383820" y="544337"/>
                </a:lnTo>
                <a:lnTo>
                  <a:pt x="391778" y="554136"/>
                </a:lnTo>
                <a:lnTo>
                  <a:pt x="399689" y="562860"/>
                </a:lnTo>
                <a:lnTo>
                  <a:pt x="408763" y="571540"/>
                </a:lnTo>
                <a:lnTo>
                  <a:pt x="417791" y="579191"/>
                </a:lnTo>
                <a:lnTo>
                  <a:pt x="427982" y="585724"/>
                </a:lnTo>
                <a:lnTo>
                  <a:pt x="439336" y="592256"/>
                </a:lnTo>
                <a:lnTo>
                  <a:pt x="449528" y="597670"/>
                </a:lnTo>
                <a:lnTo>
                  <a:pt x="460836" y="602055"/>
                </a:lnTo>
                <a:lnTo>
                  <a:pt x="473307" y="605321"/>
                </a:lnTo>
                <a:lnTo>
                  <a:pt x="484615" y="608587"/>
                </a:lnTo>
                <a:lnTo>
                  <a:pt x="497086" y="609661"/>
                </a:lnTo>
                <a:lnTo>
                  <a:pt x="495923" y="603129"/>
                </a:lnTo>
                <a:lnTo>
                  <a:pt x="494806" y="599863"/>
                </a:lnTo>
                <a:lnTo>
                  <a:pt x="494806" y="595522"/>
                </a:lnTo>
                <a:lnTo>
                  <a:pt x="495923" y="591138"/>
                </a:lnTo>
                <a:close/>
              </a:path>
              <a:path w="938657" h="950420">
                <a:moveTo>
                  <a:pt x="808452" y="114317"/>
                </a:moveTo>
                <a:lnTo>
                  <a:pt x="817526" y="97986"/>
                </a:lnTo>
                <a:lnTo>
                  <a:pt x="822040" y="90335"/>
                </a:lnTo>
                <a:lnTo>
                  <a:pt x="827718" y="83802"/>
                </a:lnTo>
                <a:lnTo>
                  <a:pt x="829951" y="81655"/>
                </a:lnTo>
                <a:lnTo>
                  <a:pt x="832232" y="80536"/>
                </a:lnTo>
                <a:lnTo>
                  <a:pt x="835629" y="80536"/>
                </a:lnTo>
                <a:lnTo>
                  <a:pt x="837909" y="81655"/>
                </a:lnTo>
                <a:lnTo>
                  <a:pt x="841306" y="82729"/>
                </a:lnTo>
                <a:lnTo>
                  <a:pt x="842423" y="84921"/>
                </a:lnTo>
                <a:lnTo>
                  <a:pt x="844703" y="87069"/>
                </a:lnTo>
                <a:lnTo>
                  <a:pt x="844703" y="90335"/>
                </a:lnTo>
                <a:lnTo>
                  <a:pt x="843540" y="99060"/>
                </a:lnTo>
                <a:lnTo>
                  <a:pt x="840142" y="107784"/>
                </a:lnTo>
                <a:lnTo>
                  <a:pt x="836745" y="117583"/>
                </a:lnTo>
                <a:lnTo>
                  <a:pt x="832232" y="126263"/>
                </a:lnTo>
                <a:lnTo>
                  <a:pt x="822040" y="143713"/>
                </a:lnTo>
                <a:lnTo>
                  <a:pt x="810732" y="158925"/>
                </a:lnTo>
                <a:lnTo>
                  <a:pt x="807335" y="163310"/>
                </a:lnTo>
                <a:lnTo>
                  <a:pt x="823157" y="163310"/>
                </a:lnTo>
                <a:lnTo>
                  <a:pt x="839026" y="161118"/>
                </a:lnTo>
                <a:lnTo>
                  <a:pt x="853731" y="157851"/>
                </a:lnTo>
                <a:lnTo>
                  <a:pt x="868482" y="152393"/>
                </a:lnTo>
                <a:lnTo>
                  <a:pt x="875276" y="149127"/>
                </a:lnTo>
                <a:lnTo>
                  <a:pt x="882071" y="144786"/>
                </a:lnTo>
                <a:lnTo>
                  <a:pt x="887701" y="140447"/>
                </a:lnTo>
                <a:lnTo>
                  <a:pt x="893379" y="134988"/>
                </a:lnTo>
                <a:lnTo>
                  <a:pt x="897892" y="129529"/>
                </a:lnTo>
                <a:lnTo>
                  <a:pt x="902453" y="122997"/>
                </a:lnTo>
                <a:lnTo>
                  <a:pt x="905850" y="115391"/>
                </a:lnTo>
                <a:lnTo>
                  <a:pt x="908084" y="107784"/>
                </a:lnTo>
                <a:lnTo>
                  <a:pt x="910364" y="100133"/>
                </a:lnTo>
                <a:lnTo>
                  <a:pt x="910364" y="83802"/>
                </a:lnTo>
                <a:lnTo>
                  <a:pt x="909247" y="76196"/>
                </a:lnTo>
                <a:lnTo>
                  <a:pt x="906967" y="69664"/>
                </a:lnTo>
                <a:lnTo>
                  <a:pt x="904687" y="62058"/>
                </a:lnTo>
                <a:lnTo>
                  <a:pt x="900173" y="56599"/>
                </a:lnTo>
                <a:lnTo>
                  <a:pt x="895659" y="51185"/>
                </a:lnTo>
                <a:lnTo>
                  <a:pt x="889982" y="45727"/>
                </a:lnTo>
                <a:lnTo>
                  <a:pt x="884304" y="41387"/>
                </a:lnTo>
                <a:lnTo>
                  <a:pt x="877510" y="37002"/>
                </a:lnTo>
                <a:lnTo>
                  <a:pt x="870716" y="33736"/>
                </a:lnTo>
                <a:lnTo>
                  <a:pt x="863922" y="30469"/>
                </a:lnTo>
                <a:lnTo>
                  <a:pt x="856011" y="29396"/>
                </a:lnTo>
                <a:lnTo>
                  <a:pt x="846937" y="28322"/>
                </a:lnTo>
                <a:lnTo>
                  <a:pt x="839026" y="28322"/>
                </a:lnTo>
                <a:lnTo>
                  <a:pt x="835629" y="27203"/>
                </a:lnTo>
                <a:lnTo>
                  <a:pt x="833348" y="26129"/>
                </a:lnTo>
                <a:lnTo>
                  <a:pt x="828834" y="22863"/>
                </a:lnTo>
                <a:lnTo>
                  <a:pt x="820924" y="26129"/>
                </a:lnTo>
                <a:lnTo>
                  <a:pt x="814129" y="29396"/>
                </a:lnTo>
                <a:lnTo>
                  <a:pt x="802775" y="37002"/>
                </a:lnTo>
                <a:lnTo>
                  <a:pt x="792584" y="46800"/>
                </a:lnTo>
                <a:lnTo>
                  <a:pt x="789187" y="52259"/>
                </a:lnTo>
                <a:lnTo>
                  <a:pt x="785790" y="58791"/>
                </a:lnTo>
                <a:lnTo>
                  <a:pt x="791467" y="13065"/>
                </a:lnTo>
                <a:lnTo>
                  <a:pt x="800541" y="7606"/>
                </a:lnTo>
                <a:lnTo>
                  <a:pt x="811849" y="4340"/>
                </a:lnTo>
                <a:lnTo>
                  <a:pt x="824321" y="1073"/>
                </a:lnTo>
                <a:lnTo>
                  <a:pt x="831115" y="0"/>
                </a:lnTo>
                <a:lnTo>
                  <a:pt x="836745" y="0"/>
                </a:lnTo>
                <a:lnTo>
                  <a:pt x="842423" y="1073"/>
                </a:lnTo>
                <a:lnTo>
                  <a:pt x="848100" y="3266"/>
                </a:lnTo>
                <a:lnTo>
                  <a:pt x="857128" y="3266"/>
                </a:lnTo>
                <a:lnTo>
                  <a:pt x="866202" y="5458"/>
                </a:lnTo>
                <a:lnTo>
                  <a:pt x="875276" y="7606"/>
                </a:lnTo>
                <a:lnTo>
                  <a:pt x="883187" y="10872"/>
                </a:lnTo>
                <a:lnTo>
                  <a:pt x="891098" y="14138"/>
                </a:lnTo>
                <a:lnTo>
                  <a:pt x="899056" y="18523"/>
                </a:lnTo>
                <a:lnTo>
                  <a:pt x="905850" y="23937"/>
                </a:lnTo>
                <a:lnTo>
                  <a:pt x="912644" y="30469"/>
                </a:lnTo>
                <a:lnTo>
                  <a:pt x="919438" y="35928"/>
                </a:lnTo>
                <a:lnTo>
                  <a:pt x="923952" y="43534"/>
                </a:lnTo>
                <a:lnTo>
                  <a:pt x="928466" y="50067"/>
                </a:lnTo>
                <a:lnTo>
                  <a:pt x="933026" y="57673"/>
                </a:lnTo>
                <a:lnTo>
                  <a:pt x="935260" y="66398"/>
                </a:lnTo>
                <a:lnTo>
                  <a:pt x="937540" y="75122"/>
                </a:lnTo>
                <a:lnTo>
                  <a:pt x="938657" y="83802"/>
                </a:lnTo>
                <a:lnTo>
                  <a:pt x="937540" y="92527"/>
                </a:lnTo>
                <a:lnTo>
                  <a:pt x="936423" y="102326"/>
                </a:lnTo>
                <a:lnTo>
                  <a:pt x="933026" y="113198"/>
                </a:lnTo>
                <a:lnTo>
                  <a:pt x="929629" y="121923"/>
                </a:lnTo>
                <a:lnTo>
                  <a:pt x="925069" y="131722"/>
                </a:lnTo>
                <a:lnTo>
                  <a:pt x="920555" y="140447"/>
                </a:lnTo>
                <a:lnTo>
                  <a:pt x="913761" y="148053"/>
                </a:lnTo>
                <a:lnTo>
                  <a:pt x="906967" y="155659"/>
                </a:lnTo>
                <a:lnTo>
                  <a:pt x="900173" y="162191"/>
                </a:lnTo>
                <a:lnTo>
                  <a:pt x="891098" y="168724"/>
                </a:lnTo>
                <a:lnTo>
                  <a:pt x="883187" y="174182"/>
                </a:lnTo>
                <a:lnTo>
                  <a:pt x="874113" y="178522"/>
                </a:lnTo>
                <a:lnTo>
                  <a:pt x="863922" y="182907"/>
                </a:lnTo>
                <a:lnTo>
                  <a:pt x="853731" y="186173"/>
                </a:lnTo>
                <a:lnTo>
                  <a:pt x="843540" y="189439"/>
                </a:lnTo>
                <a:lnTo>
                  <a:pt x="833348" y="190513"/>
                </a:lnTo>
                <a:lnTo>
                  <a:pt x="822040" y="191587"/>
                </a:lnTo>
                <a:lnTo>
                  <a:pt x="795981" y="191587"/>
                </a:lnTo>
                <a:lnTo>
                  <a:pt x="790350" y="145860"/>
                </a:lnTo>
                <a:lnTo>
                  <a:pt x="799378" y="129529"/>
                </a:lnTo>
                <a:lnTo>
                  <a:pt x="808452" y="114317"/>
                </a:lnTo>
                <a:close/>
              </a:path>
              <a:path w="938657" h="950420">
                <a:moveTo>
                  <a:pt x="609189" y="345099"/>
                </a:moveTo>
                <a:lnTo>
                  <a:pt x="608026" y="347291"/>
                </a:lnTo>
                <a:lnTo>
                  <a:pt x="606909" y="348365"/>
                </a:lnTo>
                <a:lnTo>
                  <a:pt x="602395" y="351631"/>
                </a:lnTo>
                <a:lnTo>
                  <a:pt x="596718" y="352750"/>
                </a:lnTo>
                <a:lnTo>
                  <a:pt x="586527" y="353824"/>
                </a:lnTo>
                <a:lnTo>
                  <a:pt x="576336" y="353824"/>
                </a:lnTo>
                <a:lnTo>
                  <a:pt x="565028" y="354897"/>
                </a:lnTo>
                <a:lnTo>
                  <a:pt x="552556" y="357089"/>
                </a:lnTo>
                <a:lnTo>
                  <a:pt x="538968" y="359282"/>
                </a:lnTo>
                <a:lnTo>
                  <a:pt x="526497" y="360356"/>
                </a:lnTo>
                <a:lnTo>
                  <a:pt x="514072" y="361430"/>
                </a:lnTo>
                <a:lnTo>
                  <a:pt x="510675" y="360356"/>
                </a:lnTo>
                <a:lnTo>
                  <a:pt x="508394" y="358163"/>
                </a:lnTo>
                <a:lnTo>
                  <a:pt x="508394" y="354897"/>
                </a:lnTo>
                <a:lnTo>
                  <a:pt x="510675" y="352750"/>
                </a:lnTo>
                <a:lnTo>
                  <a:pt x="521983" y="347291"/>
                </a:lnTo>
                <a:lnTo>
                  <a:pt x="534454" y="344025"/>
                </a:lnTo>
                <a:lnTo>
                  <a:pt x="546879" y="341832"/>
                </a:lnTo>
                <a:lnTo>
                  <a:pt x="558234" y="339685"/>
                </a:lnTo>
                <a:lnTo>
                  <a:pt x="570658" y="338566"/>
                </a:lnTo>
                <a:lnTo>
                  <a:pt x="583130" y="337492"/>
                </a:lnTo>
                <a:lnTo>
                  <a:pt x="595601" y="337492"/>
                </a:lnTo>
                <a:lnTo>
                  <a:pt x="601232" y="339685"/>
                </a:lnTo>
                <a:lnTo>
                  <a:pt x="606909" y="341832"/>
                </a:lnTo>
                <a:lnTo>
                  <a:pt x="608026" y="344025"/>
                </a:lnTo>
                <a:lnTo>
                  <a:pt x="609189" y="345099"/>
                </a:lnTo>
                <a:close/>
              </a:path>
              <a:path w="938657" h="950420">
                <a:moveTo>
                  <a:pt x="250218" y="141520"/>
                </a:moveTo>
                <a:lnTo>
                  <a:pt x="250218" y="137180"/>
                </a:lnTo>
                <a:lnTo>
                  <a:pt x="251382" y="132795"/>
                </a:lnTo>
                <a:lnTo>
                  <a:pt x="254779" y="129529"/>
                </a:lnTo>
                <a:lnTo>
                  <a:pt x="257012" y="127382"/>
                </a:lnTo>
                <a:lnTo>
                  <a:pt x="260409" y="128456"/>
                </a:lnTo>
                <a:lnTo>
                  <a:pt x="263807" y="130648"/>
                </a:lnTo>
                <a:lnTo>
                  <a:pt x="266087" y="133914"/>
                </a:lnTo>
                <a:lnTo>
                  <a:pt x="270601" y="141520"/>
                </a:lnTo>
                <a:lnTo>
                  <a:pt x="272881" y="145860"/>
                </a:lnTo>
                <a:lnTo>
                  <a:pt x="278558" y="157851"/>
                </a:lnTo>
                <a:lnTo>
                  <a:pt x="285352" y="169842"/>
                </a:lnTo>
                <a:lnTo>
                  <a:pt x="293263" y="180714"/>
                </a:lnTo>
                <a:lnTo>
                  <a:pt x="301174" y="192706"/>
                </a:lnTo>
                <a:lnTo>
                  <a:pt x="306851" y="187247"/>
                </a:lnTo>
                <a:lnTo>
                  <a:pt x="311365" y="181788"/>
                </a:lnTo>
                <a:lnTo>
                  <a:pt x="318159" y="249305"/>
                </a:lnTo>
                <a:lnTo>
                  <a:pt x="297777" y="225368"/>
                </a:lnTo>
                <a:lnTo>
                  <a:pt x="283072" y="230782"/>
                </a:lnTo>
                <a:lnTo>
                  <a:pt x="273998" y="231900"/>
                </a:lnTo>
                <a:lnTo>
                  <a:pt x="266087" y="234048"/>
                </a:lnTo>
                <a:lnTo>
                  <a:pt x="243424" y="234048"/>
                </a:lnTo>
                <a:lnTo>
                  <a:pt x="232116" y="232974"/>
                </a:lnTo>
                <a:lnTo>
                  <a:pt x="221925" y="229708"/>
                </a:lnTo>
                <a:lnTo>
                  <a:pt x="212851" y="226441"/>
                </a:lnTo>
                <a:lnTo>
                  <a:pt x="203823" y="222102"/>
                </a:lnTo>
                <a:lnTo>
                  <a:pt x="195865" y="217717"/>
                </a:lnTo>
                <a:lnTo>
                  <a:pt x="187954" y="211184"/>
                </a:lnTo>
                <a:lnTo>
                  <a:pt x="181160" y="204652"/>
                </a:lnTo>
                <a:lnTo>
                  <a:pt x="175483" y="197046"/>
                </a:lnTo>
                <a:lnTo>
                  <a:pt x="170969" y="189439"/>
                </a:lnTo>
                <a:lnTo>
                  <a:pt x="166455" y="179641"/>
                </a:lnTo>
                <a:lnTo>
                  <a:pt x="164175" y="170916"/>
                </a:lnTo>
                <a:lnTo>
                  <a:pt x="161895" y="160044"/>
                </a:lnTo>
                <a:lnTo>
                  <a:pt x="160778" y="149127"/>
                </a:lnTo>
                <a:lnTo>
                  <a:pt x="161895" y="138254"/>
                </a:lnTo>
                <a:lnTo>
                  <a:pt x="163058" y="129529"/>
                </a:lnTo>
                <a:lnTo>
                  <a:pt x="164175" y="120849"/>
                </a:lnTo>
                <a:lnTo>
                  <a:pt x="167572" y="112124"/>
                </a:lnTo>
                <a:lnTo>
                  <a:pt x="170969" y="102326"/>
                </a:lnTo>
                <a:lnTo>
                  <a:pt x="175483" y="94720"/>
                </a:lnTo>
                <a:lnTo>
                  <a:pt x="180044" y="85995"/>
                </a:lnTo>
                <a:lnTo>
                  <a:pt x="185674" y="78389"/>
                </a:lnTo>
                <a:lnTo>
                  <a:pt x="189071" y="142594"/>
                </a:lnTo>
                <a:lnTo>
                  <a:pt x="189071" y="156777"/>
                </a:lnTo>
                <a:lnTo>
                  <a:pt x="190235" y="164384"/>
                </a:lnTo>
                <a:lnTo>
                  <a:pt x="192468" y="170916"/>
                </a:lnTo>
                <a:lnTo>
                  <a:pt x="194749" y="176375"/>
                </a:lnTo>
                <a:lnTo>
                  <a:pt x="198146" y="181788"/>
                </a:lnTo>
                <a:lnTo>
                  <a:pt x="202660" y="187247"/>
                </a:lnTo>
                <a:lnTo>
                  <a:pt x="206057" y="192706"/>
                </a:lnTo>
                <a:lnTo>
                  <a:pt x="211734" y="195972"/>
                </a:lnTo>
                <a:lnTo>
                  <a:pt x="217411" y="200312"/>
                </a:lnTo>
                <a:lnTo>
                  <a:pt x="223042" y="203578"/>
                </a:lnTo>
                <a:lnTo>
                  <a:pt x="229836" y="205770"/>
                </a:lnTo>
                <a:lnTo>
                  <a:pt x="236630" y="206844"/>
                </a:lnTo>
                <a:lnTo>
                  <a:pt x="244588" y="207918"/>
                </a:lnTo>
                <a:lnTo>
                  <a:pt x="253615" y="207918"/>
                </a:lnTo>
                <a:lnTo>
                  <a:pt x="268367" y="206844"/>
                </a:lnTo>
                <a:lnTo>
                  <a:pt x="280792" y="203578"/>
                </a:lnTo>
                <a:lnTo>
                  <a:pt x="268367" y="182907"/>
                </a:lnTo>
                <a:lnTo>
                  <a:pt x="257012" y="162191"/>
                </a:lnTo>
                <a:lnTo>
                  <a:pt x="253615" y="154585"/>
                </a:lnTo>
                <a:lnTo>
                  <a:pt x="250218" y="145860"/>
                </a:lnTo>
                <a:lnTo>
                  <a:pt x="250218" y="141520"/>
                </a:lnTo>
                <a:close/>
              </a:path>
              <a:path w="938657" h="950420">
                <a:moveTo>
                  <a:pt x="44161" y="580265"/>
                </a:moveTo>
                <a:lnTo>
                  <a:pt x="39601" y="585724"/>
                </a:lnTo>
                <a:lnTo>
                  <a:pt x="36204" y="592256"/>
                </a:lnTo>
                <a:lnTo>
                  <a:pt x="37367" y="554136"/>
                </a:lnTo>
                <a:lnTo>
                  <a:pt x="47558" y="545411"/>
                </a:lnTo>
                <a:lnTo>
                  <a:pt x="61147" y="538879"/>
                </a:lnTo>
                <a:lnTo>
                  <a:pt x="67941" y="535612"/>
                </a:lnTo>
                <a:lnTo>
                  <a:pt x="75852" y="534538"/>
                </a:lnTo>
                <a:lnTo>
                  <a:pt x="73571" y="563934"/>
                </a:lnTo>
                <a:lnTo>
                  <a:pt x="70174" y="562860"/>
                </a:lnTo>
                <a:lnTo>
                  <a:pt x="66777" y="560668"/>
                </a:lnTo>
                <a:lnTo>
                  <a:pt x="55469" y="569393"/>
                </a:lnTo>
                <a:lnTo>
                  <a:pt x="44161" y="580265"/>
                </a:lnTo>
                <a:close/>
              </a:path>
              <a:path w="938657" h="950420">
                <a:moveTo>
                  <a:pt x="882071" y="434360"/>
                </a:moveTo>
                <a:lnTo>
                  <a:pt x="889982" y="460489"/>
                </a:lnTo>
                <a:lnTo>
                  <a:pt x="878674" y="465948"/>
                </a:lnTo>
                <a:lnTo>
                  <a:pt x="866202" y="470288"/>
                </a:lnTo>
                <a:lnTo>
                  <a:pt x="862805" y="444159"/>
                </a:lnTo>
                <a:lnTo>
                  <a:pt x="871879" y="438745"/>
                </a:lnTo>
                <a:lnTo>
                  <a:pt x="880907" y="434360"/>
                </a:lnTo>
                <a:lnTo>
                  <a:pt x="882071" y="434360"/>
                </a:lnTo>
                <a:close/>
              </a:path>
              <a:path w="938657" h="950420">
                <a:moveTo>
                  <a:pt x="509511" y="782770"/>
                </a:moveTo>
                <a:lnTo>
                  <a:pt x="509511" y="818698"/>
                </a:lnTo>
                <a:lnTo>
                  <a:pt x="508394" y="836103"/>
                </a:lnTo>
                <a:lnTo>
                  <a:pt x="504997" y="852434"/>
                </a:lnTo>
                <a:lnTo>
                  <a:pt x="498203" y="860040"/>
                </a:lnTo>
                <a:lnTo>
                  <a:pt x="498203" y="587872"/>
                </a:lnTo>
                <a:lnTo>
                  <a:pt x="499320" y="586798"/>
                </a:lnTo>
                <a:lnTo>
                  <a:pt x="501601" y="586798"/>
                </a:lnTo>
                <a:lnTo>
                  <a:pt x="506114" y="588990"/>
                </a:lnTo>
                <a:lnTo>
                  <a:pt x="509511" y="591138"/>
                </a:lnTo>
                <a:lnTo>
                  <a:pt x="511792" y="594404"/>
                </a:lnTo>
                <a:lnTo>
                  <a:pt x="515189" y="603129"/>
                </a:lnTo>
                <a:lnTo>
                  <a:pt x="519702" y="610735"/>
                </a:lnTo>
                <a:lnTo>
                  <a:pt x="528777" y="610735"/>
                </a:lnTo>
                <a:lnTo>
                  <a:pt x="518586" y="597670"/>
                </a:lnTo>
                <a:lnTo>
                  <a:pt x="515189" y="591138"/>
                </a:lnTo>
                <a:lnTo>
                  <a:pt x="511792" y="583531"/>
                </a:lnTo>
                <a:lnTo>
                  <a:pt x="511792" y="581339"/>
                </a:lnTo>
                <a:lnTo>
                  <a:pt x="512909" y="580265"/>
                </a:lnTo>
                <a:lnTo>
                  <a:pt x="515189" y="579191"/>
                </a:lnTo>
                <a:lnTo>
                  <a:pt x="517469" y="579191"/>
                </a:lnTo>
                <a:lnTo>
                  <a:pt x="526497" y="584605"/>
                </a:lnTo>
                <a:lnTo>
                  <a:pt x="535571" y="591138"/>
                </a:lnTo>
                <a:lnTo>
                  <a:pt x="543482" y="598789"/>
                </a:lnTo>
                <a:lnTo>
                  <a:pt x="550276" y="606395"/>
                </a:lnTo>
                <a:lnTo>
                  <a:pt x="558234" y="604202"/>
                </a:lnTo>
                <a:lnTo>
                  <a:pt x="575219" y="597670"/>
                </a:lnTo>
                <a:lnTo>
                  <a:pt x="569542" y="592256"/>
                </a:lnTo>
                <a:lnTo>
                  <a:pt x="563864" y="586798"/>
                </a:lnTo>
                <a:lnTo>
                  <a:pt x="552556" y="578073"/>
                </a:lnTo>
                <a:lnTo>
                  <a:pt x="549159" y="573733"/>
                </a:lnTo>
                <a:lnTo>
                  <a:pt x="546879" y="567200"/>
                </a:lnTo>
                <a:lnTo>
                  <a:pt x="546879" y="565008"/>
                </a:lnTo>
                <a:lnTo>
                  <a:pt x="549159" y="562860"/>
                </a:lnTo>
                <a:lnTo>
                  <a:pt x="552556" y="561742"/>
                </a:lnTo>
                <a:lnTo>
                  <a:pt x="557070" y="561742"/>
                </a:lnTo>
                <a:lnTo>
                  <a:pt x="560467" y="562860"/>
                </a:lnTo>
                <a:lnTo>
                  <a:pt x="565028" y="563934"/>
                </a:lnTo>
                <a:lnTo>
                  <a:pt x="571822" y="568274"/>
                </a:lnTo>
                <a:lnTo>
                  <a:pt x="578616" y="572659"/>
                </a:lnTo>
                <a:lnTo>
                  <a:pt x="587644" y="579191"/>
                </a:lnTo>
                <a:lnTo>
                  <a:pt x="595601" y="586798"/>
                </a:lnTo>
                <a:lnTo>
                  <a:pt x="611423" y="575925"/>
                </a:lnTo>
                <a:lnTo>
                  <a:pt x="592204" y="562860"/>
                </a:lnTo>
                <a:lnTo>
                  <a:pt x="580850" y="556328"/>
                </a:lnTo>
                <a:lnTo>
                  <a:pt x="570658" y="549796"/>
                </a:lnTo>
                <a:lnTo>
                  <a:pt x="561631" y="542145"/>
                </a:lnTo>
                <a:lnTo>
                  <a:pt x="553673" y="533464"/>
                </a:lnTo>
                <a:lnTo>
                  <a:pt x="552556" y="531272"/>
                </a:lnTo>
                <a:lnTo>
                  <a:pt x="553673" y="529080"/>
                </a:lnTo>
                <a:lnTo>
                  <a:pt x="554836" y="528006"/>
                </a:lnTo>
                <a:lnTo>
                  <a:pt x="557070" y="528006"/>
                </a:lnTo>
                <a:lnTo>
                  <a:pt x="565028" y="530199"/>
                </a:lnTo>
                <a:lnTo>
                  <a:pt x="571822" y="532346"/>
                </a:lnTo>
                <a:lnTo>
                  <a:pt x="586527" y="537805"/>
                </a:lnTo>
                <a:lnTo>
                  <a:pt x="613703" y="553062"/>
                </a:lnTo>
                <a:lnTo>
                  <a:pt x="628408" y="561742"/>
                </a:lnTo>
                <a:lnTo>
                  <a:pt x="639763" y="547603"/>
                </a:lnTo>
                <a:lnTo>
                  <a:pt x="634085" y="547603"/>
                </a:lnTo>
                <a:lnTo>
                  <a:pt x="627292" y="545411"/>
                </a:lnTo>
                <a:lnTo>
                  <a:pt x="617100" y="539997"/>
                </a:lnTo>
                <a:lnTo>
                  <a:pt x="603512" y="534538"/>
                </a:lnTo>
                <a:lnTo>
                  <a:pt x="589924" y="529080"/>
                </a:lnTo>
                <a:lnTo>
                  <a:pt x="561631" y="520400"/>
                </a:lnTo>
                <a:lnTo>
                  <a:pt x="560467" y="519281"/>
                </a:lnTo>
                <a:lnTo>
                  <a:pt x="560467" y="516015"/>
                </a:lnTo>
                <a:lnTo>
                  <a:pt x="561631" y="514941"/>
                </a:lnTo>
                <a:lnTo>
                  <a:pt x="575219" y="513867"/>
                </a:lnTo>
                <a:lnTo>
                  <a:pt x="588807" y="513867"/>
                </a:lnTo>
                <a:lnTo>
                  <a:pt x="602395" y="516015"/>
                </a:lnTo>
                <a:lnTo>
                  <a:pt x="615984" y="519281"/>
                </a:lnTo>
                <a:lnTo>
                  <a:pt x="625011" y="522547"/>
                </a:lnTo>
                <a:lnTo>
                  <a:pt x="634085" y="526932"/>
                </a:lnTo>
                <a:lnTo>
                  <a:pt x="638600" y="529080"/>
                </a:lnTo>
                <a:lnTo>
                  <a:pt x="641997" y="532346"/>
                </a:lnTo>
                <a:lnTo>
                  <a:pt x="644277" y="536731"/>
                </a:lnTo>
                <a:lnTo>
                  <a:pt x="645393" y="541071"/>
                </a:lnTo>
                <a:lnTo>
                  <a:pt x="652188" y="530199"/>
                </a:lnTo>
                <a:lnTo>
                  <a:pt x="657865" y="519281"/>
                </a:lnTo>
                <a:lnTo>
                  <a:pt x="662379" y="507335"/>
                </a:lnTo>
                <a:lnTo>
                  <a:pt x="666939" y="495344"/>
                </a:lnTo>
                <a:lnTo>
                  <a:pt x="656748" y="495344"/>
                </a:lnTo>
                <a:lnTo>
                  <a:pt x="645393" y="494270"/>
                </a:lnTo>
                <a:lnTo>
                  <a:pt x="626175" y="489885"/>
                </a:lnTo>
                <a:lnTo>
                  <a:pt x="611423" y="488811"/>
                </a:lnTo>
                <a:lnTo>
                  <a:pt x="594438" y="486619"/>
                </a:lnTo>
                <a:lnTo>
                  <a:pt x="587644" y="485545"/>
                </a:lnTo>
                <a:lnTo>
                  <a:pt x="579733" y="483353"/>
                </a:lnTo>
                <a:lnTo>
                  <a:pt x="572939" y="480087"/>
                </a:lnTo>
                <a:lnTo>
                  <a:pt x="567261" y="475747"/>
                </a:lnTo>
                <a:lnTo>
                  <a:pt x="567261" y="474673"/>
                </a:lnTo>
                <a:lnTo>
                  <a:pt x="574055" y="471407"/>
                </a:lnTo>
                <a:lnTo>
                  <a:pt x="580850" y="469214"/>
                </a:lnTo>
                <a:lnTo>
                  <a:pt x="588807" y="468141"/>
                </a:lnTo>
                <a:lnTo>
                  <a:pt x="596718" y="468141"/>
                </a:lnTo>
                <a:lnTo>
                  <a:pt x="613703" y="470288"/>
                </a:lnTo>
                <a:lnTo>
                  <a:pt x="628408" y="472481"/>
                </a:lnTo>
                <a:lnTo>
                  <a:pt x="649954" y="474673"/>
                </a:lnTo>
                <a:lnTo>
                  <a:pt x="660145" y="475747"/>
                </a:lnTo>
                <a:lnTo>
                  <a:pt x="670336" y="479013"/>
                </a:lnTo>
                <a:lnTo>
                  <a:pt x="671453" y="468141"/>
                </a:lnTo>
                <a:lnTo>
                  <a:pt x="671453" y="457224"/>
                </a:lnTo>
                <a:lnTo>
                  <a:pt x="648791" y="457224"/>
                </a:lnTo>
                <a:lnTo>
                  <a:pt x="626175" y="456150"/>
                </a:lnTo>
                <a:lnTo>
                  <a:pt x="597835" y="456150"/>
                </a:lnTo>
                <a:lnTo>
                  <a:pt x="569542" y="457224"/>
                </a:lnTo>
                <a:lnTo>
                  <a:pt x="568425" y="456150"/>
                </a:lnTo>
                <a:lnTo>
                  <a:pt x="567261" y="455076"/>
                </a:lnTo>
                <a:lnTo>
                  <a:pt x="567261" y="452883"/>
                </a:lnTo>
                <a:lnTo>
                  <a:pt x="579733" y="447425"/>
                </a:lnTo>
                <a:lnTo>
                  <a:pt x="592204" y="443085"/>
                </a:lnTo>
                <a:lnTo>
                  <a:pt x="604629" y="440892"/>
                </a:lnTo>
                <a:lnTo>
                  <a:pt x="618217" y="438745"/>
                </a:lnTo>
                <a:lnTo>
                  <a:pt x="631805" y="437626"/>
                </a:lnTo>
                <a:lnTo>
                  <a:pt x="645393" y="437626"/>
                </a:lnTo>
                <a:lnTo>
                  <a:pt x="657865" y="439818"/>
                </a:lnTo>
                <a:lnTo>
                  <a:pt x="670336" y="443085"/>
                </a:lnTo>
                <a:lnTo>
                  <a:pt x="669173" y="432212"/>
                </a:lnTo>
                <a:lnTo>
                  <a:pt x="666939" y="420221"/>
                </a:lnTo>
                <a:lnTo>
                  <a:pt x="647674" y="421295"/>
                </a:lnTo>
                <a:lnTo>
                  <a:pt x="629572" y="421295"/>
                </a:lnTo>
                <a:lnTo>
                  <a:pt x="611423" y="423488"/>
                </a:lnTo>
                <a:lnTo>
                  <a:pt x="593321" y="426754"/>
                </a:lnTo>
                <a:lnTo>
                  <a:pt x="574055" y="428946"/>
                </a:lnTo>
                <a:lnTo>
                  <a:pt x="555953" y="428946"/>
                </a:lnTo>
                <a:lnTo>
                  <a:pt x="553673" y="427827"/>
                </a:lnTo>
                <a:lnTo>
                  <a:pt x="552556" y="426754"/>
                </a:lnTo>
                <a:lnTo>
                  <a:pt x="552556" y="424561"/>
                </a:lnTo>
                <a:lnTo>
                  <a:pt x="561631" y="419147"/>
                </a:lnTo>
                <a:lnTo>
                  <a:pt x="569542" y="415881"/>
                </a:lnTo>
                <a:lnTo>
                  <a:pt x="586527" y="411541"/>
                </a:lnTo>
                <a:lnTo>
                  <a:pt x="604629" y="409349"/>
                </a:lnTo>
                <a:lnTo>
                  <a:pt x="621614" y="407156"/>
                </a:lnTo>
                <a:lnTo>
                  <a:pt x="640880" y="405009"/>
                </a:lnTo>
                <a:lnTo>
                  <a:pt x="660145" y="403890"/>
                </a:lnTo>
                <a:lnTo>
                  <a:pt x="652188" y="387559"/>
                </a:lnTo>
                <a:lnTo>
                  <a:pt x="646557" y="387559"/>
                </a:lnTo>
                <a:lnTo>
                  <a:pt x="639763" y="388678"/>
                </a:lnTo>
                <a:lnTo>
                  <a:pt x="625011" y="387559"/>
                </a:lnTo>
                <a:lnTo>
                  <a:pt x="597835" y="387559"/>
                </a:lnTo>
                <a:lnTo>
                  <a:pt x="580850" y="388678"/>
                </a:lnTo>
                <a:lnTo>
                  <a:pt x="563864" y="391944"/>
                </a:lnTo>
                <a:lnTo>
                  <a:pt x="546879" y="395210"/>
                </a:lnTo>
                <a:lnTo>
                  <a:pt x="529894" y="397358"/>
                </a:lnTo>
                <a:lnTo>
                  <a:pt x="528777" y="396284"/>
                </a:lnTo>
                <a:lnTo>
                  <a:pt x="527660" y="395210"/>
                </a:lnTo>
                <a:lnTo>
                  <a:pt x="527660" y="393018"/>
                </a:lnTo>
                <a:lnTo>
                  <a:pt x="528777" y="391944"/>
                </a:lnTo>
                <a:lnTo>
                  <a:pt x="536688" y="387559"/>
                </a:lnTo>
                <a:lnTo>
                  <a:pt x="544645" y="383219"/>
                </a:lnTo>
                <a:lnTo>
                  <a:pt x="561631" y="376687"/>
                </a:lnTo>
                <a:lnTo>
                  <a:pt x="579733" y="373421"/>
                </a:lnTo>
                <a:lnTo>
                  <a:pt x="597835" y="370154"/>
                </a:lnTo>
                <a:lnTo>
                  <a:pt x="619381" y="367962"/>
                </a:lnTo>
                <a:lnTo>
                  <a:pt x="629572" y="367962"/>
                </a:lnTo>
                <a:lnTo>
                  <a:pt x="640880" y="369081"/>
                </a:lnTo>
                <a:lnTo>
                  <a:pt x="634085" y="360356"/>
                </a:lnTo>
                <a:lnTo>
                  <a:pt x="626175" y="352750"/>
                </a:lnTo>
                <a:lnTo>
                  <a:pt x="618217" y="345099"/>
                </a:lnTo>
                <a:lnTo>
                  <a:pt x="610306" y="338566"/>
                </a:lnTo>
                <a:lnTo>
                  <a:pt x="601232" y="333152"/>
                </a:lnTo>
                <a:lnTo>
                  <a:pt x="592204" y="327694"/>
                </a:lnTo>
                <a:lnTo>
                  <a:pt x="583130" y="322235"/>
                </a:lnTo>
                <a:lnTo>
                  <a:pt x="572939" y="317895"/>
                </a:lnTo>
                <a:lnTo>
                  <a:pt x="566144" y="321161"/>
                </a:lnTo>
                <a:lnTo>
                  <a:pt x="557070" y="322235"/>
                </a:lnTo>
                <a:lnTo>
                  <a:pt x="541248" y="324428"/>
                </a:lnTo>
                <a:lnTo>
                  <a:pt x="523100" y="328768"/>
                </a:lnTo>
                <a:lnTo>
                  <a:pt x="514072" y="329886"/>
                </a:lnTo>
                <a:lnTo>
                  <a:pt x="509511" y="328768"/>
                </a:lnTo>
                <a:lnTo>
                  <a:pt x="504997" y="327694"/>
                </a:lnTo>
                <a:lnTo>
                  <a:pt x="504997" y="326620"/>
                </a:lnTo>
                <a:lnTo>
                  <a:pt x="507278" y="323354"/>
                </a:lnTo>
                <a:lnTo>
                  <a:pt x="510675" y="320088"/>
                </a:lnTo>
                <a:lnTo>
                  <a:pt x="519702" y="315703"/>
                </a:lnTo>
                <a:lnTo>
                  <a:pt x="528777" y="313555"/>
                </a:lnTo>
                <a:lnTo>
                  <a:pt x="537851" y="311363"/>
                </a:lnTo>
                <a:lnTo>
                  <a:pt x="545762" y="310289"/>
                </a:lnTo>
                <a:lnTo>
                  <a:pt x="535571" y="308097"/>
                </a:lnTo>
                <a:lnTo>
                  <a:pt x="524263" y="307023"/>
                </a:lnTo>
                <a:lnTo>
                  <a:pt x="514072" y="305904"/>
                </a:lnTo>
                <a:lnTo>
                  <a:pt x="502717" y="307023"/>
                </a:lnTo>
                <a:lnTo>
                  <a:pt x="491409" y="307023"/>
                </a:lnTo>
                <a:lnTo>
                  <a:pt x="480101" y="309170"/>
                </a:lnTo>
                <a:lnTo>
                  <a:pt x="468747" y="311363"/>
                </a:lnTo>
                <a:lnTo>
                  <a:pt x="458556" y="314629"/>
                </a:lnTo>
                <a:lnTo>
                  <a:pt x="454042" y="315703"/>
                </a:lnTo>
                <a:lnTo>
                  <a:pt x="449528" y="314629"/>
                </a:lnTo>
                <a:lnTo>
                  <a:pt x="446131" y="312437"/>
                </a:lnTo>
                <a:lnTo>
                  <a:pt x="443850" y="310289"/>
                </a:lnTo>
                <a:lnTo>
                  <a:pt x="425748" y="321161"/>
                </a:lnTo>
                <a:lnTo>
                  <a:pt x="408763" y="334226"/>
                </a:lnTo>
                <a:lnTo>
                  <a:pt x="399689" y="341832"/>
                </a:lnTo>
                <a:lnTo>
                  <a:pt x="392895" y="349483"/>
                </a:lnTo>
                <a:lnTo>
                  <a:pt x="384984" y="358163"/>
                </a:lnTo>
                <a:lnTo>
                  <a:pt x="379306" y="366888"/>
                </a:lnTo>
                <a:lnTo>
                  <a:pt x="370232" y="381027"/>
                </a:lnTo>
                <a:lnTo>
                  <a:pt x="363438" y="395210"/>
                </a:lnTo>
                <a:lnTo>
                  <a:pt x="358924" y="410423"/>
                </a:lnTo>
                <a:lnTo>
                  <a:pt x="354410" y="426754"/>
                </a:lnTo>
                <a:lnTo>
                  <a:pt x="352130" y="442011"/>
                </a:lnTo>
                <a:lnTo>
                  <a:pt x="351013" y="547603"/>
                </a:lnTo>
                <a:lnTo>
                  <a:pt x="345336" y="537805"/>
                </a:lnTo>
                <a:lnTo>
                  <a:pt x="340822" y="526932"/>
                </a:lnTo>
                <a:lnTo>
                  <a:pt x="335145" y="530199"/>
                </a:lnTo>
                <a:lnTo>
                  <a:pt x="329467" y="533464"/>
                </a:lnTo>
                <a:lnTo>
                  <a:pt x="315926" y="537805"/>
                </a:lnTo>
                <a:lnTo>
                  <a:pt x="303454" y="542145"/>
                </a:lnTo>
                <a:lnTo>
                  <a:pt x="290983" y="546529"/>
                </a:lnTo>
                <a:lnTo>
                  <a:pt x="250218" y="562860"/>
                </a:lnTo>
                <a:lnTo>
                  <a:pt x="209454" y="580265"/>
                </a:lnTo>
                <a:lnTo>
                  <a:pt x="176646" y="595522"/>
                </a:lnTo>
                <a:lnTo>
                  <a:pt x="180044" y="605321"/>
                </a:lnTo>
                <a:lnTo>
                  <a:pt x="182277" y="616193"/>
                </a:lnTo>
                <a:lnTo>
                  <a:pt x="183441" y="625992"/>
                </a:lnTo>
                <a:lnTo>
                  <a:pt x="182277" y="635791"/>
                </a:lnTo>
                <a:lnTo>
                  <a:pt x="182277" y="644515"/>
                </a:lnTo>
                <a:lnTo>
                  <a:pt x="180044" y="654314"/>
                </a:lnTo>
                <a:lnTo>
                  <a:pt x="176646" y="662994"/>
                </a:lnTo>
                <a:lnTo>
                  <a:pt x="173249" y="671719"/>
                </a:lnTo>
                <a:lnTo>
                  <a:pt x="168689" y="679325"/>
                </a:lnTo>
                <a:lnTo>
                  <a:pt x="164175" y="686976"/>
                </a:lnTo>
                <a:lnTo>
                  <a:pt x="157381" y="694582"/>
                </a:lnTo>
                <a:lnTo>
                  <a:pt x="150587" y="701115"/>
                </a:lnTo>
                <a:lnTo>
                  <a:pt x="143793" y="706574"/>
                </a:lnTo>
                <a:lnTo>
                  <a:pt x="135882" y="710913"/>
                </a:lnTo>
                <a:lnTo>
                  <a:pt x="126807" y="714179"/>
                </a:lnTo>
                <a:lnTo>
                  <a:pt x="117733" y="717446"/>
                </a:lnTo>
                <a:lnTo>
                  <a:pt x="107542" y="719638"/>
                </a:lnTo>
                <a:lnTo>
                  <a:pt x="86043" y="719638"/>
                </a:lnTo>
                <a:lnTo>
                  <a:pt x="76969" y="717446"/>
                </a:lnTo>
                <a:lnTo>
                  <a:pt x="66777" y="715253"/>
                </a:lnTo>
                <a:lnTo>
                  <a:pt x="57750" y="711987"/>
                </a:lnTo>
                <a:lnTo>
                  <a:pt x="49792" y="707647"/>
                </a:lnTo>
                <a:lnTo>
                  <a:pt x="40764" y="702189"/>
                </a:lnTo>
                <a:lnTo>
                  <a:pt x="32807" y="696775"/>
                </a:lnTo>
                <a:lnTo>
                  <a:pt x="26013" y="690242"/>
                </a:lnTo>
                <a:lnTo>
                  <a:pt x="20382" y="682591"/>
                </a:lnTo>
                <a:lnTo>
                  <a:pt x="14705" y="674985"/>
                </a:lnTo>
                <a:lnTo>
                  <a:pt x="9027" y="667379"/>
                </a:lnTo>
                <a:lnTo>
                  <a:pt x="5630" y="658654"/>
                </a:lnTo>
                <a:lnTo>
                  <a:pt x="3397" y="648856"/>
                </a:lnTo>
                <a:lnTo>
                  <a:pt x="1116" y="640131"/>
                </a:lnTo>
                <a:lnTo>
                  <a:pt x="0" y="630332"/>
                </a:lnTo>
                <a:lnTo>
                  <a:pt x="1116" y="619460"/>
                </a:lnTo>
                <a:lnTo>
                  <a:pt x="2233" y="610735"/>
                </a:lnTo>
                <a:lnTo>
                  <a:pt x="4513" y="600936"/>
                </a:lnTo>
                <a:lnTo>
                  <a:pt x="7911" y="592256"/>
                </a:lnTo>
                <a:lnTo>
                  <a:pt x="12424" y="583531"/>
                </a:lnTo>
                <a:lnTo>
                  <a:pt x="16985" y="574807"/>
                </a:lnTo>
                <a:lnTo>
                  <a:pt x="22616" y="567200"/>
                </a:lnTo>
                <a:lnTo>
                  <a:pt x="29410" y="560668"/>
                </a:lnTo>
                <a:lnTo>
                  <a:pt x="37367" y="554136"/>
                </a:lnTo>
                <a:lnTo>
                  <a:pt x="36204" y="592256"/>
                </a:lnTo>
                <a:lnTo>
                  <a:pt x="32807" y="598789"/>
                </a:lnTo>
                <a:lnTo>
                  <a:pt x="30573" y="605321"/>
                </a:lnTo>
                <a:lnTo>
                  <a:pt x="28293" y="618386"/>
                </a:lnTo>
                <a:lnTo>
                  <a:pt x="28293" y="632524"/>
                </a:lnTo>
                <a:lnTo>
                  <a:pt x="30573" y="645589"/>
                </a:lnTo>
                <a:lnTo>
                  <a:pt x="36204" y="658654"/>
                </a:lnTo>
                <a:lnTo>
                  <a:pt x="42998" y="669527"/>
                </a:lnTo>
                <a:lnTo>
                  <a:pt x="47558" y="674985"/>
                </a:lnTo>
                <a:lnTo>
                  <a:pt x="52072" y="679325"/>
                </a:lnTo>
                <a:lnTo>
                  <a:pt x="57750" y="683710"/>
                </a:lnTo>
                <a:lnTo>
                  <a:pt x="63380" y="686976"/>
                </a:lnTo>
                <a:lnTo>
                  <a:pt x="70174" y="689124"/>
                </a:lnTo>
                <a:lnTo>
                  <a:pt x="76969" y="691316"/>
                </a:lnTo>
                <a:lnTo>
                  <a:pt x="84926" y="692390"/>
                </a:lnTo>
                <a:lnTo>
                  <a:pt x="91720" y="693509"/>
                </a:lnTo>
                <a:lnTo>
                  <a:pt x="98514" y="692390"/>
                </a:lnTo>
                <a:lnTo>
                  <a:pt x="106425" y="692390"/>
                </a:lnTo>
                <a:lnTo>
                  <a:pt x="120013" y="688050"/>
                </a:lnTo>
                <a:lnTo>
                  <a:pt x="125691" y="685857"/>
                </a:lnTo>
                <a:lnTo>
                  <a:pt x="132485" y="681518"/>
                </a:lnTo>
                <a:lnTo>
                  <a:pt x="138115" y="678251"/>
                </a:lnTo>
                <a:lnTo>
                  <a:pt x="142676" y="673911"/>
                </a:lnTo>
                <a:lnTo>
                  <a:pt x="148307" y="668453"/>
                </a:lnTo>
                <a:lnTo>
                  <a:pt x="151704" y="662994"/>
                </a:lnTo>
                <a:lnTo>
                  <a:pt x="155101" y="657580"/>
                </a:lnTo>
                <a:lnTo>
                  <a:pt x="157381" y="651048"/>
                </a:lnTo>
                <a:lnTo>
                  <a:pt x="158498" y="643397"/>
                </a:lnTo>
                <a:lnTo>
                  <a:pt x="159661" y="636864"/>
                </a:lnTo>
                <a:lnTo>
                  <a:pt x="158498" y="621652"/>
                </a:lnTo>
                <a:lnTo>
                  <a:pt x="155101" y="605321"/>
                </a:lnTo>
                <a:lnTo>
                  <a:pt x="133602" y="616193"/>
                </a:lnTo>
                <a:lnTo>
                  <a:pt x="122294" y="622726"/>
                </a:lnTo>
                <a:lnTo>
                  <a:pt x="108705" y="629258"/>
                </a:lnTo>
                <a:lnTo>
                  <a:pt x="101911" y="631451"/>
                </a:lnTo>
                <a:lnTo>
                  <a:pt x="95117" y="633598"/>
                </a:lnTo>
                <a:lnTo>
                  <a:pt x="88323" y="633598"/>
                </a:lnTo>
                <a:lnTo>
                  <a:pt x="82646" y="630332"/>
                </a:lnTo>
                <a:lnTo>
                  <a:pt x="81529" y="629258"/>
                </a:lnTo>
                <a:lnTo>
                  <a:pt x="80365" y="628184"/>
                </a:lnTo>
                <a:lnTo>
                  <a:pt x="81529" y="623800"/>
                </a:lnTo>
                <a:lnTo>
                  <a:pt x="84926" y="619460"/>
                </a:lnTo>
                <a:lnTo>
                  <a:pt x="90557" y="616193"/>
                </a:lnTo>
                <a:lnTo>
                  <a:pt x="100748" y="608587"/>
                </a:lnTo>
                <a:lnTo>
                  <a:pt x="107542" y="605321"/>
                </a:lnTo>
                <a:lnTo>
                  <a:pt x="146073" y="585724"/>
                </a:lnTo>
                <a:lnTo>
                  <a:pt x="140396" y="576999"/>
                </a:lnTo>
                <a:lnTo>
                  <a:pt x="133602" y="569393"/>
                </a:lnTo>
                <a:lnTo>
                  <a:pt x="126807" y="563934"/>
                </a:lnTo>
                <a:lnTo>
                  <a:pt x="118897" y="558475"/>
                </a:lnTo>
                <a:lnTo>
                  <a:pt x="110939" y="556328"/>
                </a:lnTo>
                <a:lnTo>
                  <a:pt x="100748" y="555209"/>
                </a:lnTo>
                <a:lnTo>
                  <a:pt x="91720" y="557402"/>
                </a:lnTo>
                <a:lnTo>
                  <a:pt x="80365" y="562860"/>
                </a:lnTo>
                <a:lnTo>
                  <a:pt x="76969" y="563934"/>
                </a:lnTo>
                <a:lnTo>
                  <a:pt x="73571" y="563934"/>
                </a:lnTo>
                <a:lnTo>
                  <a:pt x="75852" y="534538"/>
                </a:lnTo>
                <a:lnTo>
                  <a:pt x="82646" y="533464"/>
                </a:lnTo>
                <a:lnTo>
                  <a:pt x="89440" y="534538"/>
                </a:lnTo>
                <a:lnTo>
                  <a:pt x="101911" y="533464"/>
                </a:lnTo>
                <a:lnTo>
                  <a:pt x="113219" y="534538"/>
                </a:lnTo>
                <a:lnTo>
                  <a:pt x="123410" y="537805"/>
                </a:lnTo>
                <a:lnTo>
                  <a:pt x="133602" y="542145"/>
                </a:lnTo>
                <a:lnTo>
                  <a:pt x="143793" y="548677"/>
                </a:lnTo>
                <a:lnTo>
                  <a:pt x="151704" y="556328"/>
                </a:lnTo>
                <a:lnTo>
                  <a:pt x="159661" y="565008"/>
                </a:lnTo>
                <a:lnTo>
                  <a:pt x="167572" y="574807"/>
                </a:lnTo>
                <a:lnTo>
                  <a:pt x="189071" y="563934"/>
                </a:lnTo>
                <a:lnTo>
                  <a:pt x="228719" y="546529"/>
                </a:lnTo>
                <a:lnTo>
                  <a:pt x="269484" y="530199"/>
                </a:lnTo>
                <a:lnTo>
                  <a:pt x="300057" y="517134"/>
                </a:lnTo>
                <a:lnTo>
                  <a:pt x="317043" y="510601"/>
                </a:lnTo>
                <a:lnTo>
                  <a:pt x="324953" y="508409"/>
                </a:lnTo>
                <a:lnTo>
                  <a:pt x="332864" y="507335"/>
                </a:lnTo>
                <a:lnTo>
                  <a:pt x="329467" y="491004"/>
                </a:lnTo>
                <a:lnTo>
                  <a:pt x="326117" y="472481"/>
                </a:lnTo>
                <a:lnTo>
                  <a:pt x="326117" y="435479"/>
                </a:lnTo>
                <a:lnTo>
                  <a:pt x="329467" y="416955"/>
                </a:lnTo>
                <a:lnTo>
                  <a:pt x="334028" y="398477"/>
                </a:lnTo>
                <a:lnTo>
                  <a:pt x="340822" y="381027"/>
                </a:lnTo>
                <a:lnTo>
                  <a:pt x="349850" y="364696"/>
                </a:lnTo>
                <a:lnTo>
                  <a:pt x="360041" y="349483"/>
                </a:lnTo>
                <a:lnTo>
                  <a:pt x="371395" y="336418"/>
                </a:lnTo>
                <a:lnTo>
                  <a:pt x="383820" y="323354"/>
                </a:lnTo>
                <a:lnTo>
                  <a:pt x="377026" y="317895"/>
                </a:lnTo>
                <a:lnTo>
                  <a:pt x="371395" y="312437"/>
                </a:lnTo>
                <a:lnTo>
                  <a:pt x="360041" y="299372"/>
                </a:lnTo>
                <a:lnTo>
                  <a:pt x="338542" y="272168"/>
                </a:lnTo>
                <a:lnTo>
                  <a:pt x="318159" y="249305"/>
                </a:lnTo>
                <a:lnTo>
                  <a:pt x="311365" y="181788"/>
                </a:lnTo>
                <a:lnTo>
                  <a:pt x="314762" y="176375"/>
                </a:lnTo>
                <a:lnTo>
                  <a:pt x="317043" y="169842"/>
                </a:lnTo>
                <a:lnTo>
                  <a:pt x="319323" y="162191"/>
                </a:lnTo>
                <a:lnTo>
                  <a:pt x="320440" y="154585"/>
                </a:lnTo>
                <a:lnTo>
                  <a:pt x="320440" y="146979"/>
                </a:lnTo>
                <a:lnTo>
                  <a:pt x="318159" y="138254"/>
                </a:lnTo>
                <a:lnTo>
                  <a:pt x="315926" y="125189"/>
                </a:lnTo>
                <a:lnTo>
                  <a:pt x="312529" y="113198"/>
                </a:lnTo>
                <a:lnTo>
                  <a:pt x="306851" y="101252"/>
                </a:lnTo>
                <a:lnTo>
                  <a:pt x="301174" y="89261"/>
                </a:lnTo>
                <a:lnTo>
                  <a:pt x="295543" y="82729"/>
                </a:lnTo>
                <a:lnTo>
                  <a:pt x="289866" y="78389"/>
                </a:lnTo>
                <a:lnTo>
                  <a:pt x="285352" y="75122"/>
                </a:lnTo>
                <a:lnTo>
                  <a:pt x="278558" y="72930"/>
                </a:lnTo>
                <a:lnTo>
                  <a:pt x="266087" y="72930"/>
                </a:lnTo>
                <a:lnTo>
                  <a:pt x="259293" y="74004"/>
                </a:lnTo>
                <a:lnTo>
                  <a:pt x="251382" y="76196"/>
                </a:lnTo>
                <a:lnTo>
                  <a:pt x="246821" y="77270"/>
                </a:lnTo>
                <a:lnTo>
                  <a:pt x="243424" y="76196"/>
                </a:lnTo>
                <a:lnTo>
                  <a:pt x="240027" y="74004"/>
                </a:lnTo>
                <a:lnTo>
                  <a:pt x="237793" y="70738"/>
                </a:lnTo>
                <a:lnTo>
                  <a:pt x="228719" y="75122"/>
                </a:lnTo>
                <a:lnTo>
                  <a:pt x="219645" y="80536"/>
                </a:lnTo>
                <a:lnTo>
                  <a:pt x="211734" y="88187"/>
                </a:lnTo>
                <a:lnTo>
                  <a:pt x="206057" y="95793"/>
                </a:lnTo>
                <a:lnTo>
                  <a:pt x="200426" y="104518"/>
                </a:lnTo>
                <a:lnTo>
                  <a:pt x="195865" y="114317"/>
                </a:lnTo>
                <a:lnTo>
                  <a:pt x="192468" y="124115"/>
                </a:lnTo>
                <a:lnTo>
                  <a:pt x="190235" y="134988"/>
                </a:lnTo>
                <a:lnTo>
                  <a:pt x="189071" y="142594"/>
                </a:lnTo>
                <a:lnTo>
                  <a:pt x="185674" y="78389"/>
                </a:lnTo>
                <a:lnTo>
                  <a:pt x="191352" y="70738"/>
                </a:lnTo>
                <a:lnTo>
                  <a:pt x="198146" y="64205"/>
                </a:lnTo>
                <a:lnTo>
                  <a:pt x="206057" y="57673"/>
                </a:lnTo>
                <a:lnTo>
                  <a:pt x="212851" y="53333"/>
                </a:lnTo>
                <a:lnTo>
                  <a:pt x="221925" y="48993"/>
                </a:lnTo>
                <a:lnTo>
                  <a:pt x="229836" y="46800"/>
                </a:lnTo>
                <a:lnTo>
                  <a:pt x="238910" y="44653"/>
                </a:lnTo>
                <a:lnTo>
                  <a:pt x="249101" y="44653"/>
                </a:lnTo>
                <a:lnTo>
                  <a:pt x="259293" y="46800"/>
                </a:lnTo>
                <a:lnTo>
                  <a:pt x="269484" y="44653"/>
                </a:lnTo>
                <a:lnTo>
                  <a:pt x="280792" y="45727"/>
                </a:lnTo>
                <a:lnTo>
                  <a:pt x="290983" y="47919"/>
                </a:lnTo>
                <a:lnTo>
                  <a:pt x="301174" y="53333"/>
                </a:lnTo>
                <a:lnTo>
                  <a:pt x="309132" y="59865"/>
                </a:lnTo>
                <a:lnTo>
                  <a:pt x="317043" y="67471"/>
                </a:lnTo>
                <a:lnTo>
                  <a:pt x="322720" y="76196"/>
                </a:lnTo>
                <a:lnTo>
                  <a:pt x="328351" y="84921"/>
                </a:lnTo>
                <a:lnTo>
                  <a:pt x="332864" y="93601"/>
                </a:lnTo>
                <a:lnTo>
                  <a:pt x="337425" y="103400"/>
                </a:lnTo>
                <a:lnTo>
                  <a:pt x="343056" y="124115"/>
                </a:lnTo>
                <a:lnTo>
                  <a:pt x="345336" y="133914"/>
                </a:lnTo>
                <a:lnTo>
                  <a:pt x="346453" y="143713"/>
                </a:lnTo>
                <a:lnTo>
                  <a:pt x="346453" y="164384"/>
                </a:lnTo>
                <a:lnTo>
                  <a:pt x="344219" y="174182"/>
                </a:lnTo>
                <a:lnTo>
                  <a:pt x="341939" y="183981"/>
                </a:lnTo>
                <a:lnTo>
                  <a:pt x="337425" y="192706"/>
                </a:lnTo>
                <a:lnTo>
                  <a:pt x="330631" y="201386"/>
                </a:lnTo>
                <a:lnTo>
                  <a:pt x="324953" y="207918"/>
                </a:lnTo>
                <a:lnTo>
                  <a:pt x="318159" y="213377"/>
                </a:lnTo>
                <a:lnTo>
                  <a:pt x="366835" y="267828"/>
                </a:lnTo>
                <a:lnTo>
                  <a:pt x="384984" y="287425"/>
                </a:lnTo>
                <a:lnTo>
                  <a:pt x="394011" y="298298"/>
                </a:lnTo>
                <a:lnTo>
                  <a:pt x="401969" y="309170"/>
                </a:lnTo>
                <a:lnTo>
                  <a:pt x="417791" y="298298"/>
                </a:lnTo>
                <a:lnTo>
                  <a:pt x="426865" y="292839"/>
                </a:lnTo>
                <a:lnTo>
                  <a:pt x="435940" y="289573"/>
                </a:lnTo>
                <a:lnTo>
                  <a:pt x="444967" y="286307"/>
                </a:lnTo>
                <a:lnTo>
                  <a:pt x="454042" y="284159"/>
                </a:lnTo>
                <a:lnTo>
                  <a:pt x="464233" y="281967"/>
                </a:lnTo>
                <a:lnTo>
                  <a:pt x="476704" y="281967"/>
                </a:lnTo>
                <a:lnTo>
                  <a:pt x="477821" y="283041"/>
                </a:lnTo>
                <a:lnTo>
                  <a:pt x="497086" y="280893"/>
                </a:lnTo>
                <a:lnTo>
                  <a:pt x="516305" y="280893"/>
                </a:lnTo>
                <a:lnTo>
                  <a:pt x="535571" y="281967"/>
                </a:lnTo>
                <a:lnTo>
                  <a:pt x="553673" y="286307"/>
                </a:lnTo>
                <a:lnTo>
                  <a:pt x="571822" y="290692"/>
                </a:lnTo>
                <a:lnTo>
                  <a:pt x="589924" y="297224"/>
                </a:lnTo>
                <a:lnTo>
                  <a:pt x="606909" y="305904"/>
                </a:lnTo>
                <a:lnTo>
                  <a:pt x="622777" y="315703"/>
                </a:lnTo>
                <a:lnTo>
                  <a:pt x="625011" y="309170"/>
                </a:lnTo>
                <a:lnTo>
                  <a:pt x="629572" y="302638"/>
                </a:lnTo>
                <a:lnTo>
                  <a:pt x="635202" y="297224"/>
                </a:lnTo>
                <a:lnTo>
                  <a:pt x="640880" y="291766"/>
                </a:lnTo>
                <a:lnTo>
                  <a:pt x="665776" y="271095"/>
                </a:lnTo>
                <a:lnTo>
                  <a:pt x="700863" y="240580"/>
                </a:lnTo>
                <a:lnTo>
                  <a:pt x="734834" y="210111"/>
                </a:lnTo>
                <a:lnTo>
                  <a:pt x="754099" y="190513"/>
                </a:lnTo>
                <a:lnTo>
                  <a:pt x="771085" y="170916"/>
                </a:lnTo>
                <a:lnTo>
                  <a:pt x="765407" y="160044"/>
                </a:lnTo>
                <a:lnTo>
                  <a:pt x="760893" y="149127"/>
                </a:lnTo>
                <a:lnTo>
                  <a:pt x="754099" y="130648"/>
                </a:lnTo>
                <a:lnTo>
                  <a:pt x="751819" y="120849"/>
                </a:lnTo>
                <a:lnTo>
                  <a:pt x="749585" y="111051"/>
                </a:lnTo>
                <a:lnTo>
                  <a:pt x="748422" y="100133"/>
                </a:lnTo>
                <a:lnTo>
                  <a:pt x="748422" y="90335"/>
                </a:lnTo>
                <a:lnTo>
                  <a:pt x="749585" y="80536"/>
                </a:lnTo>
                <a:lnTo>
                  <a:pt x="751819" y="69664"/>
                </a:lnTo>
                <a:lnTo>
                  <a:pt x="755216" y="60939"/>
                </a:lnTo>
                <a:lnTo>
                  <a:pt x="758613" y="51185"/>
                </a:lnTo>
                <a:lnTo>
                  <a:pt x="763174" y="42460"/>
                </a:lnTo>
                <a:lnTo>
                  <a:pt x="768804" y="33736"/>
                </a:lnTo>
                <a:lnTo>
                  <a:pt x="775599" y="26129"/>
                </a:lnTo>
                <a:lnTo>
                  <a:pt x="783556" y="18523"/>
                </a:lnTo>
                <a:lnTo>
                  <a:pt x="791467" y="13065"/>
                </a:lnTo>
                <a:lnTo>
                  <a:pt x="785790" y="58791"/>
                </a:lnTo>
                <a:lnTo>
                  <a:pt x="782393" y="64205"/>
                </a:lnTo>
                <a:lnTo>
                  <a:pt x="780159" y="70738"/>
                </a:lnTo>
                <a:lnTo>
                  <a:pt x="778996" y="80536"/>
                </a:lnTo>
                <a:lnTo>
                  <a:pt x="777879" y="90335"/>
                </a:lnTo>
                <a:lnTo>
                  <a:pt x="777879" y="100133"/>
                </a:lnTo>
                <a:lnTo>
                  <a:pt x="778996" y="109932"/>
                </a:lnTo>
                <a:lnTo>
                  <a:pt x="780159" y="118657"/>
                </a:lnTo>
                <a:lnTo>
                  <a:pt x="783556" y="127382"/>
                </a:lnTo>
                <a:lnTo>
                  <a:pt x="786953" y="137180"/>
                </a:lnTo>
                <a:lnTo>
                  <a:pt x="790350" y="145860"/>
                </a:lnTo>
                <a:lnTo>
                  <a:pt x="795981" y="191587"/>
                </a:lnTo>
                <a:lnTo>
                  <a:pt x="786953" y="189439"/>
                </a:lnTo>
                <a:lnTo>
                  <a:pt x="773365" y="205770"/>
                </a:lnTo>
                <a:lnTo>
                  <a:pt x="757496" y="220983"/>
                </a:lnTo>
                <a:lnTo>
                  <a:pt x="739394" y="238432"/>
                </a:lnTo>
                <a:lnTo>
                  <a:pt x="721246" y="254764"/>
                </a:lnTo>
                <a:lnTo>
                  <a:pt x="682761" y="287425"/>
                </a:lnTo>
                <a:lnTo>
                  <a:pt x="660145" y="308097"/>
                </a:lnTo>
                <a:lnTo>
                  <a:pt x="647674" y="317895"/>
                </a:lnTo>
                <a:lnTo>
                  <a:pt x="640880" y="321161"/>
                </a:lnTo>
                <a:lnTo>
                  <a:pt x="634085" y="324428"/>
                </a:lnTo>
                <a:lnTo>
                  <a:pt x="643160" y="333152"/>
                </a:lnTo>
                <a:lnTo>
                  <a:pt x="652188" y="341832"/>
                </a:lnTo>
                <a:lnTo>
                  <a:pt x="660145" y="351631"/>
                </a:lnTo>
                <a:lnTo>
                  <a:pt x="668056" y="361430"/>
                </a:lnTo>
                <a:lnTo>
                  <a:pt x="674850" y="372347"/>
                </a:lnTo>
                <a:lnTo>
                  <a:pt x="680527" y="384293"/>
                </a:lnTo>
                <a:lnTo>
                  <a:pt x="685041" y="396284"/>
                </a:lnTo>
                <a:lnTo>
                  <a:pt x="689555" y="408275"/>
                </a:lnTo>
                <a:lnTo>
                  <a:pt x="690719" y="409349"/>
                </a:lnTo>
                <a:lnTo>
                  <a:pt x="691835" y="410423"/>
                </a:lnTo>
                <a:lnTo>
                  <a:pt x="692952" y="412615"/>
                </a:lnTo>
                <a:lnTo>
                  <a:pt x="692952" y="413689"/>
                </a:lnTo>
                <a:lnTo>
                  <a:pt x="690719" y="415881"/>
                </a:lnTo>
                <a:lnTo>
                  <a:pt x="694116" y="431094"/>
                </a:lnTo>
                <a:lnTo>
                  <a:pt x="695233" y="447425"/>
                </a:lnTo>
                <a:lnTo>
                  <a:pt x="695233" y="463756"/>
                </a:lnTo>
                <a:lnTo>
                  <a:pt x="694116" y="479013"/>
                </a:lnTo>
                <a:lnTo>
                  <a:pt x="703143" y="477939"/>
                </a:lnTo>
                <a:lnTo>
                  <a:pt x="714451" y="479013"/>
                </a:lnTo>
                <a:lnTo>
                  <a:pt x="739394" y="481206"/>
                </a:lnTo>
                <a:lnTo>
                  <a:pt x="772201" y="485545"/>
                </a:lnTo>
                <a:lnTo>
                  <a:pt x="833348" y="493152"/>
                </a:lnTo>
                <a:lnTo>
                  <a:pt x="835629" y="483353"/>
                </a:lnTo>
                <a:lnTo>
                  <a:pt x="839026" y="474673"/>
                </a:lnTo>
                <a:lnTo>
                  <a:pt x="843540" y="465948"/>
                </a:lnTo>
                <a:lnTo>
                  <a:pt x="849217" y="458342"/>
                </a:lnTo>
                <a:lnTo>
                  <a:pt x="854894" y="450691"/>
                </a:lnTo>
                <a:lnTo>
                  <a:pt x="862805" y="444159"/>
                </a:lnTo>
                <a:lnTo>
                  <a:pt x="866202" y="470288"/>
                </a:lnTo>
                <a:lnTo>
                  <a:pt x="860525" y="483353"/>
                </a:lnTo>
                <a:lnTo>
                  <a:pt x="857128" y="496418"/>
                </a:lnTo>
                <a:lnTo>
                  <a:pt x="920555" y="504069"/>
                </a:lnTo>
                <a:lnTo>
                  <a:pt x="925069" y="505143"/>
                </a:lnTo>
                <a:lnTo>
                  <a:pt x="928466" y="508409"/>
                </a:lnTo>
                <a:lnTo>
                  <a:pt x="930746" y="511675"/>
                </a:lnTo>
                <a:lnTo>
                  <a:pt x="931863" y="516015"/>
                </a:lnTo>
                <a:lnTo>
                  <a:pt x="930746" y="520400"/>
                </a:lnTo>
                <a:lnTo>
                  <a:pt x="928466" y="523666"/>
                </a:lnTo>
                <a:lnTo>
                  <a:pt x="925069" y="525814"/>
                </a:lnTo>
                <a:lnTo>
                  <a:pt x="920555" y="525814"/>
                </a:lnTo>
                <a:lnTo>
                  <a:pt x="857128" y="518207"/>
                </a:lnTo>
                <a:lnTo>
                  <a:pt x="858291" y="524740"/>
                </a:lnTo>
                <a:lnTo>
                  <a:pt x="860525" y="532346"/>
                </a:lnTo>
                <a:lnTo>
                  <a:pt x="863922" y="539997"/>
                </a:lnTo>
                <a:lnTo>
                  <a:pt x="868482" y="546529"/>
                </a:lnTo>
                <a:lnTo>
                  <a:pt x="872996" y="551943"/>
                </a:lnTo>
                <a:lnTo>
                  <a:pt x="877510" y="557402"/>
                </a:lnTo>
                <a:lnTo>
                  <a:pt x="883187" y="562860"/>
                </a:lnTo>
                <a:lnTo>
                  <a:pt x="889982" y="567200"/>
                </a:lnTo>
                <a:lnTo>
                  <a:pt x="895659" y="571540"/>
                </a:lnTo>
                <a:lnTo>
                  <a:pt x="902453" y="574807"/>
                </a:lnTo>
                <a:lnTo>
                  <a:pt x="909247" y="576999"/>
                </a:lnTo>
                <a:lnTo>
                  <a:pt x="917158" y="579191"/>
                </a:lnTo>
                <a:lnTo>
                  <a:pt x="923952" y="580265"/>
                </a:lnTo>
                <a:lnTo>
                  <a:pt x="931863" y="581339"/>
                </a:lnTo>
                <a:lnTo>
                  <a:pt x="938657" y="581339"/>
                </a:lnTo>
                <a:lnTo>
                  <a:pt x="946615" y="580265"/>
                </a:lnTo>
                <a:lnTo>
                  <a:pt x="953409" y="578073"/>
                </a:lnTo>
                <a:lnTo>
                  <a:pt x="960203" y="575925"/>
                </a:lnTo>
                <a:lnTo>
                  <a:pt x="968114" y="572659"/>
                </a:lnTo>
                <a:lnTo>
                  <a:pt x="974908" y="568274"/>
                </a:lnTo>
                <a:lnTo>
                  <a:pt x="981702" y="563934"/>
                </a:lnTo>
                <a:lnTo>
                  <a:pt x="987379" y="558475"/>
                </a:lnTo>
                <a:lnTo>
                  <a:pt x="993010" y="551943"/>
                </a:lnTo>
                <a:lnTo>
                  <a:pt x="997570" y="545411"/>
                </a:lnTo>
                <a:lnTo>
                  <a:pt x="1000967" y="537805"/>
                </a:lnTo>
                <a:lnTo>
                  <a:pt x="1003201" y="531272"/>
                </a:lnTo>
                <a:lnTo>
                  <a:pt x="1005481" y="523666"/>
                </a:lnTo>
                <a:lnTo>
                  <a:pt x="1006598" y="516015"/>
                </a:lnTo>
                <a:lnTo>
                  <a:pt x="1006598" y="508409"/>
                </a:lnTo>
                <a:lnTo>
                  <a:pt x="1005481" y="500802"/>
                </a:lnTo>
                <a:lnTo>
                  <a:pt x="1004365" y="493152"/>
                </a:lnTo>
                <a:lnTo>
                  <a:pt x="1000967" y="486619"/>
                </a:lnTo>
                <a:lnTo>
                  <a:pt x="997570" y="479013"/>
                </a:lnTo>
                <a:lnTo>
                  <a:pt x="991893" y="473554"/>
                </a:lnTo>
                <a:lnTo>
                  <a:pt x="986216" y="467022"/>
                </a:lnTo>
                <a:lnTo>
                  <a:pt x="978305" y="462682"/>
                </a:lnTo>
                <a:lnTo>
                  <a:pt x="970394" y="458342"/>
                </a:lnTo>
                <a:lnTo>
                  <a:pt x="963600" y="455076"/>
                </a:lnTo>
                <a:lnTo>
                  <a:pt x="955642" y="451809"/>
                </a:lnTo>
                <a:lnTo>
                  <a:pt x="947731" y="450691"/>
                </a:lnTo>
                <a:lnTo>
                  <a:pt x="938657" y="449617"/>
                </a:lnTo>
                <a:lnTo>
                  <a:pt x="930746" y="448543"/>
                </a:lnTo>
                <a:lnTo>
                  <a:pt x="922835" y="449617"/>
                </a:lnTo>
                <a:lnTo>
                  <a:pt x="913761" y="450691"/>
                </a:lnTo>
                <a:lnTo>
                  <a:pt x="901290" y="455076"/>
                </a:lnTo>
                <a:lnTo>
                  <a:pt x="889982" y="460489"/>
                </a:lnTo>
                <a:lnTo>
                  <a:pt x="882071" y="434360"/>
                </a:lnTo>
                <a:lnTo>
                  <a:pt x="889982" y="431094"/>
                </a:lnTo>
                <a:lnTo>
                  <a:pt x="897892" y="427827"/>
                </a:lnTo>
                <a:lnTo>
                  <a:pt x="905850" y="425680"/>
                </a:lnTo>
                <a:lnTo>
                  <a:pt x="914878" y="424561"/>
                </a:lnTo>
                <a:lnTo>
                  <a:pt x="931863" y="423488"/>
                </a:lnTo>
                <a:lnTo>
                  <a:pt x="950012" y="425680"/>
                </a:lnTo>
                <a:lnTo>
                  <a:pt x="966997" y="430020"/>
                </a:lnTo>
                <a:lnTo>
                  <a:pt x="974908" y="432212"/>
                </a:lnTo>
                <a:lnTo>
                  <a:pt x="982819" y="435479"/>
                </a:lnTo>
                <a:lnTo>
                  <a:pt x="989613" y="439818"/>
                </a:lnTo>
                <a:lnTo>
                  <a:pt x="996407" y="444159"/>
                </a:lnTo>
                <a:lnTo>
                  <a:pt x="1003201" y="449617"/>
                </a:lnTo>
                <a:lnTo>
                  <a:pt x="1008878" y="455076"/>
                </a:lnTo>
                <a:lnTo>
                  <a:pt x="1015673" y="462682"/>
                </a:lnTo>
                <a:lnTo>
                  <a:pt x="1021350" y="471407"/>
                </a:lnTo>
                <a:lnTo>
                  <a:pt x="1024747" y="480087"/>
                </a:lnTo>
                <a:lnTo>
                  <a:pt x="1028144" y="488811"/>
                </a:lnTo>
                <a:lnTo>
                  <a:pt x="1030378" y="498610"/>
                </a:lnTo>
                <a:lnTo>
                  <a:pt x="1032658" y="508409"/>
                </a:lnTo>
                <a:lnTo>
                  <a:pt x="1032658" y="518207"/>
                </a:lnTo>
                <a:lnTo>
                  <a:pt x="1031541" y="526932"/>
                </a:lnTo>
                <a:lnTo>
                  <a:pt x="1029261" y="536731"/>
                </a:lnTo>
                <a:lnTo>
                  <a:pt x="1026981" y="545411"/>
                </a:lnTo>
                <a:lnTo>
                  <a:pt x="1022467" y="554136"/>
                </a:lnTo>
                <a:lnTo>
                  <a:pt x="1017953" y="562860"/>
                </a:lnTo>
                <a:lnTo>
                  <a:pt x="1012276" y="570466"/>
                </a:lnTo>
                <a:lnTo>
                  <a:pt x="1005481" y="578073"/>
                </a:lnTo>
                <a:lnTo>
                  <a:pt x="996407" y="584605"/>
                </a:lnTo>
                <a:lnTo>
                  <a:pt x="987379" y="590064"/>
                </a:lnTo>
                <a:lnTo>
                  <a:pt x="978305" y="595522"/>
                </a:lnTo>
                <a:lnTo>
                  <a:pt x="969231" y="598789"/>
                </a:lnTo>
                <a:lnTo>
                  <a:pt x="959039" y="602055"/>
                </a:lnTo>
                <a:lnTo>
                  <a:pt x="950012" y="604202"/>
                </a:lnTo>
                <a:lnTo>
                  <a:pt x="939820" y="605321"/>
                </a:lnTo>
                <a:lnTo>
                  <a:pt x="929629" y="605321"/>
                </a:lnTo>
                <a:lnTo>
                  <a:pt x="919438" y="604202"/>
                </a:lnTo>
                <a:lnTo>
                  <a:pt x="910364" y="603129"/>
                </a:lnTo>
                <a:lnTo>
                  <a:pt x="900173" y="600936"/>
                </a:lnTo>
                <a:lnTo>
                  <a:pt x="891098" y="597670"/>
                </a:lnTo>
                <a:lnTo>
                  <a:pt x="882071" y="593330"/>
                </a:lnTo>
                <a:lnTo>
                  <a:pt x="874113" y="587872"/>
                </a:lnTo>
                <a:lnTo>
                  <a:pt x="866202" y="582457"/>
                </a:lnTo>
                <a:lnTo>
                  <a:pt x="858291" y="574807"/>
                </a:lnTo>
                <a:lnTo>
                  <a:pt x="851497" y="567200"/>
                </a:lnTo>
                <a:lnTo>
                  <a:pt x="845820" y="558475"/>
                </a:lnTo>
                <a:lnTo>
                  <a:pt x="840142" y="548677"/>
                </a:lnTo>
                <a:lnTo>
                  <a:pt x="836745" y="536731"/>
                </a:lnTo>
                <a:lnTo>
                  <a:pt x="833348" y="525814"/>
                </a:lnTo>
                <a:lnTo>
                  <a:pt x="832232" y="514941"/>
                </a:lnTo>
                <a:lnTo>
                  <a:pt x="786953" y="508409"/>
                </a:lnTo>
                <a:lnTo>
                  <a:pt x="716732" y="499684"/>
                </a:lnTo>
                <a:lnTo>
                  <a:pt x="704260" y="498610"/>
                </a:lnTo>
                <a:lnTo>
                  <a:pt x="697466" y="496418"/>
                </a:lnTo>
                <a:lnTo>
                  <a:pt x="691835" y="494270"/>
                </a:lnTo>
                <a:lnTo>
                  <a:pt x="688438" y="506216"/>
                </a:lnTo>
                <a:lnTo>
                  <a:pt x="685041" y="517134"/>
                </a:lnTo>
                <a:lnTo>
                  <a:pt x="680527" y="528006"/>
                </a:lnTo>
                <a:lnTo>
                  <a:pt x="674850" y="538879"/>
                </a:lnTo>
                <a:lnTo>
                  <a:pt x="669173" y="549796"/>
                </a:lnTo>
                <a:lnTo>
                  <a:pt x="662379" y="559594"/>
                </a:lnTo>
                <a:lnTo>
                  <a:pt x="655585" y="569393"/>
                </a:lnTo>
                <a:lnTo>
                  <a:pt x="647674" y="578073"/>
                </a:lnTo>
                <a:lnTo>
                  <a:pt x="648791" y="580265"/>
                </a:lnTo>
                <a:lnTo>
                  <a:pt x="648791" y="583531"/>
                </a:lnTo>
                <a:lnTo>
                  <a:pt x="647674" y="584605"/>
                </a:lnTo>
                <a:lnTo>
                  <a:pt x="645393" y="586798"/>
                </a:lnTo>
                <a:lnTo>
                  <a:pt x="643160" y="587872"/>
                </a:lnTo>
                <a:lnTo>
                  <a:pt x="637483" y="586798"/>
                </a:lnTo>
                <a:lnTo>
                  <a:pt x="629572" y="594404"/>
                </a:lnTo>
                <a:lnTo>
                  <a:pt x="620497" y="600936"/>
                </a:lnTo>
                <a:lnTo>
                  <a:pt x="611423" y="607469"/>
                </a:lnTo>
                <a:lnTo>
                  <a:pt x="602395" y="612927"/>
                </a:lnTo>
                <a:lnTo>
                  <a:pt x="592204" y="618386"/>
                </a:lnTo>
                <a:lnTo>
                  <a:pt x="580850" y="622726"/>
                </a:lnTo>
                <a:lnTo>
                  <a:pt x="570658" y="625992"/>
                </a:lnTo>
                <a:lnTo>
                  <a:pt x="559350" y="629258"/>
                </a:lnTo>
                <a:lnTo>
                  <a:pt x="558234" y="630332"/>
                </a:lnTo>
                <a:lnTo>
                  <a:pt x="554836" y="631451"/>
                </a:lnTo>
                <a:lnTo>
                  <a:pt x="550276" y="631451"/>
                </a:lnTo>
                <a:lnTo>
                  <a:pt x="531057" y="634717"/>
                </a:lnTo>
                <a:lnTo>
                  <a:pt x="511792" y="635791"/>
                </a:lnTo>
                <a:lnTo>
                  <a:pt x="510675" y="640131"/>
                </a:lnTo>
                <a:lnTo>
                  <a:pt x="508394" y="643397"/>
                </a:lnTo>
                <a:lnTo>
                  <a:pt x="508394" y="646663"/>
                </a:lnTo>
                <a:lnTo>
                  <a:pt x="507278" y="655388"/>
                </a:lnTo>
                <a:lnTo>
                  <a:pt x="508394" y="671719"/>
                </a:lnTo>
                <a:lnTo>
                  <a:pt x="508394" y="758832"/>
                </a:lnTo>
                <a:lnTo>
                  <a:pt x="524263" y="763173"/>
                </a:lnTo>
                <a:lnTo>
                  <a:pt x="540085" y="768631"/>
                </a:lnTo>
                <a:lnTo>
                  <a:pt x="553673" y="777311"/>
                </a:lnTo>
                <a:lnTo>
                  <a:pt x="541248" y="796908"/>
                </a:lnTo>
                <a:lnTo>
                  <a:pt x="531057" y="790376"/>
                </a:lnTo>
                <a:lnTo>
                  <a:pt x="520866" y="786036"/>
                </a:lnTo>
                <a:lnTo>
                  <a:pt x="509511" y="782770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5425" y="631944"/>
            <a:ext cx="2980029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61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Network_Scanner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667" y="1270970"/>
            <a:ext cx="216916" cy="889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2625" y="1281750"/>
            <a:ext cx="4015617" cy="8890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34" dirty="0" smtClean="0">
                <a:solidFill>
                  <a:srgbClr val="E06666"/>
                </a:solidFill>
                <a:latin typeface="Calibri"/>
                <a:cs typeface="Calibri"/>
              </a:rPr>
              <a:t>Discover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all devices  on the network.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32" dirty="0" smtClean="0">
                <a:solidFill>
                  <a:srgbClr val="FFFFFF"/>
                </a:solidFill>
                <a:latin typeface="Calibri"/>
                <a:cs typeface="Calibri"/>
              </a:rPr>
              <a:t>Display  their </a:t>
            </a:r>
            <a:r>
              <a:rPr sz="2000" spc="32" dirty="0" smtClean="0">
                <a:solidFill>
                  <a:srgbClr val="E06666"/>
                </a:solidFill>
                <a:latin typeface="Calibri"/>
                <a:cs typeface="Calibri"/>
              </a:rPr>
              <a:t>IP address</a:t>
            </a:r>
            <a:r>
              <a:rPr sz="2000" spc="32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25" dirty="0" smtClean="0">
                <a:solidFill>
                  <a:srgbClr val="FFFFFF"/>
                </a:solidFill>
                <a:latin typeface="Calibri"/>
                <a:cs typeface="Calibri"/>
              </a:rPr>
              <a:t>Display  their </a:t>
            </a:r>
            <a:r>
              <a:rPr sz="2000" spc="25" dirty="0" smtClean="0">
                <a:solidFill>
                  <a:srgbClr val="E06666"/>
                </a:solidFill>
                <a:latin typeface="Calibri"/>
                <a:cs typeface="Calibri"/>
              </a:rPr>
              <a:t>MAC address</a:t>
            </a:r>
            <a:r>
              <a:rPr sz="2000" spc="25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714500"/>
            <a:ext cx="8229600" cy="2813400"/>
          </a:xfrm>
          <a:custGeom>
            <a:avLst/>
            <a:gdLst/>
            <a:ahLst/>
            <a:cxnLst/>
            <a:rect l="l" t="t" r="r" b="b"/>
            <a:pathLst>
              <a:path w="8229600" h="2813400">
                <a:moveTo>
                  <a:pt x="0" y="0"/>
                </a:moveTo>
                <a:lnTo>
                  <a:pt x="8229600" y="0"/>
                </a:lnTo>
                <a:lnTo>
                  <a:pt x="8229600" y="2813400"/>
                </a:lnTo>
                <a:lnTo>
                  <a:pt x="0" y="28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1" y="3055525"/>
            <a:ext cx="25323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72366" marR="23">
              <a:lnSpc>
                <a:spcPts val="2135"/>
              </a:lnSpc>
            </a:pPr>
            <a:r>
              <a:rPr sz="2000" spc="-250" dirty="0" smtClean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6508" marR="1">
              <a:lnSpc>
                <a:spcPts val="2400"/>
              </a:lnSpc>
              <a:spcBef>
                <a:spcPts val="13"/>
              </a:spcBef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dirty="0" smtClean="0">
                <a:solidFill>
                  <a:srgbClr val="6AA84F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23109" marR="4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7425" y="3055525"/>
            <a:ext cx="470839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FFFFF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73" dirty="0" smtClean="0">
                <a:solidFill>
                  <a:srgbClr val="FFFFFF"/>
                </a:solidFill>
                <a:latin typeface="Calibri"/>
                <a:cs typeface="Calibri"/>
              </a:rPr>
              <a:t>Send packet and receive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40" dirty="0" smtClean="0">
                <a:solidFill>
                  <a:srgbClr val="6AA84F"/>
                </a:solidFill>
                <a:latin typeface="Calibri"/>
                <a:cs typeface="Calibri"/>
              </a:rPr>
              <a:t>Parse  the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36" dirty="0" smtClean="0">
                <a:solidFill>
                  <a:srgbClr val="FFFFFF"/>
                </a:solidFill>
                <a:latin typeface="Calibri"/>
                <a:cs typeface="Calibri"/>
              </a:rPr>
              <a:t>Print result.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115000"/>
            <a:ext cx="4365300" cy="458625"/>
          </a:xfrm>
          <a:custGeom>
            <a:avLst/>
            <a:gdLst/>
            <a:ahLst/>
            <a:cxnLst/>
            <a:rect l="l" t="t" r="r" b="b"/>
            <a:pathLst>
              <a:path w="4365300" h="458625">
                <a:moveTo>
                  <a:pt x="0" y="0"/>
                </a:moveTo>
                <a:lnTo>
                  <a:pt x="4365300" y="0"/>
                </a:lnTo>
                <a:lnTo>
                  <a:pt x="4365300" y="458625"/>
                </a:lnTo>
                <a:lnTo>
                  <a:pt x="0" y="458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" y="573625"/>
            <a:ext cx="8229600" cy="4569874"/>
          </a:xfrm>
          <a:custGeom>
            <a:avLst/>
            <a:gdLst/>
            <a:ahLst/>
            <a:cxnLst/>
            <a:rect l="l" t="t" r="r" b="b"/>
            <a:pathLst>
              <a:path w="8229600" h="4569874">
                <a:moveTo>
                  <a:pt x="8229600" y="0"/>
                </a:moveTo>
                <a:lnTo>
                  <a:pt x="8229600" y="4569874"/>
                </a:lnTo>
                <a:lnTo>
                  <a:pt x="0" y="4569874"/>
                </a:lnTo>
                <a:lnTo>
                  <a:pt x="0" y="0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720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135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550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965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9380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2795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62100" y="2410750"/>
            <a:ext cx="0" cy="794300"/>
          </a:xfrm>
          <a:custGeom>
            <a:avLst/>
            <a:gdLst/>
            <a:ahLst/>
            <a:cxnLst/>
            <a:rect l="l" t="t" r="r" b="b"/>
            <a:pathLst>
              <a:path h="794300">
                <a:moveTo>
                  <a:pt x="0" y="0"/>
                </a:moveTo>
                <a:lnTo>
                  <a:pt x="0" y="79430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450" y="2415500"/>
            <a:ext cx="6214400" cy="0"/>
          </a:xfrm>
          <a:custGeom>
            <a:avLst/>
            <a:gdLst/>
            <a:ahLst/>
            <a:cxnLst/>
            <a:rect l="l" t="t" r="r" b="b"/>
            <a:pathLst>
              <a:path w="6214400">
                <a:moveTo>
                  <a:pt x="0" y="0"/>
                </a:moveTo>
                <a:lnTo>
                  <a:pt x="6214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450" y="2807900"/>
            <a:ext cx="6214400" cy="0"/>
          </a:xfrm>
          <a:custGeom>
            <a:avLst/>
            <a:gdLst/>
            <a:ahLst/>
            <a:cxnLst/>
            <a:rect l="l" t="t" r="r" b="b"/>
            <a:pathLst>
              <a:path w="6214400">
                <a:moveTo>
                  <a:pt x="0" y="0"/>
                </a:moveTo>
                <a:lnTo>
                  <a:pt x="6214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450" y="3200300"/>
            <a:ext cx="6214400" cy="0"/>
          </a:xfrm>
          <a:custGeom>
            <a:avLst/>
            <a:gdLst/>
            <a:ahLst/>
            <a:cxnLst/>
            <a:rect l="l" t="t" r="r" b="b"/>
            <a:pathLst>
              <a:path w="6214400">
                <a:moveTo>
                  <a:pt x="0" y="0"/>
                </a:moveTo>
                <a:lnTo>
                  <a:pt x="6214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73250" y="2972750"/>
            <a:ext cx="2170749" cy="2170749"/>
          </a:xfrm>
          <a:custGeom>
            <a:avLst/>
            <a:gdLst/>
            <a:ahLst/>
            <a:cxnLst/>
            <a:rect l="l" t="t" r="r" b="b"/>
            <a:pathLst>
              <a:path w="2170749" h="2170749">
                <a:moveTo>
                  <a:pt x="2170749" y="0"/>
                </a:moveTo>
                <a:lnTo>
                  <a:pt x="0" y="0"/>
                </a:lnTo>
                <a:lnTo>
                  <a:pt x="0" y="2170749"/>
                </a:lnTo>
                <a:lnTo>
                  <a:pt x="2170749" y="2170749"/>
                </a:lnTo>
                <a:lnTo>
                  <a:pt x="217074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73250" y="2972750"/>
            <a:ext cx="2170750" cy="2170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0225" y="250944"/>
            <a:ext cx="827786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1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Lists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4025" y="760870"/>
            <a:ext cx="6783925" cy="1433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87942">
              <a:lnSpc>
                <a:spcPts val="2220"/>
              </a:lnSpc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●  </a:t>
            </a:r>
            <a:r>
              <a:rPr sz="2000" spc="1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000" spc="26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60" dirty="0" smtClean="0">
                <a:solidFill>
                  <a:srgbClr val="FFFFFF"/>
                </a:solidFill>
                <a:latin typeface="Calibri"/>
                <a:cs typeface="Calibri"/>
              </a:rPr>
              <a:t>values/elements,</a:t>
            </a:r>
            <a:r>
              <a:rPr sz="2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1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000" spc="36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169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stored </a:t>
            </a:r>
            <a:r>
              <a:rPr sz="2000" spc="37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000" spc="15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53" dirty="0" smtClean="0">
                <a:solidFill>
                  <a:srgbClr val="FFFFFF"/>
                </a:solidFill>
                <a:latin typeface="Calibri"/>
                <a:cs typeface="Calibri"/>
              </a:rPr>
              <a:t>variable.</a:t>
            </a:r>
            <a:endParaRPr sz="2000">
              <a:latin typeface="Calibri"/>
              <a:cs typeface="Calibri"/>
            </a:endParaRPr>
          </a:p>
          <a:p>
            <a:pPr marL="12700" marR="39717">
              <a:lnSpc>
                <a:spcPct val="101725"/>
              </a:lnSpc>
              <a:spcBef>
                <a:spcPts val="447"/>
              </a:spcBef>
            </a:pPr>
            <a:r>
              <a:rPr sz="2000" spc="22" dirty="0" smtClean="0">
                <a:solidFill>
                  <a:srgbClr val="FFFFFF"/>
                </a:solidFill>
                <a:latin typeface="Calibri"/>
                <a:cs typeface="Calibri"/>
              </a:rPr>
              <a:t>Ex:</a:t>
            </a:r>
            <a:endParaRPr sz="2000">
              <a:latin typeface="Calibri"/>
              <a:cs typeface="Calibri"/>
            </a:endParaRPr>
          </a:p>
          <a:p>
            <a:pPr marL="12700" marR="2776540">
              <a:lnSpc>
                <a:spcPts val="3000"/>
              </a:lnSpc>
              <a:spcBef>
                <a:spcPts val="250"/>
              </a:spcBef>
            </a:pPr>
            <a:r>
              <a:rPr sz="2000" spc="95" dirty="0" smtClean="0">
                <a:solidFill>
                  <a:srgbClr val="F1C131"/>
                </a:solidFill>
                <a:latin typeface="Calibri"/>
                <a:cs typeface="Calibri"/>
              </a:rPr>
              <a:t>lucky_numbers_list</a:t>
            </a:r>
            <a:r>
              <a:rPr sz="2000" spc="-35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=</a:t>
            </a:r>
            <a:r>
              <a:rPr sz="2000" spc="-84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[3,</a:t>
            </a:r>
            <a:r>
              <a:rPr sz="2000" spc="155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128" dirty="0" smtClean="0">
                <a:solidFill>
                  <a:srgbClr val="F1C131"/>
                </a:solidFill>
                <a:latin typeface="Calibri"/>
                <a:cs typeface="Calibri"/>
              </a:rPr>
              <a:t>7,</a:t>
            </a:r>
            <a:r>
              <a:rPr sz="2000" spc="-35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8,</a:t>
            </a:r>
            <a:r>
              <a:rPr sz="2000" spc="-80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193" dirty="0" smtClean="0">
                <a:solidFill>
                  <a:srgbClr val="F1C131"/>
                </a:solidFill>
                <a:latin typeface="Calibri"/>
                <a:cs typeface="Calibri"/>
              </a:rPr>
              <a:t>17,</a:t>
            </a:r>
            <a:r>
              <a:rPr sz="2000" spc="-34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130" dirty="0" smtClean="0">
                <a:solidFill>
                  <a:srgbClr val="F1C131"/>
                </a:solidFill>
                <a:latin typeface="Calibri"/>
                <a:cs typeface="Calibri"/>
              </a:rPr>
              <a:t>24]</a:t>
            </a:r>
            <a:r>
              <a:rPr sz="2000" spc="66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Python </a:t>
            </a: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spc="-9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1" dirty="0" smtClean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2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26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5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025" y="3438650"/>
            <a:ext cx="4914900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74" dirty="0" smtClean="0">
                <a:solidFill>
                  <a:srgbClr val="FFFFFF"/>
                </a:solidFill>
                <a:latin typeface="Calibri"/>
                <a:cs typeface="Calibri"/>
              </a:rPr>
              <a:t>Elements can be accessed using their index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025" y="3819650"/>
            <a:ext cx="3370072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98" dirty="0" smtClean="0">
                <a:solidFill>
                  <a:srgbClr val="F1C131"/>
                </a:solidFill>
                <a:latin typeface="Calibri"/>
                <a:cs typeface="Calibri"/>
              </a:rPr>
              <a:t>print(lucky_numbers_list[0])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spc="81" dirty="0" smtClean="0">
                <a:solidFill>
                  <a:srgbClr val="F1C131"/>
                </a:solidFill>
                <a:latin typeface="Calibri"/>
                <a:cs typeface="Calibri"/>
              </a:rPr>
              <a:t>print(lucky_numbers_list[1])</a:t>
            </a:r>
            <a:endParaRPr sz="2000">
              <a:latin typeface="Calibri"/>
              <a:cs typeface="Calibri"/>
            </a:endParaRPr>
          </a:p>
          <a:p>
            <a:pPr marL="12700" marR="9652">
              <a:lnSpc>
                <a:spcPct val="101725"/>
              </a:lnSpc>
              <a:spcBef>
                <a:spcPts val="558"/>
              </a:spcBef>
            </a:pPr>
            <a:r>
              <a:rPr sz="2000" spc="98" dirty="0" smtClean="0">
                <a:solidFill>
                  <a:srgbClr val="F1C131"/>
                </a:solidFill>
                <a:latin typeface="Calibri"/>
                <a:cs typeface="Calibri"/>
              </a:rPr>
              <a:t>print(lucky_numbers_list[2])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6047" y="3819650"/>
            <a:ext cx="1111753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25141">
              <a:lnSpc>
                <a:spcPts val="2135"/>
              </a:lnSpc>
            </a:pPr>
            <a:r>
              <a:rPr sz="2000" spc="107" dirty="0" smtClean="0">
                <a:solidFill>
                  <a:srgbClr val="999999"/>
                </a:solidFill>
                <a:latin typeface="Calibri"/>
                <a:cs typeface="Calibri"/>
              </a:rPr>
              <a:t>#prints 3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spc="90" dirty="0" smtClean="0">
                <a:solidFill>
                  <a:srgbClr val="999999"/>
                </a:solidFill>
                <a:latin typeface="Calibri"/>
                <a:cs typeface="Calibri"/>
              </a:rPr>
              <a:t>#prints 7</a:t>
            </a:r>
            <a:endParaRPr sz="2000">
              <a:latin typeface="Calibri"/>
              <a:cs typeface="Calibri"/>
            </a:endParaRPr>
          </a:p>
          <a:p>
            <a:pPr marL="15493" marR="13712">
              <a:lnSpc>
                <a:spcPct val="101725"/>
              </a:lnSpc>
              <a:spcBef>
                <a:spcPts val="558"/>
              </a:spcBef>
            </a:pPr>
            <a:r>
              <a:rPr sz="2000" spc="104" dirty="0" smtClean="0">
                <a:solidFill>
                  <a:srgbClr val="999999"/>
                </a:solidFill>
                <a:latin typeface="Calibri"/>
                <a:cs typeface="Calibri"/>
              </a:rPr>
              <a:t>#prints 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304667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135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550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965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380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7950" y="24155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304667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35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550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965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41625" marR="441597" algn="ctr">
              <a:lnSpc>
                <a:spcPct val="95825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380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392211" marR="392154" algn="ctr">
              <a:lnSpc>
                <a:spcPct val="95825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27950" y="2807900"/>
            <a:ext cx="10341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392211" marR="392155" algn="ctr">
              <a:lnSpc>
                <a:spcPct val="95825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714500"/>
            <a:ext cx="8229600" cy="2813400"/>
          </a:xfrm>
          <a:custGeom>
            <a:avLst/>
            <a:gdLst/>
            <a:ahLst/>
            <a:cxnLst/>
            <a:rect l="l" t="t" r="r" b="b"/>
            <a:pathLst>
              <a:path w="8229600" h="2813400">
                <a:moveTo>
                  <a:pt x="0" y="0"/>
                </a:moveTo>
                <a:lnTo>
                  <a:pt x="8229600" y="0"/>
                </a:lnTo>
                <a:lnTo>
                  <a:pt x="8229600" y="2813400"/>
                </a:lnTo>
                <a:lnTo>
                  <a:pt x="0" y="28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1" y="3055525"/>
            <a:ext cx="25323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72366" marR="23">
              <a:lnSpc>
                <a:spcPts val="2135"/>
              </a:lnSpc>
            </a:pPr>
            <a:r>
              <a:rPr sz="2000" spc="-250" dirty="0" smtClean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6508" marR="1">
              <a:lnSpc>
                <a:spcPts val="2400"/>
              </a:lnSpc>
              <a:spcBef>
                <a:spcPts val="13"/>
              </a:spcBef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23109" marR="4">
              <a:lnSpc>
                <a:spcPts val="2400"/>
              </a:lnSpc>
            </a:pPr>
            <a:r>
              <a:rPr sz="2000" dirty="0" smtClean="0">
                <a:solidFill>
                  <a:srgbClr val="6AA84F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7425" y="3055525"/>
            <a:ext cx="470839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FFFFF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73" dirty="0" smtClean="0">
                <a:solidFill>
                  <a:srgbClr val="FFFFFF"/>
                </a:solidFill>
                <a:latin typeface="Calibri"/>
                <a:cs typeface="Calibri"/>
              </a:rPr>
              <a:t>Send packet and receive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40" dirty="0" smtClean="0">
                <a:solidFill>
                  <a:srgbClr val="FFFFFF"/>
                </a:solidFill>
                <a:latin typeface="Calibri"/>
                <a:cs typeface="Calibri"/>
              </a:rPr>
              <a:t>Parse  the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36" dirty="0" smtClean="0">
                <a:solidFill>
                  <a:srgbClr val="6AA84F"/>
                </a:solidFill>
                <a:latin typeface="Calibri"/>
                <a:cs typeface="Calibri"/>
              </a:rPr>
              <a:t>Print result.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6563650" y="2415500"/>
            <a:ext cx="2580349" cy="2580352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624626" marR="1039840" indent="317617">
              <a:lnSpc>
                <a:spcPts val="2069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endParaRPr sz="1800">
              <a:latin typeface="Arial"/>
              <a:cs typeface="Arial"/>
            </a:endParaRPr>
          </a:p>
          <a:p>
            <a:pPr marL="624626" marR="1039840">
              <a:lnSpc>
                <a:spcPts val="2069"/>
              </a:lnSpc>
              <a:spcBef>
                <a:spcPts val="1544"/>
              </a:spcBef>
            </a:pPr>
            <a:r>
              <a:rPr sz="1800" dirty="0" smtClean="0">
                <a:solidFill>
                  <a:srgbClr val="FFD966"/>
                </a:solidFill>
                <a:latin typeface="Arial"/>
                <a:cs typeface="Arial"/>
              </a:rPr>
              <a:t>windows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115000"/>
            <a:ext cx="4365300" cy="458625"/>
          </a:xfrm>
          <a:custGeom>
            <a:avLst/>
            <a:gdLst/>
            <a:ahLst/>
            <a:cxnLst/>
            <a:rect l="l" t="t" r="r" b="b"/>
            <a:pathLst>
              <a:path w="4365300" h="458625">
                <a:moveTo>
                  <a:pt x="0" y="0"/>
                </a:moveTo>
                <a:lnTo>
                  <a:pt x="4365300" y="0"/>
                </a:lnTo>
                <a:lnTo>
                  <a:pt x="4365300" y="458625"/>
                </a:lnTo>
                <a:lnTo>
                  <a:pt x="0" y="458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" y="573625"/>
            <a:ext cx="8229600" cy="4569874"/>
          </a:xfrm>
          <a:custGeom>
            <a:avLst/>
            <a:gdLst/>
            <a:ahLst/>
            <a:cxnLst/>
            <a:rect l="l" t="t" r="r" b="b"/>
            <a:pathLst>
              <a:path w="8229600" h="4569874">
                <a:moveTo>
                  <a:pt x="8229600" y="0"/>
                </a:moveTo>
                <a:lnTo>
                  <a:pt x="8229600" y="4569874"/>
                </a:lnTo>
                <a:lnTo>
                  <a:pt x="0" y="4569874"/>
                </a:lnTo>
                <a:lnTo>
                  <a:pt x="0" y="0"/>
                </a:lnTo>
                <a:lnTo>
                  <a:pt x="82296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2410750"/>
            <a:ext cx="0" cy="927650"/>
          </a:xfrm>
          <a:custGeom>
            <a:avLst/>
            <a:gdLst/>
            <a:ahLst/>
            <a:cxnLst/>
            <a:rect l="l" t="t" r="r" b="b"/>
            <a:pathLst>
              <a:path h="927650">
                <a:moveTo>
                  <a:pt x="0" y="0"/>
                </a:moveTo>
                <a:lnTo>
                  <a:pt x="0" y="9276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5350" y="2410750"/>
            <a:ext cx="0" cy="927650"/>
          </a:xfrm>
          <a:custGeom>
            <a:avLst/>
            <a:gdLst/>
            <a:ahLst/>
            <a:cxnLst/>
            <a:rect l="l" t="t" r="r" b="b"/>
            <a:pathLst>
              <a:path h="927650">
                <a:moveTo>
                  <a:pt x="0" y="0"/>
                </a:moveTo>
                <a:lnTo>
                  <a:pt x="0" y="9276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7350" y="2410750"/>
            <a:ext cx="0" cy="927650"/>
          </a:xfrm>
          <a:custGeom>
            <a:avLst/>
            <a:gdLst/>
            <a:ahLst/>
            <a:cxnLst/>
            <a:rect l="l" t="t" r="r" b="b"/>
            <a:pathLst>
              <a:path h="927650">
                <a:moveTo>
                  <a:pt x="0" y="0"/>
                </a:moveTo>
                <a:lnTo>
                  <a:pt x="0" y="9276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1650" y="2410750"/>
            <a:ext cx="0" cy="927650"/>
          </a:xfrm>
          <a:custGeom>
            <a:avLst/>
            <a:gdLst/>
            <a:ahLst/>
            <a:cxnLst/>
            <a:rect l="l" t="t" r="r" b="b"/>
            <a:pathLst>
              <a:path h="927650">
                <a:moveTo>
                  <a:pt x="0" y="0"/>
                </a:moveTo>
                <a:lnTo>
                  <a:pt x="0" y="9276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3650" y="2874575"/>
            <a:ext cx="2383162" cy="0"/>
          </a:xfrm>
          <a:custGeom>
            <a:avLst/>
            <a:gdLst/>
            <a:ahLst/>
            <a:cxnLst/>
            <a:rect l="l" t="t" r="r" b="b"/>
            <a:pathLst>
              <a:path w="2383162">
                <a:moveTo>
                  <a:pt x="0" y="0"/>
                </a:moveTo>
                <a:lnTo>
                  <a:pt x="2383162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450" y="2415500"/>
            <a:ext cx="8503875" cy="0"/>
          </a:xfrm>
          <a:custGeom>
            <a:avLst/>
            <a:gdLst/>
            <a:ahLst/>
            <a:cxnLst/>
            <a:rect l="l" t="t" r="r" b="b"/>
            <a:pathLst>
              <a:path w="8503875">
                <a:moveTo>
                  <a:pt x="0" y="0"/>
                </a:moveTo>
                <a:lnTo>
                  <a:pt x="8503875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450" y="2874575"/>
            <a:ext cx="6111200" cy="0"/>
          </a:xfrm>
          <a:custGeom>
            <a:avLst/>
            <a:gdLst/>
            <a:ahLst/>
            <a:cxnLst/>
            <a:rect l="l" t="t" r="r" b="b"/>
            <a:pathLst>
              <a:path w="6111200">
                <a:moveTo>
                  <a:pt x="0" y="0"/>
                </a:moveTo>
                <a:lnTo>
                  <a:pt x="61112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450" y="3333650"/>
            <a:ext cx="6111200" cy="0"/>
          </a:xfrm>
          <a:custGeom>
            <a:avLst/>
            <a:gdLst/>
            <a:ahLst/>
            <a:cxnLst/>
            <a:rect l="l" t="t" r="r" b="b"/>
            <a:pathLst>
              <a:path w="6111200">
                <a:moveTo>
                  <a:pt x="0" y="0"/>
                </a:moveTo>
                <a:lnTo>
                  <a:pt x="61112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3650" y="2415500"/>
            <a:ext cx="2580352" cy="2580352"/>
          </a:xfrm>
          <a:custGeom>
            <a:avLst/>
            <a:gdLst/>
            <a:ahLst/>
            <a:cxnLst/>
            <a:rect l="l" t="t" r="r" b="b"/>
            <a:pathLst>
              <a:path w="2580352" h="2580352">
                <a:moveTo>
                  <a:pt x="2580349" y="0"/>
                </a:moveTo>
                <a:lnTo>
                  <a:pt x="0" y="0"/>
                </a:lnTo>
                <a:lnTo>
                  <a:pt x="0" y="2580352"/>
                </a:lnTo>
                <a:lnTo>
                  <a:pt x="2580349" y="2580352"/>
                </a:lnTo>
                <a:lnTo>
                  <a:pt x="2580349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63650" y="2415500"/>
            <a:ext cx="2580352" cy="2580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0225" y="250944"/>
            <a:ext cx="1969287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1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Dictionaries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025" y="760870"/>
            <a:ext cx="8022870" cy="1433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87942" marR="33808">
              <a:lnSpc>
                <a:spcPts val="2220"/>
              </a:lnSpc>
            </a:pPr>
            <a:r>
              <a:rPr sz="2000" spc="0" dirty="0" smtClean="0">
                <a:solidFill>
                  <a:srgbClr val="FFFFFF"/>
                </a:solidFill>
                <a:latin typeface="Arial"/>
                <a:cs typeface="Arial"/>
              </a:rPr>
              <a:t>●  </a:t>
            </a:r>
            <a:r>
              <a:rPr sz="2000" spc="139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6" dirty="0" smtClean="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sz="2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15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lists</a:t>
            </a:r>
            <a:r>
              <a:rPr sz="2000" spc="342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000" spc="24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2000" spc="186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6C9EEB"/>
                </a:solidFill>
                <a:latin typeface="Calibri"/>
                <a:cs typeface="Calibri"/>
              </a:rPr>
              <a:t>key</a:t>
            </a:r>
            <a:r>
              <a:rPr sz="2000" spc="301" dirty="0" smtClean="0">
                <a:solidFill>
                  <a:srgbClr val="6C9EEB"/>
                </a:solidFill>
                <a:latin typeface="Calibri"/>
                <a:cs typeface="Calibri"/>
              </a:rPr>
              <a:t> </a:t>
            </a:r>
            <a:r>
              <a:rPr sz="2000" spc="92" dirty="0" smtClean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2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14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23" dirty="0" smtClean="0">
                <a:solidFill>
                  <a:srgbClr val="FFFFFF"/>
                </a:solidFill>
                <a:latin typeface="Calibri"/>
                <a:cs typeface="Calibri"/>
              </a:rPr>
              <a:t>index.</a:t>
            </a:r>
            <a:endParaRPr sz="2000">
              <a:latin typeface="Calibri"/>
              <a:cs typeface="Calibri"/>
            </a:endParaRPr>
          </a:p>
          <a:p>
            <a:pPr marL="12700" marR="33808">
              <a:lnSpc>
                <a:spcPct val="101725"/>
              </a:lnSpc>
              <a:spcBef>
                <a:spcPts val="447"/>
              </a:spcBef>
            </a:pPr>
            <a:r>
              <a:rPr sz="2000" spc="22" dirty="0" smtClean="0">
                <a:solidFill>
                  <a:srgbClr val="FFFFFF"/>
                </a:solidFill>
                <a:latin typeface="Calibri"/>
                <a:cs typeface="Calibri"/>
              </a:rPr>
              <a:t>Ex: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  <a:spcBef>
                <a:spcPts val="250"/>
              </a:spcBef>
            </a:pPr>
            <a:r>
              <a:rPr sz="2000" spc="102" dirty="0" smtClean="0">
                <a:solidFill>
                  <a:srgbClr val="F1C131"/>
                </a:solidFill>
                <a:latin typeface="Calibri"/>
                <a:cs typeface="Calibri"/>
              </a:rPr>
              <a:t>target_client</a:t>
            </a:r>
            <a:r>
              <a:rPr sz="2000" spc="-35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=</a:t>
            </a:r>
            <a:r>
              <a:rPr sz="2000" spc="-84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{“mac”:</a:t>
            </a:r>
            <a:r>
              <a:rPr sz="2000" spc="27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42" dirty="0" smtClean="0">
                <a:solidFill>
                  <a:srgbClr val="F1C131"/>
                </a:solidFill>
                <a:latin typeface="Calibri"/>
                <a:cs typeface="Calibri"/>
              </a:rPr>
              <a:t>“00:11:22:33:44:55”,</a:t>
            </a:r>
            <a:r>
              <a:rPr sz="2000" spc="-35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81" dirty="0" smtClean="0">
                <a:solidFill>
                  <a:srgbClr val="F1C131"/>
                </a:solidFill>
                <a:latin typeface="Calibri"/>
                <a:cs typeface="Calibri"/>
              </a:rPr>
              <a:t>“ip”:</a:t>
            </a:r>
            <a:r>
              <a:rPr sz="2000" spc="1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87" dirty="0" smtClean="0">
                <a:solidFill>
                  <a:srgbClr val="F1C131"/>
                </a:solidFill>
                <a:latin typeface="Calibri"/>
                <a:cs typeface="Calibri"/>
              </a:rPr>
              <a:t>“10.0.2.1”,</a:t>
            </a:r>
            <a:r>
              <a:rPr sz="2000" spc="-122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-88" dirty="0" smtClean="0">
                <a:solidFill>
                  <a:srgbClr val="F1C131"/>
                </a:solidFill>
                <a:latin typeface="Calibri"/>
                <a:cs typeface="Calibri"/>
              </a:rPr>
              <a:t>“os”:</a:t>
            </a:r>
            <a:r>
              <a:rPr sz="2000" spc="126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“windows”}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Python </a:t>
            </a: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spc="-9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71" dirty="0" smtClean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2000" spc="-3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26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5" dirty="0" smtClean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025" y="3438650"/>
            <a:ext cx="4708248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77" dirty="0" smtClean="0">
                <a:solidFill>
                  <a:srgbClr val="FFFFFF"/>
                </a:solidFill>
                <a:latin typeface="Calibri"/>
                <a:cs typeface="Calibri"/>
              </a:rPr>
              <a:t>Elements can be accessed using their </a:t>
            </a:r>
            <a:r>
              <a:rPr sz="2000" spc="77" dirty="0" smtClean="0">
                <a:solidFill>
                  <a:srgbClr val="6C9EEB"/>
                </a:solidFill>
                <a:latin typeface="Calibri"/>
                <a:cs typeface="Calibri"/>
              </a:rPr>
              <a:t>key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4025" y="3819650"/>
            <a:ext cx="3155696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7" dirty="0" smtClean="0">
                <a:solidFill>
                  <a:srgbClr val="F1C131"/>
                </a:solidFill>
                <a:latin typeface="Calibri"/>
                <a:cs typeface="Calibri"/>
              </a:rPr>
              <a:t>print(target_client[“mac”])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spc="75" dirty="0" smtClean="0">
                <a:solidFill>
                  <a:srgbClr val="F1C131"/>
                </a:solidFill>
                <a:latin typeface="Calibri"/>
                <a:cs typeface="Calibri"/>
              </a:rPr>
              <a:t>print(target_client[“ip”])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558"/>
              </a:spcBef>
            </a:pPr>
            <a:r>
              <a:rPr sz="2000" spc="84" dirty="0" smtClean="0">
                <a:solidFill>
                  <a:srgbClr val="F1C131"/>
                </a:solidFill>
                <a:latin typeface="Calibri"/>
                <a:cs typeface="Calibri"/>
              </a:rPr>
              <a:t>print(target_client[“os”])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0584" y="3819650"/>
            <a:ext cx="2812786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36312">
              <a:lnSpc>
                <a:spcPts val="2135"/>
              </a:lnSpc>
            </a:pPr>
            <a:r>
              <a:rPr sz="2000" spc="32" dirty="0" smtClean="0">
                <a:solidFill>
                  <a:srgbClr val="999999"/>
                </a:solidFill>
                <a:latin typeface="Calibri"/>
                <a:cs typeface="Calibri"/>
              </a:rPr>
              <a:t>#prints 00:11:22:33:44:55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dirty="0" smtClean="0">
                <a:solidFill>
                  <a:srgbClr val="999999"/>
                </a:solidFill>
                <a:latin typeface="Calibri"/>
                <a:cs typeface="Calibri"/>
              </a:rPr>
              <a:t>#10.0.2.1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558"/>
              </a:spcBef>
            </a:pPr>
            <a:r>
              <a:rPr sz="2000" spc="81" dirty="0" smtClean="0">
                <a:solidFill>
                  <a:srgbClr val="999999"/>
                </a:solidFill>
                <a:latin typeface="Calibri"/>
                <a:cs typeface="Calibri"/>
              </a:rPr>
              <a:t>#windows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" y="2415500"/>
            <a:ext cx="194815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747274" marR="747536" algn="ctr">
              <a:lnSpc>
                <a:spcPct val="95825"/>
              </a:lnSpc>
            </a:pPr>
            <a:r>
              <a:rPr sz="1800" dirty="0" smtClean="0">
                <a:solidFill>
                  <a:srgbClr val="6C9EEB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350" y="2415500"/>
            <a:ext cx="224200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75224" marR="875260" algn="ctr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7350" y="2415500"/>
            <a:ext cx="165430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708343" marR="708416" algn="ctr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650" y="2415500"/>
            <a:ext cx="262000" cy="459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563650" y="2415500"/>
            <a:ext cx="2392675" cy="922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57200" y="2874575"/>
            <a:ext cx="194815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670981" marR="671124" algn="ctr">
              <a:lnSpc>
                <a:spcPct val="95825"/>
              </a:lnSpc>
            </a:pPr>
            <a:r>
              <a:rPr sz="18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350" y="2874575"/>
            <a:ext cx="224200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99400">
              <a:lnSpc>
                <a:spcPct val="95825"/>
              </a:lnSpc>
            </a:pPr>
            <a:r>
              <a:rPr sz="1800" dirty="0" smtClean="0">
                <a:solidFill>
                  <a:srgbClr val="FFD966"/>
                </a:solidFill>
                <a:latin typeface="Arial"/>
                <a:cs typeface="Arial"/>
              </a:rPr>
              <a:t>00:11:22:33:44:55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7350" y="2874575"/>
            <a:ext cx="1654300" cy="459075"/>
          </a:xfrm>
          <a:prstGeom prst="rect">
            <a:avLst/>
          </a:prstGeom>
        </p:spPr>
        <p:txBody>
          <a:bodyPr wrap="square" lIns="0" tIns="185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14040">
              <a:lnSpc>
                <a:spcPct val="95825"/>
              </a:lnSpc>
            </a:pPr>
            <a:r>
              <a:rPr sz="1800" dirty="0" smtClean="0">
                <a:solidFill>
                  <a:srgbClr val="FFD966"/>
                </a:solidFill>
                <a:latin typeface="Arial"/>
                <a:cs typeface="Arial"/>
              </a:rPr>
              <a:t>10.0.2.1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301650" y="2874575"/>
            <a:ext cx="262000" cy="459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1150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1000" y="3257450"/>
            <a:ext cx="8229600" cy="1737300"/>
          </a:xfrm>
          <a:custGeom>
            <a:avLst/>
            <a:gdLst/>
            <a:ahLst/>
            <a:cxnLst/>
            <a:rect l="l" t="t" r="r" b="b"/>
            <a:pathLst>
              <a:path w="8229600" h="1737300">
                <a:moveTo>
                  <a:pt x="0" y="0"/>
                </a:moveTo>
                <a:lnTo>
                  <a:pt x="8229600" y="0"/>
                </a:lnTo>
                <a:lnTo>
                  <a:pt x="8229600" y="1737300"/>
                </a:lnTo>
                <a:lnTo>
                  <a:pt x="0" y="1737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6825" y="926825"/>
            <a:ext cx="0" cy="1317850"/>
          </a:xfrm>
          <a:custGeom>
            <a:avLst/>
            <a:gdLst/>
            <a:ahLst/>
            <a:cxnLst/>
            <a:rect l="l" t="t" r="r" b="b"/>
            <a:pathLst>
              <a:path h="1317850">
                <a:moveTo>
                  <a:pt x="0" y="0"/>
                </a:moveTo>
                <a:lnTo>
                  <a:pt x="0" y="1317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3525" y="926825"/>
            <a:ext cx="0" cy="1317850"/>
          </a:xfrm>
          <a:custGeom>
            <a:avLst/>
            <a:gdLst/>
            <a:ahLst/>
            <a:cxnLst/>
            <a:rect l="l" t="t" r="r" b="b"/>
            <a:pathLst>
              <a:path h="1317850">
                <a:moveTo>
                  <a:pt x="0" y="0"/>
                </a:moveTo>
                <a:lnTo>
                  <a:pt x="0" y="1317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70525" y="926825"/>
            <a:ext cx="0" cy="1317850"/>
          </a:xfrm>
          <a:custGeom>
            <a:avLst/>
            <a:gdLst/>
            <a:ahLst/>
            <a:cxnLst/>
            <a:rect l="l" t="t" r="r" b="b"/>
            <a:pathLst>
              <a:path h="1317850">
                <a:moveTo>
                  <a:pt x="0" y="0"/>
                </a:moveTo>
                <a:lnTo>
                  <a:pt x="0" y="1317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7525" y="926825"/>
            <a:ext cx="0" cy="1317850"/>
          </a:xfrm>
          <a:custGeom>
            <a:avLst/>
            <a:gdLst/>
            <a:ahLst/>
            <a:cxnLst/>
            <a:rect l="l" t="t" r="r" b="b"/>
            <a:pathLst>
              <a:path h="1317850">
                <a:moveTo>
                  <a:pt x="0" y="0"/>
                </a:moveTo>
                <a:lnTo>
                  <a:pt x="0" y="1317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72500" y="926825"/>
            <a:ext cx="0" cy="1317850"/>
          </a:xfrm>
          <a:custGeom>
            <a:avLst/>
            <a:gdLst/>
            <a:ahLst/>
            <a:cxnLst/>
            <a:rect l="l" t="t" r="r" b="b"/>
            <a:pathLst>
              <a:path h="1317850">
                <a:moveTo>
                  <a:pt x="0" y="0"/>
                </a:moveTo>
                <a:lnTo>
                  <a:pt x="0" y="1317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2075" y="931575"/>
            <a:ext cx="8765175" cy="0"/>
          </a:xfrm>
          <a:custGeom>
            <a:avLst/>
            <a:gdLst/>
            <a:ahLst/>
            <a:cxnLst/>
            <a:rect l="l" t="t" r="r" b="b"/>
            <a:pathLst>
              <a:path w="8765175">
                <a:moveTo>
                  <a:pt x="0" y="0"/>
                </a:moveTo>
                <a:lnTo>
                  <a:pt x="8765175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075" y="1323975"/>
            <a:ext cx="8765175" cy="0"/>
          </a:xfrm>
          <a:custGeom>
            <a:avLst/>
            <a:gdLst/>
            <a:ahLst/>
            <a:cxnLst/>
            <a:rect l="l" t="t" r="r" b="b"/>
            <a:pathLst>
              <a:path w="8765175">
                <a:moveTo>
                  <a:pt x="0" y="0"/>
                </a:moveTo>
                <a:lnTo>
                  <a:pt x="8765175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2075" y="2239925"/>
            <a:ext cx="8765175" cy="0"/>
          </a:xfrm>
          <a:custGeom>
            <a:avLst/>
            <a:gdLst/>
            <a:ahLst/>
            <a:cxnLst/>
            <a:rect l="l" t="t" r="r" b="b"/>
            <a:pathLst>
              <a:path w="8765175">
                <a:moveTo>
                  <a:pt x="0" y="0"/>
                </a:moveTo>
                <a:lnTo>
                  <a:pt x="8765175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35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436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359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705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8762" y="1323975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8762" y="16878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762" y="22326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65487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6337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37887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72487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60737" y="1323975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60737" y="16878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60737" y="22326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705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4136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429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177512" y="1319225"/>
            <a:ext cx="0" cy="918125"/>
          </a:xfrm>
          <a:custGeom>
            <a:avLst/>
            <a:gdLst/>
            <a:ahLst/>
            <a:cxnLst/>
            <a:rect l="l" t="t" r="r" b="b"/>
            <a:pathLst>
              <a:path h="918125">
                <a:moveTo>
                  <a:pt x="0" y="0"/>
                </a:moveTo>
                <a:lnTo>
                  <a:pt x="0" y="918125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65762" y="1323975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65762" y="16878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65762" y="2232600"/>
            <a:ext cx="2716500" cy="0"/>
          </a:xfrm>
          <a:custGeom>
            <a:avLst/>
            <a:gdLst/>
            <a:ahLst/>
            <a:cxnLst/>
            <a:rect l="l" t="t" r="r" b="b"/>
            <a:pathLst>
              <a:path w="2716500">
                <a:moveTo>
                  <a:pt x="0" y="0"/>
                </a:moveTo>
                <a:lnTo>
                  <a:pt x="27165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1000" y="2358150"/>
            <a:ext cx="0" cy="1003850"/>
          </a:xfrm>
          <a:custGeom>
            <a:avLst/>
            <a:gdLst/>
            <a:ahLst/>
            <a:cxnLst/>
            <a:rect l="l" t="t" r="r" b="b"/>
            <a:pathLst>
              <a:path h="1003850">
                <a:moveTo>
                  <a:pt x="0" y="0"/>
                </a:moveTo>
                <a:lnTo>
                  <a:pt x="0" y="1003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93000" y="2358150"/>
            <a:ext cx="0" cy="1003850"/>
          </a:xfrm>
          <a:custGeom>
            <a:avLst/>
            <a:gdLst/>
            <a:ahLst/>
            <a:cxnLst/>
            <a:rect l="l" t="t" r="r" b="b"/>
            <a:pathLst>
              <a:path h="1003850">
                <a:moveTo>
                  <a:pt x="0" y="0"/>
                </a:moveTo>
                <a:lnTo>
                  <a:pt x="0" y="1003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346950" y="2358150"/>
            <a:ext cx="0" cy="1003850"/>
          </a:xfrm>
          <a:custGeom>
            <a:avLst/>
            <a:gdLst/>
            <a:ahLst/>
            <a:cxnLst/>
            <a:rect l="l" t="t" r="r" b="b"/>
            <a:pathLst>
              <a:path h="1003850">
                <a:moveTo>
                  <a:pt x="0" y="0"/>
                </a:moveTo>
                <a:lnTo>
                  <a:pt x="0" y="1003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29925" y="2358150"/>
            <a:ext cx="0" cy="1003850"/>
          </a:xfrm>
          <a:custGeom>
            <a:avLst/>
            <a:gdLst/>
            <a:ahLst/>
            <a:cxnLst/>
            <a:rect l="l" t="t" r="r" b="b"/>
            <a:pathLst>
              <a:path h="1003850">
                <a:moveTo>
                  <a:pt x="0" y="0"/>
                </a:moveTo>
                <a:lnTo>
                  <a:pt x="0" y="1003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312900" y="2358150"/>
            <a:ext cx="0" cy="1003850"/>
          </a:xfrm>
          <a:custGeom>
            <a:avLst/>
            <a:gdLst/>
            <a:ahLst/>
            <a:cxnLst/>
            <a:rect l="l" t="t" r="r" b="b"/>
            <a:pathLst>
              <a:path h="1003850">
                <a:moveTo>
                  <a:pt x="0" y="0"/>
                </a:moveTo>
                <a:lnTo>
                  <a:pt x="0" y="100385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6250" y="2362900"/>
            <a:ext cx="7941400" cy="0"/>
          </a:xfrm>
          <a:custGeom>
            <a:avLst/>
            <a:gdLst/>
            <a:ahLst/>
            <a:cxnLst/>
            <a:rect l="l" t="t" r="r" b="b"/>
            <a:pathLst>
              <a:path w="7941400">
                <a:moveTo>
                  <a:pt x="0" y="0"/>
                </a:moveTo>
                <a:lnTo>
                  <a:pt x="7941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6250" y="2755300"/>
            <a:ext cx="7941400" cy="0"/>
          </a:xfrm>
          <a:custGeom>
            <a:avLst/>
            <a:gdLst/>
            <a:ahLst/>
            <a:cxnLst/>
            <a:rect l="l" t="t" r="r" b="b"/>
            <a:pathLst>
              <a:path w="7941400">
                <a:moveTo>
                  <a:pt x="0" y="0"/>
                </a:moveTo>
                <a:lnTo>
                  <a:pt x="7941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6250" y="3357250"/>
            <a:ext cx="7941400" cy="0"/>
          </a:xfrm>
          <a:custGeom>
            <a:avLst/>
            <a:gdLst/>
            <a:ahLst/>
            <a:cxnLst/>
            <a:rect l="l" t="t" r="r" b="b"/>
            <a:pathLst>
              <a:path w="7941400">
                <a:moveTo>
                  <a:pt x="0" y="0"/>
                </a:moveTo>
                <a:lnTo>
                  <a:pt x="7941400" y="0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0225" y="250944"/>
            <a:ext cx="661035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21994" y="250944"/>
            <a:ext cx="417677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70405" y="250944"/>
            <a:ext cx="1969287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1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Dictionaries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4025" y="3455475"/>
            <a:ext cx="6134862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72" dirty="0" smtClean="0">
                <a:solidFill>
                  <a:srgbClr val="FFFFFF"/>
                </a:solidFill>
                <a:latin typeface="Calibri"/>
                <a:cs typeface="Calibri"/>
              </a:rPr>
              <a:t>Elements can be accessed using list index and dict key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4025" y="3836475"/>
            <a:ext cx="2355342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90" dirty="0" smtClean="0">
                <a:solidFill>
                  <a:srgbClr val="F1C131"/>
                </a:solidFill>
                <a:latin typeface="Calibri"/>
                <a:cs typeface="Calibri"/>
              </a:rPr>
              <a:t>print(list[0][“mac”])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spc="67" dirty="0" smtClean="0">
                <a:solidFill>
                  <a:srgbClr val="F1C131"/>
                </a:solidFill>
                <a:latin typeface="Calibri"/>
                <a:cs typeface="Calibri"/>
              </a:rPr>
              <a:t>print(list[1][“mac”])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558"/>
              </a:spcBef>
            </a:pPr>
            <a:r>
              <a:rPr sz="2000" spc="69" dirty="0" smtClean="0">
                <a:solidFill>
                  <a:srgbClr val="F1C131"/>
                </a:solidFill>
                <a:latin typeface="Calibri"/>
                <a:cs typeface="Calibri"/>
              </a:rPr>
              <a:t>print(list[2][“ip”])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0897" y="3836475"/>
            <a:ext cx="2601967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45960" marR="38100">
              <a:lnSpc>
                <a:spcPts val="2135"/>
              </a:lnSpc>
            </a:pPr>
            <a:r>
              <a:rPr sz="2000" spc="-121" dirty="0" smtClean="0">
                <a:solidFill>
                  <a:srgbClr val="999999"/>
                </a:solidFill>
                <a:latin typeface="Calibri"/>
                <a:cs typeface="Calibri"/>
              </a:rPr>
              <a:t>#prints 00:11:11:11:11:11</a:t>
            </a:r>
            <a:endParaRPr sz="2000">
              <a:latin typeface="Calibri"/>
              <a:cs typeface="Calibri"/>
            </a:endParaRPr>
          </a:p>
          <a:p>
            <a:pPr marL="33519">
              <a:lnSpc>
                <a:spcPct val="101725"/>
              </a:lnSpc>
              <a:spcBef>
                <a:spcPts val="451"/>
              </a:spcBef>
            </a:pPr>
            <a:r>
              <a:rPr sz="2000" spc="64" dirty="0" smtClean="0">
                <a:solidFill>
                  <a:srgbClr val="999999"/>
                </a:solidFill>
                <a:latin typeface="Calibri"/>
                <a:cs typeface="Calibri"/>
              </a:rPr>
              <a:t>#prints</a:t>
            </a:r>
            <a:r>
              <a:rPr sz="2000" spc="363" dirty="0" smtClean="0">
                <a:solidFill>
                  <a:srgbClr val="999999"/>
                </a:solidFill>
                <a:latin typeface="Calibri"/>
                <a:cs typeface="Calibri"/>
              </a:rPr>
              <a:t> </a:t>
            </a:r>
            <a:r>
              <a:rPr sz="2000" spc="69" dirty="0" smtClean="0">
                <a:solidFill>
                  <a:srgbClr val="999999"/>
                </a:solidFill>
                <a:latin typeface="Calibri"/>
                <a:cs typeface="Calibri"/>
              </a:rPr>
              <a:t>00:22:22:22:22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558"/>
              </a:spcBef>
            </a:pPr>
            <a:r>
              <a:rPr sz="2000" spc="51" dirty="0" smtClean="0">
                <a:solidFill>
                  <a:srgbClr val="999999"/>
                </a:solidFill>
                <a:latin typeface="Calibri"/>
                <a:cs typeface="Calibri"/>
              </a:rPr>
              <a:t>#prints 10.0.2.7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1000" y="2362900"/>
            <a:ext cx="71200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43592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93000" y="2362900"/>
            <a:ext cx="325395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551525" marR="1551497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46950" y="2362900"/>
            <a:ext cx="1982975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16038" marR="916010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29925" y="2362900"/>
            <a:ext cx="1982975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16038" marR="916009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000" y="2755300"/>
            <a:ext cx="712000" cy="60195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43592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93000" y="2755300"/>
            <a:ext cx="3253950" cy="60195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21724" marR="708138" indent="-83514">
              <a:lnSpc>
                <a:spcPct val="98220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{“ip”: “10.0.2.1”, “mac”: “00:11:22:33:44:55”}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6950" y="2755300"/>
            <a:ext cx="1982975" cy="60195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76389" marR="72650" indent="-73665">
              <a:lnSpc>
                <a:spcPct val="98220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{“ip”: “10.0.2.2”, “mac”: “00:24:A2:31:11:22”}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9925" y="2755300"/>
            <a:ext cx="1982975" cy="60195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76389" marR="72650" indent="-73665">
              <a:lnSpc>
                <a:spcPct val="98220"/>
              </a:lnSpc>
            </a:pPr>
            <a:r>
              <a:rPr sz="1400" dirty="0" smtClean="0">
                <a:solidFill>
                  <a:srgbClr val="FFD966"/>
                </a:solidFill>
                <a:latin typeface="Arial"/>
                <a:cs typeface="Arial"/>
              </a:rPr>
              <a:t>{“ip”: “10.0.2.4”, “mac”: “00:11:A2:44:44:23”}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825" y="931575"/>
            <a:ext cx="646693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10942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index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3518" y="931575"/>
            <a:ext cx="2707000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278056" marR="1278016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70518" y="931575"/>
            <a:ext cx="2700987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278057" marR="1272003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1506" y="931575"/>
            <a:ext cx="2700987" cy="39240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278057" marR="1272003" algn="ctr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6825" y="1323975"/>
            <a:ext cx="646693" cy="915950"/>
          </a:xfrm>
          <a:prstGeom prst="rect">
            <a:avLst/>
          </a:prstGeom>
        </p:spPr>
        <p:txBody>
          <a:bodyPr wrap="square" lIns="0" tIns="738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10942">
              <a:lnSpc>
                <a:spcPct val="95825"/>
              </a:lnSpc>
            </a:pPr>
            <a:r>
              <a:rPr sz="14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518" y="1323975"/>
            <a:ext cx="570843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54115">
              <a:lnSpc>
                <a:spcPct val="95825"/>
              </a:lnSpc>
            </a:pPr>
            <a:r>
              <a:rPr sz="1200" dirty="0" smtClean="0">
                <a:solidFill>
                  <a:srgbClr val="6C9EEB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4362" y="1323975"/>
            <a:ext cx="1401550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532691" marR="532715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35912" y="1323975"/>
            <a:ext cx="734606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283861" marR="283917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0518" y="1323975"/>
            <a:ext cx="570843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54115">
              <a:lnSpc>
                <a:spcPct val="95825"/>
              </a:lnSpc>
            </a:pPr>
            <a:r>
              <a:rPr sz="1200" dirty="0" smtClean="0">
                <a:solidFill>
                  <a:srgbClr val="6C9EEB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362" y="1323975"/>
            <a:ext cx="1401550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532691" marR="532715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2912" y="1323975"/>
            <a:ext cx="728593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283862" marR="277904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1506" y="1323975"/>
            <a:ext cx="564831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48102">
              <a:lnSpc>
                <a:spcPct val="95825"/>
              </a:lnSpc>
            </a:pPr>
            <a:r>
              <a:rPr sz="1200" dirty="0" smtClean="0">
                <a:solidFill>
                  <a:srgbClr val="6C9EEB"/>
                </a:solidFill>
                <a:latin typeface="Arial"/>
                <a:cs typeface="Arial"/>
              </a:rPr>
              <a:t>Key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6337" y="1323975"/>
            <a:ext cx="1401550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532691" marR="532715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37887" y="1323975"/>
            <a:ext cx="734606" cy="3638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281671" marR="281726" algn="ctr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518" y="1687800"/>
            <a:ext cx="570843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03253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4362" y="1687800"/>
            <a:ext cx="1401550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86375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00:11:11:11:11:11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912" y="1687800"/>
            <a:ext cx="734606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1893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10.0.2.1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0518" y="1687800"/>
            <a:ext cx="570843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03253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362" y="1687800"/>
            <a:ext cx="1401550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92303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00:22:22:22:22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2912" y="1687800"/>
            <a:ext cx="728593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1893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10.0.2.2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1506" y="1687800"/>
            <a:ext cx="564831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7240">
              <a:lnSpc>
                <a:spcPct val="95825"/>
              </a:lnSpc>
            </a:pPr>
            <a:r>
              <a:rPr sz="1200" dirty="0" smtClean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6337" y="1687800"/>
            <a:ext cx="1401550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192303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00:33:33:33:33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37887" y="1687800"/>
            <a:ext cx="734606" cy="552125"/>
          </a:xfrm>
          <a:prstGeom prst="rect">
            <a:avLst/>
          </a:prstGeom>
        </p:spPr>
        <p:txBody>
          <a:bodyPr wrap="square" lIns="0" tIns="179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91893">
              <a:lnSpc>
                <a:spcPct val="95825"/>
              </a:lnSpc>
            </a:pPr>
            <a:r>
              <a:rPr sz="1200" dirty="0" smtClean="0">
                <a:solidFill>
                  <a:srgbClr val="FFD966"/>
                </a:solidFill>
                <a:latin typeface="Arial"/>
                <a:cs typeface="Arial"/>
              </a:rPr>
              <a:t>10.0.2.7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43600"/>
            <a:ext cx="4365300" cy="419100"/>
          </a:xfrm>
          <a:custGeom>
            <a:avLst/>
            <a:gdLst/>
            <a:ahLst/>
            <a:cxnLst/>
            <a:rect l="l" t="t" r="r" b="b"/>
            <a:pathLst>
              <a:path w="4365300" h="419100">
                <a:moveTo>
                  <a:pt x="0" y="0"/>
                </a:moveTo>
                <a:lnTo>
                  <a:pt x="4365300" y="0"/>
                </a:lnTo>
                <a:lnTo>
                  <a:pt x="43653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1617125"/>
            <a:ext cx="8229600" cy="3302100"/>
          </a:xfrm>
          <a:custGeom>
            <a:avLst/>
            <a:gdLst/>
            <a:ahLst/>
            <a:cxnLst/>
            <a:rect l="l" t="t" r="r" b="b"/>
            <a:pathLst>
              <a:path w="8229600" h="3302100">
                <a:moveTo>
                  <a:pt x="0" y="0"/>
                </a:moveTo>
                <a:lnTo>
                  <a:pt x="8229600" y="0"/>
                </a:lnTo>
                <a:lnTo>
                  <a:pt x="8229600" y="3302100"/>
                </a:lnTo>
                <a:lnTo>
                  <a:pt x="0" y="330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762700"/>
            <a:ext cx="7628400" cy="469200"/>
          </a:xfrm>
          <a:custGeom>
            <a:avLst/>
            <a:gdLst/>
            <a:ahLst/>
            <a:cxnLst/>
            <a:rect l="l" t="t" r="r" b="b"/>
            <a:pathLst>
              <a:path w="7628400" h="469200">
                <a:moveTo>
                  <a:pt x="0" y="0"/>
                </a:moveTo>
                <a:lnTo>
                  <a:pt x="7628400" y="0"/>
                </a:lnTo>
                <a:lnTo>
                  <a:pt x="7628400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0225" y="479544"/>
            <a:ext cx="2980029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61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Network_Scanner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889160"/>
            <a:ext cx="6173512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Discovering Clients On The Same  Network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467" y="1804370"/>
            <a:ext cx="216916" cy="88900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dirty="0" smtClean="0">
                <a:solidFill>
                  <a:srgbClr val="FFFFFF"/>
                </a:solidFill>
                <a:latin typeface="Arial"/>
                <a:cs typeface="Arial"/>
              </a:rPr>
              <a:t>●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7425" y="1815150"/>
            <a:ext cx="6340048" cy="8890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 marR="38100">
              <a:lnSpc>
                <a:spcPts val="2135"/>
              </a:lnSpc>
            </a:pPr>
            <a:r>
              <a:rPr sz="2000" spc="51" dirty="0" smtClean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1" dirty="0" smtClean="0">
                <a:solidFill>
                  <a:srgbClr val="FFFF00"/>
                </a:solidFill>
                <a:latin typeface="Calibri"/>
                <a:cs typeface="Calibri"/>
              </a:rPr>
              <a:t>subprocess </a:t>
            </a:r>
            <a:r>
              <a:rPr sz="2000" spc="51" dirty="0" smtClean="0">
                <a:solidFill>
                  <a:srgbClr val="FFFFFF"/>
                </a:solidFill>
                <a:latin typeface="Calibri"/>
                <a:cs typeface="Calibri"/>
              </a:rPr>
              <a:t>module contains a number  of functions.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67" dirty="0" smtClean="0">
                <a:solidFill>
                  <a:srgbClr val="FFFFFF"/>
                </a:solidFill>
                <a:latin typeface="Calibri"/>
                <a:cs typeface="Calibri"/>
              </a:rPr>
              <a:t>These functions allow us to </a:t>
            </a:r>
            <a:r>
              <a:rPr sz="2000" spc="67" dirty="0" smtClean="0">
                <a:solidFill>
                  <a:srgbClr val="FFFF00"/>
                </a:solidFill>
                <a:latin typeface="Calibri"/>
                <a:cs typeface="Calibri"/>
              </a:rPr>
              <a:t>execute system commands</a:t>
            </a:r>
            <a:r>
              <a:rPr sz="2000" spc="67" dirty="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spc="58" dirty="0" smtClean="0">
                <a:solidFill>
                  <a:srgbClr val="FFFFFF"/>
                </a:solidFill>
                <a:latin typeface="Calibri"/>
                <a:cs typeface="Calibri"/>
              </a:rPr>
              <a:t>Commands depend  on the </a:t>
            </a:r>
            <a:r>
              <a:rPr sz="2000" spc="58" dirty="0" smtClean="0">
                <a:solidFill>
                  <a:srgbClr val="FFFF00"/>
                </a:solidFill>
                <a:latin typeface="Calibri"/>
                <a:cs typeface="Calibri"/>
              </a:rPr>
              <a:t>OS </a:t>
            </a:r>
            <a:r>
              <a:rPr sz="2000" spc="58" dirty="0" smtClean="0">
                <a:solidFill>
                  <a:srgbClr val="FFFFFF"/>
                </a:solidFill>
                <a:latin typeface="Calibri"/>
                <a:cs typeface="Calibri"/>
              </a:rPr>
              <a:t>which executes the script.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0225" y="3186750"/>
            <a:ext cx="4558310" cy="1041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 marR="33808">
              <a:lnSpc>
                <a:spcPts val="2135"/>
              </a:lnSpc>
            </a:pPr>
            <a:r>
              <a:rPr sz="2000" spc="91" dirty="0" smtClean="0">
                <a:solidFill>
                  <a:srgbClr val="FFFFFF"/>
                </a:solidFill>
                <a:latin typeface="Calibri"/>
                <a:cs typeface="Calibri"/>
              </a:rPr>
              <a:t>Syntax: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000"/>
              </a:lnSpc>
              <a:spcBef>
                <a:spcPts val="143"/>
              </a:spcBef>
            </a:pPr>
            <a:r>
              <a:rPr sz="2000" dirty="0" smtClean="0">
                <a:solidFill>
                  <a:srgbClr val="F1C131"/>
                </a:solidFill>
                <a:latin typeface="Calibri"/>
                <a:cs typeface="Calibri"/>
              </a:rPr>
              <a:t>import </a:t>
            </a:r>
            <a:r>
              <a:rPr sz="2000" spc="9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98" dirty="0" smtClean="0">
                <a:solidFill>
                  <a:srgbClr val="F1C131"/>
                </a:solidFill>
                <a:latin typeface="Calibri"/>
                <a:cs typeface="Calibri"/>
              </a:rPr>
              <a:t>subprocess</a:t>
            </a:r>
            <a:r>
              <a:rPr sz="2000" spc="48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0" dirty="0" smtClean="0">
                <a:solidFill>
                  <a:srgbClr val="F1C131"/>
                </a:solidFill>
                <a:latin typeface="Calibri"/>
                <a:cs typeface="Calibri"/>
              </a:rPr>
              <a:t>subprocess.call(“COMMAND”, </a:t>
            </a:r>
            <a:r>
              <a:rPr sz="2000" spc="4" dirty="0" smtClean="0">
                <a:solidFill>
                  <a:srgbClr val="F1C131"/>
                </a:solidFill>
                <a:latin typeface="Calibri"/>
                <a:cs typeface="Calibri"/>
              </a:rPr>
              <a:t> </a:t>
            </a:r>
            <a:r>
              <a:rPr sz="2000" spc="57" dirty="0" smtClean="0">
                <a:solidFill>
                  <a:srgbClr val="F1C131"/>
                </a:solidFill>
                <a:latin typeface="Calibri"/>
                <a:cs typeface="Calibri"/>
              </a:rPr>
              <a:t>Shell=True)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3562" y="813787"/>
            <a:ext cx="997200" cy="569100"/>
          </a:xfrm>
          <a:custGeom>
            <a:avLst/>
            <a:gdLst/>
            <a:ahLst/>
            <a:cxnLst/>
            <a:rect l="l" t="t" r="r" b="b"/>
            <a:pathLst>
              <a:path w="997200" h="569100">
                <a:moveTo>
                  <a:pt x="0" y="0"/>
                </a:moveTo>
                <a:lnTo>
                  <a:pt x="997200" y="0"/>
                </a:lnTo>
                <a:lnTo>
                  <a:pt x="9972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17" y="813829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2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39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5"/>
                </a:lnTo>
                <a:lnTo>
                  <a:pt x="945633" y="149154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1"/>
                </a:lnTo>
                <a:lnTo>
                  <a:pt x="733254" y="82271"/>
                </a:lnTo>
                <a:lnTo>
                  <a:pt x="626433" y="83328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8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89"/>
                </a:lnTo>
                <a:lnTo>
                  <a:pt x="121532" y="122393"/>
                </a:lnTo>
                <a:lnTo>
                  <a:pt x="122849" y="191347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4"/>
                </a:lnTo>
                <a:lnTo>
                  <a:pt x="96171" y="191347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29"/>
                </a:lnTo>
                <a:lnTo>
                  <a:pt x="101496" y="82271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6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6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3"/>
                </a:lnTo>
                <a:lnTo>
                  <a:pt x="367285" y="21603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39" y="38049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0"/>
                </a:lnTo>
                <a:lnTo>
                  <a:pt x="38754" y="25704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0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1"/>
                </a:lnTo>
                <a:lnTo>
                  <a:pt x="73446" y="13359"/>
                </a:lnTo>
                <a:lnTo>
                  <a:pt x="92164" y="16445"/>
                </a:lnTo>
                <a:lnTo>
                  <a:pt x="136243" y="16445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5"/>
                </a:lnTo>
                <a:lnTo>
                  <a:pt x="979062" y="48323"/>
                </a:lnTo>
                <a:lnTo>
                  <a:pt x="959026" y="58638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6"/>
                </a:lnTo>
                <a:lnTo>
                  <a:pt x="960344" y="70983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5"/>
                </a:lnTo>
                <a:lnTo>
                  <a:pt x="247071" y="544195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19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6"/>
                </a:lnTo>
                <a:lnTo>
                  <a:pt x="415371" y="519505"/>
                </a:lnTo>
                <a:lnTo>
                  <a:pt x="470154" y="518448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2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2"/>
                </a:lnTo>
                <a:lnTo>
                  <a:pt x="707893" y="726242"/>
                </a:lnTo>
                <a:lnTo>
                  <a:pt x="686540" y="725228"/>
                </a:lnTo>
                <a:lnTo>
                  <a:pt x="670511" y="726242"/>
                </a:lnTo>
                <a:lnTo>
                  <a:pt x="651793" y="727299"/>
                </a:lnTo>
                <a:lnTo>
                  <a:pt x="642461" y="727299"/>
                </a:lnTo>
                <a:lnTo>
                  <a:pt x="633075" y="726242"/>
                </a:lnTo>
                <a:lnTo>
                  <a:pt x="647786" y="709796"/>
                </a:lnTo>
                <a:lnTo>
                  <a:pt x="665132" y="708782"/>
                </a:lnTo>
                <a:lnTo>
                  <a:pt x="690547" y="705695"/>
                </a:lnTo>
                <a:lnTo>
                  <a:pt x="715908" y="705695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4"/>
                </a:lnTo>
                <a:lnTo>
                  <a:pt x="762676" y="720070"/>
                </a:lnTo>
                <a:lnTo>
                  <a:pt x="772008" y="726242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0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7"/>
                </a:lnTo>
                <a:lnTo>
                  <a:pt x="781339" y="764334"/>
                </a:lnTo>
                <a:lnTo>
                  <a:pt x="773325" y="764334"/>
                </a:lnTo>
                <a:lnTo>
                  <a:pt x="769318" y="762263"/>
                </a:lnTo>
                <a:lnTo>
                  <a:pt x="763993" y="764334"/>
                </a:lnTo>
                <a:lnTo>
                  <a:pt x="755979" y="764334"/>
                </a:lnTo>
                <a:lnTo>
                  <a:pt x="741268" y="765349"/>
                </a:lnTo>
                <a:lnTo>
                  <a:pt x="726612" y="764334"/>
                </a:lnTo>
                <a:lnTo>
                  <a:pt x="713218" y="764334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5"/>
                </a:lnTo>
                <a:lnTo>
                  <a:pt x="319199" y="748903"/>
                </a:lnTo>
                <a:lnTo>
                  <a:pt x="339235" y="749918"/>
                </a:lnTo>
                <a:lnTo>
                  <a:pt x="364650" y="751989"/>
                </a:lnTo>
                <a:lnTo>
                  <a:pt x="426075" y="751989"/>
                </a:lnTo>
                <a:lnTo>
                  <a:pt x="488872" y="750932"/>
                </a:lnTo>
                <a:lnTo>
                  <a:pt x="528944" y="749918"/>
                </a:lnTo>
                <a:lnTo>
                  <a:pt x="568960" y="748903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4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6"/>
                </a:lnTo>
                <a:lnTo>
                  <a:pt x="1021769" y="273619"/>
                </a:lnTo>
                <a:lnTo>
                  <a:pt x="1021769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2" y="158413"/>
                </a:lnTo>
                <a:lnTo>
                  <a:pt x="1001733" y="149154"/>
                </a:lnTo>
                <a:lnTo>
                  <a:pt x="1013754" y="140910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4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8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4" y="183103"/>
                </a:lnTo>
                <a:lnTo>
                  <a:pt x="1019079" y="183103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7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2"/>
                </a:lnTo>
                <a:lnTo>
                  <a:pt x="976372" y="211894"/>
                </a:lnTo>
                <a:lnTo>
                  <a:pt x="976372" y="236584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7"/>
                </a:lnTo>
                <a:lnTo>
                  <a:pt x="1024458" y="224239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8"/>
                </a:lnTo>
                <a:lnTo>
                  <a:pt x="1019079" y="512276"/>
                </a:lnTo>
                <a:lnTo>
                  <a:pt x="1001733" y="518448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1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4"/>
                </a:lnTo>
                <a:lnTo>
                  <a:pt x="1003050" y="379567"/>
                </a:lnTo>
                <a:lnTo>
                  <a:pt x="993718" y="386796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0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8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1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29"/>
                </a:lnTo>
                <a:lnTo>
                  <a:pt x="992401" y="415587"/>
                </a:lnTo>
                <a:lnTo>
                  <a:pt x="968358" y="422774"/>
                </a:lnTo>
                <a:lnTo>
                  <a:pt x="965668" y="422774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4"/>
                </a:lnTo>
                <a:lnTo>
                  <a:pt x="988394" y="112119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3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4"/>
                </a:lnTo>
                <a:lnTo>
                  <a:pt x="1024458" y="103875"/>
                </a:lnTo>
                <a:lnTo>
                  <a:pt x="1021769" y="106962"/>
                </a:lnTo>
                <a:lnTo>
                  <a:pt x="1015072" y="112119"/>
                </a:lnTo>
                <a:lnTo>
                  <a:pt x="997726" y="124464"/>
                </a:lnTo>
                <a:lnTo>
                  <a:pt x="985704" y="132709"/>
                </a:lnTo>
                <a:lnTo>
                  <a:pt x="973683" y="140910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2"/>
                </a:lnTo>
                <a:lnTo>
                  <a:pt x="993718" y="285964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0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8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6"/>
                </a:moveTo>
                <a:lnTo>
                  <a:pt x="1033790" y="600763"/>
                </a:lnTo>
                <a:lnTo>
                  <a:pt x="1017761" y="601777"/>
                </a:lnTo>
                <a:lnTo>
                  <a:pt x="987022" y="602834"/>
                </a:lnTo>
                <a:lnTo>
                  <a:pt x="956337" y="602834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0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1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6"/>
                </a:lnTo>
                <a:lnTo>
                  <a:pt x="633075" y="726242"/>
                </a:lnTo>
                <a:lnTo>
                  <a:pt x="625060" y="725228"/>
                </a:lnTo>
                <a:lnTo>
                  <a:pt x="617046" y="722141"/>
                </a:lnTo>
                <a:lnTo>
                  <a:pt x="609032" y="726242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7"/>
                </a:lnTo>
                <a:lnTo>
                  <a:pt x="605025" y="709796"/>
                </a:lnTo>
                <a:lnTo>
                  <a:pt x="591686" y="713897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1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6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0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0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5"/>
                </a:lnTo>
                <a:lnTo>
                  <a:pt x="572967" y="651158"/>
                </a:lnTo>
                <a:lnTo>
                  <a:pt x="580982" y="648071"/>
                </a:lnTo>
                <a:lnTo>
                  <a:pt x="593003" y="642956"/>
                </a:lnTo>
                <a:lnTo>
                  <a:pt x="599700" y="639869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1"/>
                </a:lnTo>
                <a:lnTo>
                  <a:pt x="538275" y="646042"/>
                </a:lnTo>
                <a:lnTo>
                  <a:pt x="538275" y="643970"/>
                </a:lnTo>
                <a:lnTo>
                  <a:pt x="546290" y="635726"/>
                </a:lnTo>
                <a:lnTo>
                  <a:pt x="555621" y="628539"/>
                </a:lnTo>
                <a:lnTo>
                  <a:pt x="564953" y="621352"/>
                </a:lnTo>
                <a:lnTo>
                  <a:pt x="575657" y="615179"/>
                </a:lnTo>
                <a:lnTo>
                  <a:pt x="591686" y="606935"/>
                </a:lnTo>
                <a:lnTo>
                  <a:pt x="599700" y="602834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6"/>
                </a:lnTo>
                <a:lnTo>
                  <a:pt x="574340" y="601777"/>
                </a:lnTo>
                <a:lnTo>
                  <a:pt x="559629" y="606935"/>
                </a:lnTo>
                <a:lnTo>
                  <a:pt x="535586" y="621352"/>
                </a:lnTo>
                <a:lnTo>
                  <a:pt x="522247" y="627524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39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7"/>
                </a:lnTo>
                <a:lnTo>
                  <a:pt x="504901" y="609007"/>
                </a:lnTo>
                <a:lnTo>
                  <a:pt x="495514" y="614122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4"/>
                </a:lnTo>
                <a:lnTo>
                  <a:pt x="492879" y="597676"/>
                </a:lnTo>
                <a:lnTo>
                  <a:pt x="499521" y="593576"/>
                </a:lnTo>
                <a:lnTo>
                  <a:pt x="455443" y="594590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7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2"/>
                </a:lnTo>
                <a:lnTo>
                  <a:pt x="414054" y="726242"/>
                </a:lnTo>
                <a:lnTo>
                  <a:pt x="404722" y="727299"/>
                </a:lnTo>
                <a:lnTo>
                  <a:pt x="387321" y="726242"/>
                </a:lnTo>
                <a:lnTo>
                  <a:pt x="371292" y="725228"/>
                </a:lnTo>
                <a:lnTo>
                  <a:pt x="349939" y="726242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6"/>
                </a:lnTo>
                <a:lnTo>
                  <a:pt x="319199" y="748903"/>
                </a:lnTo>
                <a:lnTo>
                  <a:pt x="315192" y="768435"/>
                </a:lnTo>
                <a:lnTo>
                  <a:pt x="307178" y="766364"/>
                </a:lnTo>
                <a:lnTo>
                  <a:pt x="299164" y="764334"/>
                </a:lnTo>
                <a:lnTo>
                  <a:pt x="292522" y="761248"/>
                </a:lnTo>
                <a:lnTo>
                  <a:pt x="288515" y="763277"/>
                </a:lnTo>
                <a:lnTo>
                  <a:pt x="284507" y="764334"/>
                </a:lnTo>
                <a:lnTo>
                  <a:pt x="280500" y="764334"/>
                </a:lnTo>
                <a:lnTo>
                  <a:pt x="276493" y="763277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299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6"/>
                </a:lnTo>
                <a:lnTo>
                  <a:pt x="345932" y="707725"/>
                </a:lnTo>
                <a:lnTo>
                  <a:pt x="364650" y="705695"/>
                </a:lnTo>
                <a:lnTo>
                  <a:pt x="387321" y="704639"/>
                </a:lnTo>
                <a:lnTo>
                  <a:pt x="399342" y="705695"/>
                </a:lnTo>
                <a:lnTo>
                  <a:pt x="410046" y="705695"/>
                </a:lnTo>
                <a:lnTo>
                  <a:pt x="420751" y="707725"/>
                </a:lnTo>
                <a:lnTo>
                  <a:pt x="428765" y="709796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5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4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4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6"/>
                </a:lnTo>
                <a:lnTo>
                  <a:pt x="40071" y="594590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0"/>
                </a:lnTo>
                <a:lnTo>
                  <a:pt x="21353" y="590489"/>
                </a:lnTo>
                <a:lnTo>
                  <a:pt x="17346" y="585331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7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0"/>
                </a:lnTo>
                <a:lnTo>
                  <a:pt x="1317" y="480399"/>
                </a:lnTo>
                <a:lnTo>
                  <a:pt x="0" y="403242"/>
                </a:lnTo>
                <a:lnTo>
                  <a:pt x="0" y="364136"/>
                </a:lnTo>
                <a:lnTo>
                  <a:pt x="1317" y="325071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499"/>
                </a:lnTo>
                <a:lnTo>
                  <a:pt x="12021" y="87429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0"/>
                </a:lnTo>
                <a:lnTo>
                  <a:pt x="28050" y="4100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1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6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6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7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4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4"/>
                </a:lnTo>
                <a:lnTo>
                  <a:pt x="1027093" y="66840"/>
                </a:lnTo>
                <a:lnTo>
                  <a:pt x="1016444" y="70983"/>
                </a:lnTo>
                <a:lnTo>
                  <a:pt x="1005740" y="75084"/>
                </a:lnTo>
                <a:lnTo>
                  <a:pt x="991029" y="82271"/>
                </a:lnTo>
                <a:lnTo>
                  <a:pt x="976372" y="87429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5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3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0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89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4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6"/>
                </a:lnTo>
                <a:lnTo>
                  <a:pt x="1059150" y="590489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6"/>
                </a:lnTo>
                <a:close/>
              </a:path>
              <a:path w="1027093" h="771522">
                <a:moveTo>
                  <a:pt x="1005740" y="236584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39"/>
                </a:lnTo>
                <a:lnTo>
                  <a:pt x="1009747" y="212951"/>
                </a:lnTo>
                <a:lnTo>
                  <a:pt x="1016444" y="207793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39"/>
                </a:lnTo>
                <a:lnTo>
                  <a:pt x="1015072" y="231469"/>
                </a:lnTo>
                <a:lnTo>
                  <a:pt x="1005740" y="236584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0"/>
                </a:lnTo>
                <a:lnTo>
                  <a:pt x="133553" y="516419"/>
                </a:lnTo>
                <a:lnTo>
                  <a:pt x="148264" y="515362"/>
                </a:lnTo>
                <a:lnTo>
                  <a:pt x="164293" y="516419"/>
                </a:lnTo>
                <a:lnTo>
                  <a:pt x="194978" y="540052"/>
                </a:lnTo>
                <a:lnTo>
                  <a:pt x="162920" y="535951"/>
                </a:lnTo>
                <a:lnTo>
                  <a:pt x="146892" y="534937"/>
                </a:lnTo>
                <a:lnTo>
                  <a:pt x="130863" y="531850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7"/>
                </a:lnTo>
                <a:lnTo>
                  <a:pt x="125539" y="257174"/>
                </a:lnTo>
                <a:lnTo>
                  <a:pt x="126856" y="291122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6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69858" y="1037950"/>
            <a:ext cx="1215146" cy="1153484"/>
          </a:xfrm>
          <a:custGeom>
            <a:avLst/>
            <a:gdLst/>
            <a:ahLst/>
            <a:cxnLst/>
            <a:rect l="l" t="t" r="r" b="b"/>
            <a:pathLst>
              <a:path w="1215146" h="1153484">
                <a:moveTo>
                  <a:pt x="0" y="0"/>
                </a:moveTo>
                <a:lnTo>
                  <a:pt x="1215146" y="0"/>
                </a:lnTo>
                <a:lnTo>
                  <a:pt x="1215146" y="1153484"/>
                </a:lnTo>
                <a:lnTo>
                  <a:pt x="0" y="1153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69858" y="966267"/>
            <a:ext cx="1215146" cy="1225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9850" y="468850"/>
            <a:ext cx="1482900" cy="569100"/>
          </a:xfrm>
          <a:custGeom>
            <a:avLst/>
            <a:gdLst/>
            <a:ahLst/>
            <a:cxnLst/>
            <a:rect l="l" t="t" r="r" b="b"/>
            <a:pathLst>
              <a:path w="1482900" h="569100">
                <a:moveTo>
                  <a:pt x="0" y="0"/>
                </a:moveTo>
                <a:lnTo>
                  <a:pt x="1482900" y="0"/>
                </a:lnTo>
                <a:lnTo>
                  <a:pt x="1482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28917" y="367529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90"/>
                </a:lnTo>
                <a:lnTo>
                  <a:pt x="121532" y="122393"/>
                </a:lnTo>
                <a:lnTo>
                  <a:pt x="122849" y="191348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5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5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5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1"/>
                </a:lnTo>
                <a:lnTo>
                  <a:pt x="38754" y="25704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9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6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90"/>
                </a:lnTo>
                <a:lnTo>
                  <a:pt x="1027093" y="66841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6" y="585332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12337" y="367525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5955" y="3247166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3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90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1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3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6" y="35978"/>
                </a:lnTo>
                <a:lnTo>
                  <a:pt x="934983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8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5" y="5115"/>
                </a:lnTo>
                <a:lnTo>
                  <a:pt x="693182" y="9258"/>
                </a:lnTo>
                <a:lnTo>
                  <a:pt x="778704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29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40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1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3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5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79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5" y="133723"/>
                </a:lnTo>
                <a:lnTo>
                  <a:pt x="1025775" y="100790"/>
                </a:lnTo>
                <a:lnTo>
                  <a:pt x="1027093" y="66841"/>
                </a:lnTo>
                <a:lnTo>
                  <a:pt x="1025775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5" y="187204"/>
                </a:lnTo>
                <a:lnTo>
                  <a:pt x="1007058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5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5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5" y="525678"/>
                </a:lnTo>
                <a:lnTo>
                  <a:pt x="983015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5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5" y="508175"/>
                </a:lnTo>
                <a:lnTo>
                  <a:pt x="1007058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79" y="485557"/>
                </a:lnTo>
                <a:lnTo>
                  <a:pt x="999043" y="473212"/>
                </a:lnTo>
                <a:lnTo>
                  <a:pt x="1007058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8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5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5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8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8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2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2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5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2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3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0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0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8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90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79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5" y="164586"/>
                </a:lnTo>
                <a:lnTo>
                  <a:pt x="1025775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5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9375" y="3247125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31092" y="277264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7" y="477313"/>
                </a:moveTo>
                <a:lnTo>
                  <a:pt x="932294" y="457781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3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89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1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5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2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2"/>
                </a:lnTo>
                <a:lnTo>
                  <a:pt x="814769" y="33948"/>
                </a:lnTo>
                <a:lnTo>
                  <a:pt x="776015" y="32892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40" y="38049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7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3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0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7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7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6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200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7"/>
                </a:lnTo>
                <a:lnTo>
                  <a:pt x="1021769" y="273620"/>
                </a:lnTo>
                <a:lnTo>
                  <a:pt x="1021769" y="271590"/>
                </a:lnTo>
                <a:lnTo>
                  <a:pt x="999043" y="278778"/>
                </a:lnTo>
                <a:lnTo>
                  <a:pt x="987021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1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8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3" y="197520"/>
                </a:lnTo>
                <a:lnTo>
                  <a:pt x="989711" y="190291"/>
                </a:lnTo>
                <a:lnTo>
                  <a:pt x="997726" y="187205"/>
                </a:lnTo>
                <a:lnTo>
                  <a:pt x="1007057" y="184118"/>
                </a:lnTo>
                <a:lnTo>
                  <a:pt x="1011064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5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3" y="211895"/>
                </a:lnTo>
                <a:lnTo>
                  <a:pt x="976373" y="236585"/>
                </a:lnTo>
                <a:lnTo>
                  <a:pt x="987021" y="230412"/>
                </a:lnTo>
                <a:lnTo>
                  <a:pt x="984387" y="245843"/>
                </a:lnTo>
                <a:lnTo>
                  <a:pt x="976373" y="247915"/>
                </a:lnTo>
                <a:lnTo>
                  <a:pt x="975055" y="275691"/>
                </a:lnTo>
                <a:lnTo>
                  <a:pt x="987021" y="269519"/>
                </a:lnTo>
                <a:lnTo>
                  <a:pt x="997726" y="263346"/>
                </a:lnTo>
                <a:lnTo>
                  <a:pt x="1009747" y="258189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7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5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3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9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6"/>
                </a:lnTo>
                <a:lnTo>
                  <a:pt x="1021769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1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9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1" y="602835"/>
                </a:lnTo>
                <a:lnTo>
                  <a:pt x="956337" y="602835"/>
                </a:lnTo>
                <a:lnTo>
                  <a:pt x="924280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6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8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8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1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1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8" y="606936"/>
                </a:lnTo>
                <a:lnTo>
                  <a:pt x="535585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2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2" y="632640"/>
                </a:lnTo>
                <a:lnTo>
                  <a:pt x="455442" y="689207"/>
                </a:lnTo>
                <a:lnTo>
                  <a:pt x="454125" y="701552"/>
                </a:lnTo>
                <a:lnTo>
                  <a:pt x="455442" y="702609"/>
                </a:lnTo>
                <a:lnTo>
                  <a:pt x="455442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6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200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3" y="764335"/>
                </a:lnTo>
                <a:lnTo>
                  <a:pt x="292522" y="761248"/>
                </a:lnTo>
                <a:lnTo>
                  <a:pt x="288514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3" y="759177"/>
                </a:lnTo>
                <a:lnTo>
                  <a:pt x="271113" y="753004"/>
                </a:lnTo>
                <a:lnTo>
                  <a:pt x="276493" y="742731"/>
                </a:lnTo>
                <a:lnTo>
                  <a:pt x="281817" y="734487"/>
                </a:lnTo>
                <a:lnTo>
                  <a:pt x="289832" y="727300"/>
                </a:lnTo>
                <a:lnTo>
                  <a:pt x="299163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6" y="705696"/>
                </a:lnTo>
                <a:lnTo>
                  <a:pt x="420751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1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0"/>
                </a:lnTo>
                <a:lnTo>
                  <a:pt x="1016444" y="70984"/>
                </a:lnTo>
                <a:lnTo>
                  <a:pt x="1005740" y="75085"/>
                </a:lnTo>
                <a:lnTo>
                  <a:pt x="991029" y="82272"/>
                </a:lnTo>
                <a:lnTo>
                  <a:pt x="976373" y="87430"/>
                </a:lnTo>
                <a:lnTo>
                  <a:pt x="971048" y="89501"/>
                </a:lnTo>
                <a:lnTo>
                  <a:pt x="973683" y="75085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6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9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89"/>
                </a:lnTo>
                <a:lnTo>
                  <a:pt x="1052509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2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1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4512" y="277260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69550" y="4370650"/>
            <a:ext cx="1977900" cy="569100"/>
          </a:xfrm>
          <a:custGeom>
            <a:avLst/>
            <a:gdLst/>
            <a:ahLst/>
            <a:cxnLst/>
            <a:rect l="l" t="t" r="r" b="b"/>
            <a:pathLst>
              <a:path w="1977900" h="569100">
                <a:moveTo>
                  <a:pt x="0" y="0"/>
                </a:moveTo>
                <a:lnTo>
                  <a:pt x="1977900" y="0"/>
                </a:lnTo>
                <a:lnTo>
                  <a:pt x="1977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46575" y="39134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62325" y="346430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1000" y="14230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42875" y="661995"/>
            <a:ext cx="743889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57" dirty="0" smtClean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225" y="1006933"/>
            <a:ext cx="196164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4025" y="1611315"/>
            <a:ext cx="1745614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66039" marR="379602" algn="ctr">
              <a:lnSpc>
                <a:spcPts val="1730"/>
              </a:lnSpc>
            </a:pPr>
            <a:r>
              <a:rPr sz="1600" spc="-54" dirty="0" smtClean="0">
                <a:solidFill>
                  <a:srgbClr val="FFFFFF"/>
                </a:solidFill>
                <a:latin typeface="Calibri"/>
                <a:cs typeface="Calibri"/>
              </a:rPr>
              <a:t>IP: 10.0.2.1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1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9299" y="2965745"/>
            <a:ext cx="201193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448" y="3440270"/>
            <a:ext cx="196621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11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9670" y="3652565"/>
            <a:ext cx="17353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80444" marR="432329" algn="ctr">
              <a:lnSpc>
                <a:spcPts val="1730"/>
              </a:lnSpc>
            </a:pPr>
            <a:r>
              <a:rPr sz="1600" spc="-41" dirty="0" smtClean="0">
                <a:solidFill>
                  <a:srgbClr val="FFFFFF"/>
                </a:solidFill>
                <a:latin typeface="Calibri"/>
                <a:cs typeface="Calibri"/>
              </a:rPr>
              <a:t>IP: 10.0.2.7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00:11:22:33:44:55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1353" y="3868395"/>
            <a:ext cx="192735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67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93920" y="4101715"/>
            <a:ext cx="17321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71302" marR="419983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10.0.2.6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00:11:22:33:44:66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42575" y="4558915"/>
            <a:ext cx="172961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44708" marR="342259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10.0.2.5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00:11:22:33:44:44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65"/>
          <p:cNvSpPr txBox="1"/>
          <p:nvPr/>
        </p:nvSpPr>
        <p:spPr>
          <a:xfrm>
            <a:off x="1278557" y="1645303"/>
            <a:ext cx="1546368" cy="13103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4231">
              <a:lnSpc>
                <a:spcPts val="1000"/>
              </a:lnSpc>
            </a:pPr>
            <a:endParaRPr sz="1000"/>
          </a:p>
          <a:p>
            <a:pPr marL="954663">
              <a:lnSpc>
                <a:spcPct val="101725"/>
              </a:lnSpc>
              <a:spcBef>
                <a:spcPts val="1131"/>
              </a:spcBef>
            </a:pPr>
            <a:r>
              <a:rPr sz="1800" dirty="0" smtClean="0">
                <a:solidFill>
                  <a:srgbClr val="FFD966"/>
                </a:solidFill>
                <a:latin typeface="Calibri"/>
                <a:cs typeface="Calibri"/>
              </a:rPr>
              <a:t>WHO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3562" y="813787"/>
            <a:ext cx="997200" cy="569100"/>
          </a:xfrm>
          <a:custGeom>
            <a:avLst/>
            <a:gdLst/>
            <a:ahLst/>
            <a:cxnLst/>
            <a:rect l="l" t="t" r="r" b="b"/>
            <a:pathLst>
              <a:path w="997200" h="569100">
                <a:moveTo>
                  <a:pt x="0" y="0"/>
                </a:moveTo>
                <a:lnTo>
                  <a:pt x="997200" y="0"/>
                </a:lnTo>
                <a:lnTo>
                  <a:pt x="9972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717" y="813829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2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39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5"/>
                </a:lnTo>
                <a:lnTo>
                  <a:pt x="945633" y="149154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1"/>
                </a:lnTo>
                <a:lnTo>
                  <a:pt x="733254" y="82271"/>
                </a:lnTo>
                <a:lnTo>
                  <a:pt x="626433" y="83328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8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89"/>
                </a:lnTo>
                <a:lnTo>
                  <a:pt x="121532" y="122393"/>
                </a:lnTo>
                <a:lnTo>
                  <a:pt x="122849" y="191347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4"/>
                </a:lnTo>
                <a:lnTo>
                  <a:pt x="96171" y="191347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29"/>
                </a:lnTo>
                <a:lnTo>
                  <a:pt x="101496" y="82271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6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6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3"/>
                </a:lnTo>
                <a:lnTo>
                  <a:pt x="367285" y="21603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39" y="38049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0"/>
                </a:lnTo>
                <a:lnTo>
                  <a:pt x="38754" y="25704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0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1"/>
                </a:lnTo>
                <a:lnTo>
                  <a:pt x="73446" y="13359"/>
                </a:lnTo>
                <a:lnTo>
                  <a:pt x="92164" y="16445"/>
                </a:lnTo>
                <a:lnTo>
                  <a:pt x="136243" y="16445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5"/>
                </a:lnTo>
                <a:lnTo>
                  <a:pt x="979062" y="48323"/>
                </a:lnTo>
                <a:lnTo>
                  <a:pt x="959026" y="58638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6"/>
                </a:lnTo>
                <a:lnTo>
                  <a:pt x="960344" y="70983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5"/>
                </a:lnTo>
                <a:lnTo>
                  <a:pt x="247071" y="544195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19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6"/>
                </a:lnTo>
                <a:lnTo>
                  <a:pt x="415371" y="519505"/>
                </a:lnTo>
                <a:lnTo>
                  <a:pt x="470154" y="518448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2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2"/>
                </a:lnTo>
                <a:lnTo>
                  <a:pt x="707893" y="726242"/>
                </a:lnTo>
                <a:lnTo>
                  <a:pt x="686540" y="725228"/>
                </a:lnTo>
                <a:lnTo>
                  <a:pt x="670511" y="726242"/>
                </a:lnTo>
                <a:lnTo>
                  <a:pt x="651793" y="727299"/>
                </a:lnTo>
                <a:lnTo>
                  <a:pt x="642461" y="727299"/>
                </a:lnTo>
                <a:lnTo>
                  <a:pt x="633075" y="726242"/>
                </a:lnTo>
                <a:lnTo>
                  <a:pt x="647786" y="709796"/>
                </a:lnTo>
                <a:lnTo>
                  <a:pt x="665132" y="708782"/>
                </a:lnTo>
                <a:lnTo>
                  <a:pt x="690547" y="705695"/>
                </a:lnTo>
                <a:lnTo>
                  <a:pt x="715908" y="705695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4"/>
                </a:lnTo>
                <a:lnTo>
                  <a:pt x="762676" y="720070"/>
                </a:lnTo>
                <a:lnTo>
                  <a:pt x="772008" y="726242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0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7"/>
                </a:lnTo>
                <a:lnTo>
                  <a:pt x="781339" y="764334"/>
                </a:lnTo>
                <a:lnTo>
                  <a:pt x="773325" y="764334"/>
                </a:lnTo>
                <a:lnTo>
                  <a:pt x="769318" y="762263"/>
                </a:lnTo>
                <a:lnTo>
                  <a:pt x="763993" y="764334"/>
                </a:lnTo>
                <a:lnTo>
                  <a:pt x="755979" y="764334"/>
                </a:lnTo>
                <a:lnTo>
                  <a:pt x="741268" y="765349"/>
                </a:lnTo>
                <a:lnTo>
                  <a:pt x="726612" y="764334"/>
                </a:lnTo>
                <a:lnTo>
                  <a:pt x="713218" y="764334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5"/>
                </a:lnTo>
                <a:lnTo>
                  <a:pt x="319199" y="748903"/>
                </a:lnTo>
                <a:lnTo>
                  <a:pt x="339235" y="749918"/>
                </a:lnTo>
                <a:lnTo>
                  <a:pt x="364650" y="751989"/>
                </a:lnTo>
                <a:lnTo>
                  <a:pt x="426075" y="751989"/>
                </a:lnTo>
                <a:lnTo>
                  <a:pt x="488872" y="750932"/>
                </a:lnTo>
                <a:lnTo>
                  <a:pt x="528944" y="749918"/>
                </a:lnTo>
                <a:lnTo>
                  <a:pt x="568960" y="748903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4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6"/>
                </a:lnTo>
                <a:lnTo>
                  <a:pt x="1021769" y="273619"/>
                </a:lnTo>
                <a:lnTo>
                  <a:pt x="1021769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2" y="158413"/>
                </a:lnTo>
                <a:lnTo>
                  <a:pt x="1001733" y="149154"/>
                </a:lnTo>
                <a:lnTo>
                  <a:pt x="1013754" y="140910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4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8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4" y="183103"/>
                </a:lnTo>
                <a:lnTo>
                  <a:pt x="1019079" y="183103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7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2"/>
                </a:lnTo>
                <a:lnTo>
                  <a:pt x="976372" y="211894"/>
                </a:lnTo>
                <a:lnTo>
                  <a:pt x="976372" y="236584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7"/>
                </a:lnTo>
                <a:lnTo>
                  <a:pt x="1024458" y="224239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8"/>
                </a:lnTo>
                <a:lnTo>
                  <a:pt x="1019079" y="512276"/>
                </a:lnTo>
                <a:lnTo>
                  <a:pt x="1001733" y="518448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1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4"/>
                </a:lnTo>
                <a:lnTo>
                  <a:pt x="1003050" y="379567"/>
                </a:lnTo>
                <a:lnTo>
                  <a:pt x="993718" y="386796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0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8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1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29"/>
                </a:lnTo>
                <a:lnTo>
                  <a:pt x="992401" y="415587"/>
                </a:lnTo>
                <a:lnTo>
                  <a:pt x="968358" y="422774"/>
                </a:lnTo>
                <a:lnTo>
                  <a:pt x="965668" y="422774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4"/>
                </a:lnTo>
                <a:lnTo>
                  <a:pt x="988394" y="112119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3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4"/>
                </a:lnTo>
                <a:lnTo>
                  <a:pt x="1024458" y="103875"/>
                </a:lnTo>
                <a:lnTo>
                  <a:pt x="1021769" y="106962"/>
                </a:lnTo>
                <a:lnTo>
                  <a:pt x="1015072" y="112119"/>
                </a:lnTo>
                <a:lnTo>
                  <a:pt x="997726" y="124464"/>
                </a:lnTo>
                <a:lnTo>
                  <a:pt x="985704" y="132709"/>
                </a:lnTo>
                <a:lnTo>
                  <a:pt x="973683" y="140910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2"/>
                </a:lnTo>
                <a:lnTo>
                  <a:pt x="993718" y="285964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0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8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6"/>
                </a:moveTo>
                <a:lnTo>
                  <a:pt x="1033790" y="600763"/>
                </a:lnTo>
                <a:lnTo>
                  <a:pt x="1017761" y="601777"/>
                </a:lnTo>
                <a:lnTo>
                  <a:pt x="987022" y="602834"/>
                </a:lnTo>
                <a:lnTo>
                  <a:pt x="956337" y="602834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0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1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6"/>
                </a:lnTo>
                <a:lnTo>
                  <a:pt x="633075" y="726242"/>
                </a:lnTo>
                <a:lnTo>
                  <a:pt x="625060" y="725228"/>
                </a:lnTo>
                <a:lnTo>
                  <a:pt x="617046" y="722141"/>
                </a:lnTo>
                <a:lnTo>
                  <a:pt x="609032" y="726242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7"/>
                </a:lnTo>
                <a:lnTo>
                  <a:pt x="605025" y="709796"/>
                </a:lnTo>
                <a:lnTo>
                  <a:pt x="591686" y="713897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1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6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0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0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5"/>
                </a:lnTo>
                <a:lnTo>
                  <a:pt x="572967" y="651158"/>
                </a:lnTo>
                <a:lnTo>
                  <a:pt x="580982" y="648071"/>
                </a:lnTo>
                <a:lnTo>
                  <a:pt x="593003" y="642956"/>
                </a:lnTo>
                <a:lnTo>
                  <a:pt x="599700" y="639869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1"/>
                </a:lnTo>
                <a:lnTo>
                  <a:pt x="538275" y="646042"/>
                </a:lnTo>
                <a:lnTo>
                  <a:pt x="538275" y="643970"/>
                </a:lnTo>
                <a:lnTo>
                  <a:pt x="546290" y="635726"/>
                </a:lnTo>
                <a:lnTo>
                  <a:pt x="555621" y="628539"/>
                </a:lnTo>
                <a:lnTo>
                  <a:pt x="564953" y="621352"/>
                </a:lnTo>
                <a:lnTo>
                  <a:pt x="575657" y="615179"/>
                </a:lnTo>
                <a:lnTo>
                  <a:pt x="591686" y="606935"/>
                </a:lnTo>
                <a:lnTo>
                  <a:pt x="599700" y="602834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6"/>
                </a:lnTo>
                <a:lnTo>
                  <a:pt x="574340" y="601777"/>
                </a:lnTo>
                <a:lnTo>
                  <a:pt x="559629" y="606935"/>
                </a:lnTo>
                <a:lnTo>
                  <a:pt x="535586" y="621352"/>
                </a:lnTo>
                <a:lnTo>
                  <a:pt x="522247" y="627524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39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7"/>
                </a:lnTo>
                <a:lnTo>
                  <a:pt x="504901" y="609007"/>
                </a:lnTo>
                <a:lnTo>
                  <a:pt x="495514" y="614122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4"/>
                </a:lnTo>
                <a:lnTo>
                  <a:pt x="492879" y="597676"/>
                </a:lnTo>
                <a:lnTo>
                  <a:pt x="499521" y="593576"/>
                </a:lnTo>
                <a:lnTo>
                  <a:pt x="455443" y="594590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7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2"/>
                </a:lnTo>
                <a:lnTo>
                  <a:pt x="414054" y="726242"/>
                </a:lnTo>
                <a:lnTo>
                  <a:pt x="404722" y="727299"/>
                </a:lnTo>
                <a:lnTo>
                  <a:pt x="387321" y="726242"/>
                </a:lnTo>
                <a:lnTo>
                  <a:pt x="371292" y="725228"/>
                </a:lnTo>
                <a:lnTo>
                  <a:pt x="349939" y="726242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6"/>
                </a:lnTo>
                <a:lnTo>
                  <a:pt x="319199" y="748903"/>
                </a:lnTo>
                <a:lnTo>
                  <a:pt x="315192" y="768435"/>
                </a:lnTo>
                <a:lnTo>
                  <a:pt x="307178" y="766364"/>
                </a:lnTo>
                <a:lnTo>
                  <a:pt x="299164" y="764334"/>
                </a:lnTo>
                <a:lnTo>
                  <a:pt x="292522" y="761248"/>
                </a:lnTo>
                <a:lnTo>
                  <a:pt x="288515" y="763277"/>
                </a:lnTo>
                <a:lnTo>
                  <a:pt x="284507" y="764334"/>
                </a:lnTo>
                <a:lnTo>
                  <a:pt x="280500" y="764334"/>
                </a:lnTo>
                <a:lnTo>
                  <a:pt x="276493" y="763277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299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6"/>
                </a:lnTo>
                <a:lnTo>
                  <a:pt x="345932" y="707725"/>
                </a:lnTo>
                <a:lnTo>
                  <a:pt x="364650" y="705695"/>
                </a:lnTo>
                <a:lnTo>
                  <a:pt x="387321" y="704639"/>
                </a:lnTo>
                <a:lnTo>
                  <a:pt x="399342" y="705695"/>
                </a:lnTo>
                <a:lnTo>
                  <a:pt x="410046" y="705695"/>
                </a:lnTo>
                <a:lnTo>
                  <a:pt x="420751" y="707725"/>
                </a:lnTo>
                <a:lnTo>
                  <a:pt x="428765" y="709796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5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4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4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6"/>
                </a:lnTo>
                <a:lnTo>
                  <a:pt x="40071" y="594590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0"/>
                </a:lnTo>
                <a:lnTo>
                  <a:pt x="21353" y="590489"/>
                </a:lnTo>
                <a:lnTo>
                  <a:pt x="17346" y="585331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7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0"/>
                </a:lnTo>
                <a:lnTo>
                  <a:pt x="1317" y="480399"/>
                </a:lnTo>
                <a:lnTo>
                  <a:pt x="0" y="403242"/>
                </a:lnTo>
                <a:lnTo>
                  <a:pt x="0" y="364136"/>
                </a:lnTo>
                <a:lnTo>
                  <a:pt x="1317" y="325071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499"/>
                </a:lnTo>
                <a:lnTo>
                  <a:pt x="12021" y="87429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0"/>
                </a:lnTo>
                <a:lnTo>
                  <a:pt x="28050" y="4100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1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6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6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7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4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4"/>
                </a:lnTo>
                <a:lnTo>
                  <a:pt x="1027093" y="66840"/>
                </a:lnTo>
                <a:lnTo>
                  <a:pt x="1016444" y="70983"/>
                </a:lnTo>
                <a:lnTo>
                  <a:pt x="1005740" y="75084"/>
                </a:lnTo>
                <a:lnTo>
                  <a:pt x="991029" y="82271"/>
                </a:lnTo>
                <a:lnTo>
                  <a:pt x="976372" y="87429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5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3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0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89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4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6"/>
                </a:lnTo>
                <a:lnTo>
                  <a:pt x="1059150" y="590489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6"/>
                </a:lnTo>
                <a:close/>
              </a:path>
              <a:path w="1027093" h="771522">
                <a:moveTo>
                  <a:pt x="1005740" y="236584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39"/>
                </a:lnTo>
                <a:lnTo>
                  <a:pt x="1009747" y="212951"/>
                </a:lnTo>
                <a:lnTo>
                  <a:pt x="1016444" y="207793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39"/>
                </a:lnTo>
                <a:lnTo>
                  <a:pt x="1015072" y="231469"/>
                </a:lnTo>
                <a:lnTo>
                  <a:pt x="1005740" y="236584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0"/>
                </a:lnTo>
                <a:lnTo>
                  <a:pt x="133553" y="516419"/>
                </a:lnTo>
                <a:lnTo>
                  <a:pt x="148264" y="515362"/>
                </a:lnTo>
                <a:lnTo>
                  <a:pt x="164293" y="516419"/>
                </a:lnTo>
                <a:lnTo>
                  <a:pt x="194978" y="540052"/>
                </a:lnTo>
                <a:lnTo>
                  <a:pt x="162920" y="535951"/>
                </a:lnTo>
                <a:lnTo>
                  <a:pt x="146892" y="534937"/>
                </a:lnTo>
                <a:lnTo>
                  <a:pt x="130863" y="531850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7"/>
                </a:lnTo>
                <a:lnTo>
                  <a:pt x="125539" y="257174"/>
                </a:lnTo>
                <a:lnTo>
                  <a:pt x="126856" y="291122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6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69858" y="1037950"/>
            <a:ext cx="1215146" cy="1153484"/>
          </a:xfrm>
          <a:custGeom>
            <a:avLst/>
            <a:gdLst/>
            <a:ahLst/>
            <a:cxnLst/>
            <a:rect l="l" t="t" r="r" b="b"/>
            <a:pathLst>
              <a:path w="1215146" h="1153484">
                <a:moveTo>
                  <a:pt x="0" y="0"/>
                </a:moveTo>
                <a:lnTo>
                  <a:pt x="1215146" y="0"/>
                </a:lnTo>
                <a:lnTo>
                  <a:pt x="1215146" y="1153484"/>
                </a:lnTo>
                <a:lnTo>
                  <a:pt x="0" y="1153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69858" y="966267"/>
            <a:ext cx="1215146" cy="1225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9850" y="468850"/>
            <a:ext cx="1482900" cy="569100"/>
          </a:xfrm>
          <a:custGeom>
            <a:avLst/>
            <a:gdLst/>
            <a:ahLst/>
            <a:cxnLst/>
            <a:rect l="l" t="t" r="r" b="b"/>
            <a:pathLst>
              <a:path w="1482900" h="569100">
                <a:moveTo>
                  <a:pt x="0" y="0"/>
                </a:moveTo>
                <a:lnTo>
                  <a:pt x="1482900" y="0"/>
                </a:lnTo>
                <a:lnTo>
                  <a:pt x="1482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28917" y="367529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90"/>
                </a:lnTo>
                <a:lnTo>
                  <a:pt x="121532" y="122393"/>
                </a:lnTo>
                <a:lnTo>
                  <a:pt x="122849" y="191348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5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5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5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1"/>
                </a:lnTo>
                <a:lnTo>
                  <a:pt x="38754" y="25704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9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6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90"/>
                </a:lnTo>
                <a:lnTo>
                  <a:pt x="1027093" y="66841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6" y="585332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2337" y="367525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05955" y="3247166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3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90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1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3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6" y="35978"/>
                </a:lnTo>
                <a:lnTo>
                  <a:pt x="934983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8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5" y="5115"/>
                </a:lnTo>
                <a:lnTo>
                  <a:pt x="693182" y="9258"/>
                </a:lnTo>
                <a:lnTo>
                  <a:pt x="778704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29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40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1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3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5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79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5" y="133723"/>
                </a:lnTo>
                <a:lnTo>
                  <a:pt x="1025775" y="100790"/>
                </a:lnTo>
                <a:lnTo>
                  <a:pt x="1027093" y="66841"/>
                </a:lnTo>
                <a:lnTo>
                  <a:pt x="1025775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5" y="187204"/>
                </a:lnTo>
                <a:lnTo>
                  <a:pt x="1007058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5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5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5" y="525678"/>
                </a:lnTo>
                <a:lnTo>
                  <a:pt x="983015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5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5" y="508175"/>
                </a:lnTo>
                <a:lnTo>
                  <a:pt x="1007058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79" y="485557"/>
                </a:lnTo>
                <a:lnTo>
                  <a:pt x="999043" y="473212"/>
                </a:lnTo>
                <a:lnTo>
                  <a:pt x="1007058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8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5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5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8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8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2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2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5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2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3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0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0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8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90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79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5" y="164586"/>
                </a:lnTo>
                <a:lnTo>
                  <a:pt x="1025775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5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89375" y="3247125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31092" y="277264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7" y="477313"/>
                </a:moveTo>
                <a:lnTo>
                  <a:pt x="932294" y="457781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3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89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1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5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2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2"/>
                </a:lnTo>
                <a:lnTo>
                  <a:pt x="814769" y="33948"/>
                </a:lnTo>
                <a:lnTo>
                  <a:pt x="776015" y="32892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40" y="38049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7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3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0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7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7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6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200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7"/>
                </a:lnTo>
                <a:lnTo>
                  <a:pt x="1021769" y="273620"/>
                </a:lnTo>
                <a:lnTo>
                  <a:pt x="1021769" y="271590"/>
                </a:lnTo>
                <a:lnTo>
                  <a:pt x="999043" y="278778"/>
                </a:lnTo>
                <a:lnTo>
                  <a:pt x="987021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1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8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3" y="197520"/>
                </a:lnTo>
                <a:lnTo>
                  <a:pt x="989711" y="190291"/>
                </a:lnTo>
                <a:lnTo>
                  <a:pt x="997726" y="187205"/>
                </a:lnTo>
                <a:lnTo>
                  <a:pt x="1007057" y="184118"/>
                </a:lnTo>
                <a:lnTo>
                  <a:pt x="1011064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5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3" y="211895"/>
                </a:lnTo>
                <a:lnTo>
                  <a:pt x="976373" y="236585"/>
                </a:lnTo>
                <a:lnTo>
                  <a:pt x="987021" y="230412"/>
                </a:lnTo>
                <a:lnTo>
                  <a:pt x="984387" y="245843"/>
                </a:lnTo>
                <a:lnTo>
                  <a:pt x="976373" y="247915"/>
                </a:lnTo>
                <a:lnTo>
                  <a:pt x="975055" y="275691"/>
                </a:lnTo>
                <a:lnTo>
                  <a:pt x="987021" y="269519"/>
                </a:lnTo>
                <a:lnTo>
                  <a:pt x="997726" y="263346"/>
                </a:lnTo>
                <a:lnTo>
                  <a:pt x="1009747" y="258189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7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5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3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9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6"/>
                </a:lnTo>
                <a:lnTo>
                  <a:pt x="1021769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1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9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1" y="602835"/>
                </a:lnTo>
                <a:lnTo>
                  <a:pt x="956337" y="602835"/>
                </a:lnTo>
                <a:lnTo>
                  <a:pt x="924280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6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8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8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1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1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8" y="606936"/>
                </a:lnTo>
                <a:lnTo>
                  <a:pt x="535585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2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2" y="632640"/>
                </a:lnTo>
                <a:lnTo>
                  <a:pt x="455442" y="689207"/>
                </a:lnTo>
                <a:lnTo>
                  <a:pt x="454125" y="701552"/>
                </a:lnTo>
                <a:lnTo>
                  <a:pt x="455442" y="702609"/>
                </a:lnTo>
                <a:lnTo>
                  <a:pt x="455442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6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200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3" y="764335"/>
                </a:lnTo>
                <a:lnTo>
                  <a:pt x="292522" y="761248"/>
                </a:lnTo>
                <a:lnTo>
                  <a:pt x="288514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3" y="759177"/>
                </a:lnTo>
                <a:lnTo>
                  <a:pt x="271113" y="753004"/>
                </a:lnTo>
                <a:lnTo>
                  <a:pt x="276493" y="742731"/>
                </a:lnTo>
                <a:lnTo>
                  <a:pt x="281817" y="734487"/>
                </a:lnTo>
                <a:lnTo>
                  <a:pt x="289832" y="727300"/>
                </a:lnTo>
                <a:lnTo>
                  <a:pt x="299163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6" y="705696"/>
                </a:lnTo>
                <a:lnTo>
                  <a:pt x="420751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1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0"/>
                </a:lnTo>
                <a:lnTo>
                  <a:pt x="1016444" y="70984"/>
                </a:lnTo>
                <a:lnTo>
                  <a:pt x="1005740" y="75085"/>
                </a:lnTo>
                <a:lnTo>
                  <a:pt x="991029" y="82272"/>
                </a:lnTo>
                <a:lnTo>
                  <a:pt x="976373" y="87430"/>
                </a:lnTo>
                <a:lnTo>
                  <a:pt x="971048" y="89501"/>
                </a:lnTo>
                <a:lnTo>
                  <a:pt x="973683" y="75085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6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9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89"/>
                </a:lnTo>
                <a:lnTo>
                  <a:pt x="1052509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2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1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14512" y="277260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22211" y="522557"/>
            <a:ext cx="2227199" cy="1992300"/>
          </a:xfrm>
          <a:custGeom>
            <a:avLst/>
            <a:gdLst/>
            <a:ahLst/>
            <a:cxnLst/>
            <a:rect l="l" t="t" r="r" b="b"/>
            <a:pathLst>
              <a:path w="2227199" h="1992300">
                <a:moveTo>
                  <a:pt x="0" y="1555800"/>
                </a:moveTo>
                <a:lnTo>
                  <a:pt x="1862399" y="0"/>
                </a:lnTo>
                <a:lnTo>
                  <a:pt x="2227199" y="436500"/>
                </a:lnTo>
                <a:lnTo>
                  <a:pt x="364800" y="1992300"/>
                </a:lnTo>
                <a:lnTo>
                  <a:pt x="0" y="1555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4431" y="1266470"/>
            <a:ext cx="1694908" cy="415624"/>
          </a:xfrm>
          <a:custGeom>
            <a:avLst/>
            <a:gdLst/>
            <a:ahLst/>
            <a:cxnLst/>
            <a:rect l="l" t="t" r="r" b="b"/>
            <a:pathLst>
              <a:path w="1694908" h="415624">
                <a:moveTo>
                  <a:pt x="295117" y="44780"/>
                </a:moveTo>
                <a:lnTo>
                  <a:pt x="293003" y="44754"/>
                </a:lnTo>
                <a:lnTo>
                  <a:pt x="293217" y="44153"/>
                </a:lnTo>
                <a:lnTo>
                  <a:pt x="295117" y="44780"/>
                </a:lnTo>
                <a:close/>
              </a:path>
              <a:path w="1694908" h="415624">
                <a:moveTo>
                  <a:pt x="932450" y="174020"/>
                </a:moveTo>
                <a:lnTo>
                  <a:pt x="926789" y="172150"/>
                </a:lnTo>
                <a:lnTo>
                  <a:pt x="931205" y="171612"/>
                </a:lnTo>
                <a:lnTo>
                  <a:pt x="932450" y="174020"/>
                </a:lnTo>
                <a:close/>
              </a:path>
              <a:path w="1694908" h="415624">
                <a:moveTo>
                  <a:pt x="907295" y="167687"/>
                </a:moveTo>
                <a:lnTo>
                  <a:pt x="905613" y="168455"/>
                </a:lnTo>
                <a:lnTo>
                  <a:pt x="902885" y="168205"/>
                </a:lnTo>
                <a:lnTo>
                  <a:pt x="907295" y="167687"/>
                </a:lnTo>
                <a:close/>
              </a:path>
              <a:path w="1694908" h="415624">
                <a:moveTo>
                  <a:pt x="1318130" y="269673"/>
                </a:moveTo>
                <a:lnTo>
                  <a:pt x="1317494" y="271460"/>
                </a:lnTo>
                <a:lnTo>
                  <a:pt x="1315593" y="270832"/>
                </a:lnTo>
                <a:lnTo>
                  <a:pt x="1318130" y="269673"/>
                </a:lnTo>
                <a:close/>
              </a:path>
              <a:path w="1694908" h="415624">
                <a:moveTo>
                  <a:pt x="1271567" y="252319"/>
                </a:moveTo>
                <a:lnTo>
                  <a:pt x="1269052" y="252287"/>
                </a:lnTo>
                <a:lnTo>
                  <a:pt x="1267786" y="251070"/>
                </a:lnTo>
                <a:lnTo>
                  <a:pt x="1271567" y="252319"/>
                </a:lnTo>
                <a:close/>
              </a:path>
              <a:path w="1694908" h="415624">
                <a:moveTo>
                  <a:pt x="1685465" y="410840"/>
                </a:moveTo>
                <a:lnTo>
                  <a:pt x="1686737" y="413235"/>
                </a:lnTo>
                <a:lnTo>
                  <a:pt x="1690498" y="414478"/>
                </a:lnTo>
                <a:lnTo>
                  <a:pt x="1693027" y="413338"/>
                </a:lnTo>
                <a:lnTo>
                  <a:pt x="1693663" y="411551"/>
                </a:lnTo>
                <a:lnTo>
                  <a:pt x="1694908" y="413959"/>
                </a:lnTo>
                <a:lnTo>
                  <a:pt x="1687988" y="415624"/>
                </a:lnTo>
                <a:lnTo>
                  <a:pt x="1680446" y="413133"/>
                </a:lnTo>
                <a:lnTo>
                  <a:pt x="1685465" y="410840"/>
                </a:lnTo>
                <a:close/>
              </a:path>
              <a:path w="1694908" h="415624">
                <a:moveTo>
                  <a:pt x="317742" y="70095"/>
                </a:moveTo>
                <a:lnTo>
                  <a:pt x="312081" y="68225"/>
                </a:lnTo>
                <a:lnTo>
                  <a:pt x="313360" y="46855"/>
                </a:lnTo>
                <a:lnTo>
                  <a:pt x="321537" y="47559"/>
                </a:lnTo>
                <a:lnTo>
                  <a:pt x="325948" y="47040"/>
                </a:lnTo>
                <a:lnTo>
                  <a:pt x="325318" y="48808"/>
                </a:lnTo>
                <a:lnTo>
                  <a:pt x="324683" y="50595"/>
                </a:lnTo>
                <a:lnTo>
                  <a:pt x="325934" y="52983"/>
                </a:lnTo>
                <a:lnTo>
                  <a:pt x="327185" y="55372"/>
                </a:lnTo>
                <a:lnTo>
                  <a:pt x="313346" y="52798"/>
                </a:lnTo>
                <a:lnTo>
                  <a:pt x="324669" y="56538"/>
                </a:lnTo>
                <a:lnTo>
                  <a:pt x="317742" y="70095"/>
                </a:lnTo>
                <a:close/>
              </a:path>
              <a:path w="1694908" h="415624">
                <a:moveTo>
                  <a:pt x="174908" y="50680"/>
                </a:moveTo>
                <a:lnTo>
                  <a:pt x="155394" y="52178"/>
                </a:lnTo>
                <a:lnTo>
                  <a:pt x="152878" y="47375"/>
                </a:lnTo>
                <a:lnTo>
                  <a:pt x="152249" y="49143"/>
                </a:lnTo>
                <a:lnTo>
                  <a:pt x="149733" y="50308"/>
                </a:lnTo>
                <a:lnTo>
                  <a:pt x="145323" y="50827"/>
                </a:lnTo>
                <a:lnTo>
                  <a:pt x="147832" y="49681"/>
                </a:lnTo>
                <a:lnTo>
                  <a:pt x="148468" y="47894"/>
                </a:lnTo>
                <a:lnTo>
                  <a:pt x="133384" y="42912"/>
                </a:lnTo>
                <a:lnTo>
                  <a:pt x="123306" y="41580"/>
                </a:lnTo>
                <a:lnTo>
                  <a:pt x="120797" y="42726"/>
                </a:lnTo>
                <a:lnTo>
                  <a:pt x="121426" y="40959"/>
                </a:lnTo>
                <a:lnTo>
                  <a:pt x="123942" y="39793"/>
                </a:lnTo>
                <a:lnTo>
                  <a:pt x="122690" y="37405"/>
                </a:lnTo>
                <a:lnTo>
                  <a:pt x="109474" y="38987"/>
                </a:lnTo>
                <a:lnTo>
                  <a:pt x="103183" y="38884"/>
                </a:lnTo>
                <a:lnTo>
                  <a:pt x="103812" y="37117"/>
                </a:lnTo>
                <a:lnTo>
                  <a:pt x="94357" y="39941"/>
                </a:lnTo>
                <a:lnTo>
                  <a:pt x="84934" y="36829"/>
                </a:lnTo>
                <a:lnTo>
                  <a:pt x="69201" y="33608"/>
                </a:lnTo>
                <a:lnTo>
                  <a:pt x="54098" y="28619"/>
                </a:lnTo>
                <a:lnTo>
                  <a:pt x="45920" y="27914"/>
                </a:lnTo>
                <a:lnTo>
                  <a:pt x="35219" y="28331"/>
                </a:lnTo>
                <a:lnTo>
                  <a:pt x="33339" y="27710"/>
                </a:lnTo>
                <a:lnTo>
                  <a:pt x="28922" y="28248"/>
                </a:lnTo>
                <a:lnTo>
                  <a:pt x="27677" y="25840"/>
                </a:lnTo>
                <a:lnTo>
                  <a:pt x="28935" y="22305"/>
                </a:lnTo>
                <a:lnTo>
                  <a:pt x="19480" y="25129"/>
                </a:lnTo>
                <a:lnTo>
                  <a:pt x="13189" y="25027"/>
                </a:lnTo>
                <a:lnTo>
                  <a:pt x="9428" y="23784"/>
                </a:lnTo>
                <a:lnTo>
                  <a:pt x="13818" y="23259"/>
                </a:lnTo>
                <a:lnTo>
                  <a:pt x="8157" y="21389"/>
                </a:lnTo>
                <a:lnTo>
                  <a:pt x="1251" y="17112"/>
                </a:lnTo>
                <a:lnTo>
                  <a:pt x="0" y="14723"/>
                </a:lnTo>
                <a:lnTo>
                  <a:pt x="628" y="12955"/>
                </a:lnTo>
                <a:lnTo>
                  <a:pt x="1893" y="9401"/>
                </a:lnTo>
                <a:lnTo>
                  <a:pt x="6919" y="7089"/>
                </a:lnTo>
                <a:lnTo>
                  <a:pt x="8813" y="1767"/>
                </a:lnTo>
                <a:lnTo>
                  <a:pt x="9442" y="0"/>
                </a:lnTo>
                <a:lnTo>
                  <a:pt x="11343" y="627"/>
                </a:lnTo>
                <a:lnTo>
                  <a:pt x="16375" y="4265"/>
                </a:lnTo>
                <a:lnTo>
                  <a:pt x="23281" y="8542"/>
                </a:lnTo>
                <a:lnTo>
                  <a:pt x="37750" y="9349"/>
                </a:lnTo>
                <a:lnTo>
                  <a:pt x="87464" y="17847"/>
                </a:lnTo>
                <a:lnTo>
                  <a:pt x="139066" y="26947"/>
                </a:lnTo>
                <a:lnTo>
                  <a:pt x="164851" y="31512"/>
                </a:lnTo>
                <a:lnTo>
                  <a:pt x="186881" y="34817"/>
                </a:lnTo>
                <a:lnTo>
                  <a:pt x="203229" y="36245"/>
                </a:lnTo>
                <a:lnTo>
                  <a:pt x="215201" y="38223"/>
                </a:lnTo>
                <a:lnTo>
                  <a:pt x="225259" y="39549"/>
                </a:lnTo>
                <a:lnTo>
                  <a:pt x="237840" y="39753"/>
                </a:lnTo>
                <a:lnTo>
                  <a:pt x="239112" y="42149"/>
                </a:lnTo>
                <a:lnTo>
                  <a:pt x="274339" y="43865"/>
                </a:lnTo>
                <a:lnTo>
                  <a:pt x="280000" y="45735"/>
                </a:lnTo>
                <a:lnTo>
                  <a:pt x="285026" y="49391"/>
                </a:lnTo>
                <a:lnTo>
                  <a:pt x="290687" y="51261"/>
                </a:lnTo>
                <a:lnTo>
                  <a:pt x="297614" y="49577"/>
                </a:lnTo>
                <a:lnTo>
                  <a:pt x="291952" y="47707"/>
                </a:lnTo>
                <a:lnTo>
                  <a:pt x="285662" y="47604"/>
                </a:lnTo>
                <a:lnTo>
                  <a:pt x="284410" y="45216"/>
                </a:lnTo>
                <a:lnTo>
                  <a:pt x="288820" y="44697"/>
                </a:lnTo>
                <a:lnTo>
                  <a:pt x="293003" y="44754"/>
                </a:lnTo>
                <a:lnTo>
                  <a:pt x="292581" y="45939"/>
                </a:lnTo>
                <a:lnTo>
                  <a:pt x="294482" y="46567"/>
                </a:lnTo>
                <a:lnTo>
                  <a:pt x="295117" y="44780"/>
                </a:lnTo>
                <a:lnTo>
                  <a:pt x="313360" y="46855"/>
                </a:lnTo>
                <a:lnTo>
                  <a:pt x="312081" y="68225"/>
                </a:lnTo>
                <a:lnTo>
                  <a:pt x="311445" y="70012"/>
                </a:lnTo>
                <a:lnTo>
                  <a:pt x="317742" y="70095"/>
                </a:lnTo>
                <a:lnTo>
                  <a:pt x="324669" y="56538"/>
                </a:lnTo>
                <a:lnTo>
                  <a:pt x="336628" y="58491"/>
                </a:lnTo>
                <a:lnTo>
                  <a:pt x="349209" y="58695"/>
                </a:lnTo>
                <a:lnTo>
                  <a:pt x="363068" y="61276"/>
                </a:lnTo>
                <a:lnTo>
                  <a:pt x="360532" y="62435"/>
                </a:lnTo>
                <a:lnTo>
                  <a:pt x="370610" y="63767"/>
                </a:lnTo>
                <a:lnTo>
                  <a:pt x="375020" y="63249"/>
                </a:lnTo>
                <a:lnTo>
                  <a:pt x="379410" y="62723"/>
                </a:lnTo>
                <a:lnTo>
                  <a:pt x="384456" y="60418"/>
                </a:lnTo>
                <a:lnTo>
                  <a:pt x="383191" y="63972"/>
                </a:lnTo>
                <a:lnTo>
                  <a:pt x="404585" y="63095"/>
                </a:lnTo>
                <a:lnTo>
                  <a:pt x="414657" y="64446"/>
                </a:lnTo>
                <a:lnTo>
                  <a:pt x="416537" y="65067"/>
                </a:lnTo>
                <a:lnTo>
                  <a:pt x="417808" y="67462"/>
                </a:lnTo>
                <a:lnTo>
                  <a:pt x="426608" y="66418"/>
                </a:lnTo>
                <a:lnTo>
                  <a:pt x="436687" y="67750"/>
                </a:lnTo>
                <a:lnTo>
                  <a:pt x="447374" y="73276"/>
                </a:lnTo>
                <a:lnTo>
                  <a:pt x="450506" y="76286"/>
                </a:lnTo>
                <a:lnTo>
                  <a:pt x="451777" y="78682"/>
                </a:lnTo>
                <a:lnTo>
                  <a:pt x="456167" y="78156"/>
                </a:lnTo>
                <a:lnTo>
                  <a:pt x="459332" y="75230"/>
                </a:lnTo>
                <a:lnTo>
                  <a:pt x="464351" y="72937"/>
                </a:lnTo>
                <a:lnTo>
                  <a:pt x="468768" y="72399"/>
                </a:lnTo>
                <a:lnTo>
                  <a:pt x="466252" y="73564"/>
                </a:lnTo>
                <a:lnTo>
                  <a:pt x="483872" y="77388"/>
                </a:lnTo>
                <a:lnTo>
                  <a:pt x="501485" y="81230"/>
                </a:lnTo>
                <a:lnTo>
                  <a:pt x="525396" y="85155"/>
                </a:lnTo>
                <a:lnTo>
                  <a:pt x="536719" y="88895"/>
                </a:lnTo>
                <a:lnTo>
                  <a:pt x="545525" y="93800"/>
                </a:lnTo>
                <a:lnTo>
                  <a:pt x="549300" y="89100"/>
                </a:lnTo>
                <a:lnTo>
                  <a:pt x="553717" y="88562"/>
                </a:lnTo>
                <a:lnTo>
                  <a:pt x="556842" y="91591"/>
                </a:lnTo>
                <a:lnTo>
                  <a:pt x="559994" y="94607"/>
                </a:lnTo>
                <a:lnTo>
                  <a:pt x="562503" y="93461"/>
                </a:lnTo>
                <a:lnTo>
                  <a:pt x="568800" y="93544"/>
                </a:lnTo>
                <a:lnTo>
                  <a:pt x="590194" y="98635"/>
                </a:lnTo>
                <a:lnTo>
                  <a:pt x="629838" y="105782"/>
                </a:lnTo>
                <a:lnTo>
                  <a:pt x="647451" y="109624"/>
                </a:lnTo>
                <a:lnTo>
                  <a:pt x="665071" y="113447"/>
                </a:lnTo>
                <a:lnTo>
                  <a:pt x="680175" y="118436"/>
                </a:lnTo>
                <a:lnTo>
                  <a:pt x="690856" y="118012"/>
                </a:lnTo>
                <a:lnTo>
                  <a:pt x="697153" y="118096"/>
                </a:lnTo>
                <a:lnTo>
                  <a:pt x="702814" y="119966"/>
                </a:lnTo>
                <a:lnTo>
                  <a:pt x="698417" y="120510"/>
                </a:lnTo>
                <a:lnTo>
                  <a:pt x="717282" y="126741"/>
                </a:lnTo>
                <a:lnTo>
                  <a:pt x="739312" y="130045"/>
                </a:lnTo>
                <a:lnTo>
                  <a:pt x="761323" y="133343"/>
                </a:lnTo>
                <a:lnTo>
                  <a:pt x="782730" y="132491"/>
                </a:lnTo>
                <a:lnTo>
                  <a:pt x="779585" y="135424"/>
                </a:lnTo>
                <a:lnTo>
                  <a:pt x="785882" y="135508"/>
                </a:lnTo>
                <a:lnTo>
                  <a:pt x="789007" y="138536"/>
                </a:lnTo>
                <a:lnTo>
                  <a:pt x="798450" y="141655"/>
                </a:lnTo>
                <a:lnTo>
                  <a:pt x="794053" y="136231"/>
                </a:lnTo>
                <a:lnTo>
                  <a:pt x="809157" y="141220"/>
                </a:lnTo>
                <a:lnTo>
                  <a:pt x="809773" y="145395"/>
                </a:lnTo>
                <a:lnTo>
                  <a:pt x="812924" y="148411"/>
                </a:lnTo>
                <a:lnTo>
                  <a:pt x="815434" y="147265"/>
                </a:lnTo>
                <a:lnTo>
                  <a:pt x="817950" y="146099"/>
                </a:lnTo>
                <a:lnTo>
                  <a:pt x="819851" y="146727"/>
                </a:lnTo>
                <a:lnTo>
                  <a:pt x="816685" y="149654"/>
                </a:lnTo>
                <a:lnTo>
                  <a:pt x="822976" y="149756"/>
                </a:lnTo>
                <a:lnTo>
                  <a:pt x="825512" y="148597"/>
                </a:lnTo>
                <a:lnTo>
                  <a:pt x="824240" y="146202"/>
                </a:lnTo>
                <a:lnTo>
                  <a:pt x="853177" y="153784"/>
                </a:lnTo>
                <a:lnTo>
                  <a:pt x="885265" y="164382"/>
                </a:lnTo>
                <a:lnTo>
                  <a:pt x="886516" y="166771"/>
                </a:lnTo>
                <a:lnTo>
                  <a:pt x="894078" y="169268"/>
                </a:lnTo>
                <a:lnTo>
                  <a:pt x="904765" y="168826"/>
                </a:lnTo>
                <a:lnTo>
                  <a:pt x="905613" y="168455"/>
                </a:lnTo>
                <a:lnTo>
                  <a:pt x="911076" y="168935"/>
                </a:lnTo>
                <a:lnTo>
                  <a:pt x="917366" y="169038"/>
                </a:lnTo>
                <a:lnTo>
                  <a:pt x="908546" y="170075"/>
                </a:lnTo>
                <a:lnTo>
                  <a:pt x="899110" y="172906"/>
                </a:lnTo>
                <a:lnTo>
                  <a:pt x="932450" y="174020"/>
                </a:lnTo>
                <a:lnTo>
                  <a:pt x="952600" y="176703"/>
                </a:lnTo>
                <a:lnTo>
                  <a:pt x="960142" y="179194"/>
                </a:lnTo>
                <a:lnTo>
                  <a:pt x="963293" y="182210"/>
                </a:lnTo>
                <a:lnTo>
                  <a:pt x="957632" y="180341"/>
                </a:lnTo>
                <a:lnTo>
                  <a:pt x="956367" y="183895"/>
                </a:lnTo>
                <a:lnTo>
                  <a:pt x="957619" y="186283"/>
                </a:lnTo>
                <a:lnTo>
                  <a:pt x="959499" y="186905"/>
                </a:lnTo>
                <a:lnTo>
                  <a:pt x="962028" y="185765"/>
                </a:lnTo>
                <a:lnTo>
                  <a:pt x="968955" y="184080"/>
                </a:lnTo>
                <a:lnTo>
                  <a:pt x="970200" y="186488"/>
                </a:lnTo>
                <a:lnTo>
                  <a:pt x="967690" y="187635"/>
                </a:lnTo>
                <a:lnTo>
                  <a:pt x="989078" y="186776"/>
                </a:lnTo>
                <a:lnTo>
                  <a:pt x="1001665" y="186962"/>
                </a:lnTo>
                <a:lnTo>
                  <a:pt x="1022431" y="193820"/>
                </a:lnTo>
                <a:lnTo>
                  <a:pt x="1024927" y="198617"/>
                </a:lnTo>
                <a:lnTo>
                  <a:pt x="1023046" y="197996"/>
                </a:lnTo>
                <a:lnTo>
                  <a:pt x="1022417" y="199763"/>
                </a:lnTo>
                <a:lnTo>
                  <a:pt x="1031860" y="202882"/>
                </a:lnTo>
                <a:lnTo>
                  <a:pt x="1041931" y="204233"/>
                </a:lnTo>
                <a:lnTo>
                  <a:pt x="1064570" y="205763"/>
                </a:lnTo>
                <a:lnTo>
                  <a:pt x="1065835" y="202209"/>
                </a:lnTo>
                <a:lnTo>
                  <a:pt x="1067735" y="202837"/>
                </a:lnTo>
                <a:lnTo>
                  <a:pt x="1067107" y="204604"/>
                </a:lnTo>
                <a:lnTo>
                  <a:pt x="1066471" y="206391"/>
                </a:lnTo>
                <a:lnTo>
                  <a:pt x="1083455" y="212001"/>
                </a:lnTo>
                <a:lnTo>
                  <a:pt x="1087858" y="217406"/>
                </a:lnTo>
                <a:lnTo>
                  <a:pt x="1088487" y="215638"/>
                </a:lnTo>
                <a:lnTo>
                  <a:pt x="1090997" y="214492"/>
                </a:lnTo>
                <a:lnTo>
                  <a:pt x="1099175" y="215196"/>
                </a:lnTo>
                <a:lnTo>
                  <a:pt x="1113656" y="216028"/>
                </a:lnTo>
                <a:lnTo>
                  <a:pt x="1111126" y="217168"/>
                </a:lnTo>
                <a:lnTo>
                  <a:pt x="1107981" y="220101"/>
                </a:lnTo>
                <a:lnTo>
                  <a:pt x="1130011" y="223406"/>
                </a:lnTo>
                <a:lnTo>
                  <a:pt x="1155802" y="227953"/>
                </a:lnTo>
                <a:lnTo>
                  <a:pt x="1153921" y="227331"/>
                </a:lnTo>
                <a:lnTo>
                  <a:pt x="1163973" y="228676"/>
                </a:lnTo>
                <a:lnTo>
                  <a:pt x="1172164" y="229406"/>
                </a:lnTo>
                <a:lnTo>
                  <a:pt x="1177825" y="231276"/>
                </a:lnTo>
                <a:lnTo>
                  <a:pt x="1179077" y="233665"/>
                </a:lnTo>
                <a:lnTo>
                  <a:pt x="1179712" y="237846"/>
                </a:lnTo>
                <a:lnTo>
                  <a:pt x="1194796" y="242828"/>
                </a:lnTo>
                <a:lnTo>
                  <a:pt x="1195432" y="241042"/>
                </a:lnTo>
                <a:lnTo>
                  <a:pt x="1197962" y="239902"/>
                </a:lnTo>
                <a:lnTo>
                  <a:pt x="1187890" y="238551"/>
                </a:lnTo>
                <a:lnTo>
                  <a:pt x="1196690" y="237507"/>
                </a:lnTo>
                <a:lnTo>
                  <a:pt x="1182858" y="234913"/>
                </a:lnTo>
                <a:lnTo>
                  <a:pt x="1187268" y="234394"/>
                </a:lnTo>
                <a:lnTo>
                  <a:pt x="1188533" y="230840"/>
                </a:lnTo>
                <a:lnTo>
                  <a:pt x="1196075" y="233331"/>
                </a:lnTo>
                <a:lnTo>
                  <a:pt x="1204252" y="240004"/>
                </a:lnTo>
                <a:lnTo>
                  <a:pt x="1212416" y="246652"/>
                </a:lnTo>
                <a:lnTo>
                  <a:pt x="1216197" y="247900"/>
                </a:lnTo>
                <a:lnTo>
                  <a:pt x="1220607" y="247382"/>
                </a:lnTo>
                <a:lnTo>
                  <a:pt x="1218078" y="248522"/>
                </a:lnTo>
                <a:lnTo>
                  <a:pt x="1221858" y="249770"/>
                </a:lnTo>
                <a:lnTo>
                  <a:pt x="1226898" y="247484"/>
                </a:lnTo>
                <a:lnTo>
                  <a:pt x="1223117" y="246235"/>
                </a:lnTo>
                <a:lnTo>
                  <a:pt x="1231923" y="245172"/>
                </a:lnTo>
                <a:lnTo>
                  <a:pt x="1236333" y="244653"/>
                </a:lnTo>
                <a:lnTo>
                  <a:pt x="1253318" y="250263"/>
                </a:lnTo>
                <a:lnTo>
                  <a:pt x="1252689" y="252031"/>
                </a:lnTo>
                <a:lnTo>
                  <a:pt x="1252060" y="253798"/>
                </a:lnTo>
                <a:lnTo>
                  <a:pt x="1248279" y="252549"/>
                </a:lnTo>
                <a:lnTo>
                  <a:pt x="1249543" y="254964"/>
                </a:lnTo>
                <a:lnTo>
                  <a:pt x="1251424" y="255585"/>
                </a:lnTo>
                <a:lnTo>
                  <a:pt x="1257721" y="255668"/>
                </a:lnTo>
                <a:lnTo>
                  <a:pt x="1266521" y="254624"/>
                </a:lnTo>
                <a:lnTo>
                  <a:pt x="1265276" y="252216"/>
                </a:lnTo>
                <a:lnTo>
                  <a:pt x="1269052" y="252287"/>
                </a:lnTo>
                <a:lnTo>
                  <a:pt x="1274083" y="257121"/>
                </a:lnTo>
                <a:lnTo>
                  <a:pt x="1284141" y="258447"/>
                </a:lnTo>
                <a:lnTo>
                  <a:pt x="1281625" y="259613"/>
                </a:lnTo>
                <a:lnTo>
                  <a:pt x="1282876" y="262001"/>
                </a:lnTo>
                <a:lnTo>
                  <a:pt x="1296100" y="266369"/>
                </a:lnTo>
                <a:lnTo>
                  <a:pt x="1319374" y="272081"/>
                </a:lnTo>
                <a:lnTo>
                  <a:pt x="1326916" y="274572"/>
                </a:lnTo>
                <a:lnTo>
                  <a:pt x="1324407" y="275718"/>
                </a:lnTo>
                <a:lnTo>
                  <a:pt x="1320626" y="274470"/>
                </a:lnTo>
                <a:lnTo>
                  <a:pt x="1319361" y="278024"/>
                </a:lnTo>
                <a:lnTo>
                  <a:pt x="1320632" y="280419"/>
                </a:lnTo>
                <a:lnTo>
                  <a:pt x="1322513" y="281040"/>
                </a:lnTo>
                <a:lnTo>
                  <a:pt x="1326923" y="280521"/>
                </a:lnTo>
                <a:lnTo>
                  <a:pt x="1331948" y="278209"/>
                </a:lnTo>
                <a:lnTo>
                  <a:pt x="1336358" y="277691"/>
                </a:lnTo>
                <a:lnTo>
                  <a:pt x="1347052" y="283198"/>
                </a:lnTo>
                <a:lnTo>
                  <a:pt x="1357746" y="288706"/>
                </a:lnTo>
                <a:lnTo>
                  <a:pt x="1358375" y="286938"/>
                </a:lnTo>
                <a:lnTo>
                  <a:pt x="1357124" y="284549"/>
                </a:lnTo>
                <a:lnTo>
                  <a:pt x="1355223" y="283921"/>
                </a:lnTo>
                <a:lnTo>
                  <a:pt x="1355859" y="282135"/>
                </a:lnTo>
                <a:lnTo>
                  <a:pt x="1362785" y="286419"/>
                </a:lnTo>
                <a:lnTo>
                  <a:pt x="1394853" y="297011"/>
                </a:lnTo>
                <a:lnTo>
                  <a:pt x="1391728" y="293982"/>
                </a:lnTo>
                <a:lnTo>
                  <a:pt x="1401150" y="297094"/>
                </a:lnTo>
                <a:lnTo>
                  <a:pt x="1411837" y="302621"/>
                </a:lnTo>
                <a:lnTo>
                  <a:pt x="1409957" y="302000"/>
                </a:lnTo>
                <a:lnTo>
                  <a:pt x="1407448" y="303146"/>
                </a:lnTo>
                <a:lnTo>
                  <a:pt x="1420022" y="309275"/>
                </a:lnTo>
                <a:lnTo>
                  <a:pt x="1436370" y="316671"/>
                </a:lnTo>
                <a:lnTo>
                  <a:pt x="1453354" y="322281"/>
                </a:lnTo>
                <a:lnTo>
                  <a:pt x="1469723" y="323715"/>
                </a:lnTo>
                <a:lnTo>
                  <a:pt x="1474133" y="323196"/>
                </a:lnTo>
                <a:lnTo>
                  <a:pt x="1488588" y="329946"/>
                </a:lnTo>
                <a:lnTo>
                  <a:pt x="1509353" y="336805"/>
                </a:lnTo>
                <a:lnTo>
                  <a:pt x="1504943" y="337324"/>
                </a:lnTo>
                <a:lnTo>
                  <a:pt x="1506207" y="339738"/>
                </a:lnTo>
                <a:lnTo>
                  <a:pt x="1509339" y="342748"/>
                </a:lnTo>
                <a:lnTo>
                  <a:pt x="1508710" y="344515"/>
                </a:lnTo>
                <a:lnTo>
                  <a:pt x="1513120" y="343997"/>
                </a:lnTo>
                <a:lnTo>
                  <a:pt x="1513750" y="342229"/>
                </a:lnTo>
                <a:lnTo>
                  <a:pt x="1512505" y="339821"/>
                </a:lnTo>
                <a:lnTo>
                  <a:pt x="1513763" y="336286"/>
                </a:lnTo>
                <a:lnTo>
                  <a:pt x="1523185" y="339398"/>
                </a:lnTo>
                <a:lnTo>
                  <a:pt x="1533264" y="340730"/>
                </a:lnTo>
                <a:lnTo>
                  <a:pt x="1531998" y="344284"/>
                </a:lnTo>
                <a:lnTo>
                  <a:pt x="1538289" y="344387"/>
                </a:lnTo>
                <a:lnTo>
                  <a:pt x="1540169" y="345008"/>
                </a:lnTo>
                <a:lnTo>
                  <a:pt x="1537031" y="347922"/>
                </a:lnTo>
                <a:lnTo>
                  <a:pt x="1544573" y="350413"/>
                </a:lnTo>
                <a:lnTo>
                  <a:pt x="1551492" y="348748"/>
                </a:lnTo>
                <a:lnTo>
                  <a:pt x="1576025" y="362798"/>
                </a:lnTo>
                <a:lnTo>
                  <a:pt x="1591129" y="367787"/>
                </a:lnTo>
                <a:lnTo>
                  <a:pt x="1595546" y="367249"/>
                </a:lnTo>
                <a:lnTo>
                  <a:pt x="1599935" y="366724"/>
                </a:lnTo>
                <a:lnTo>
                  <a:pt x="1600571" y="370905"/>
                </a:lnTo>
                <a:lnTo>
                  <a:pt x="1596161" y="371424"/>
                </a:lnTo>
                <a:lnTo>
                  <a:pt x="1611265" y="376413"/>
                </a:lnTo>
                <a:lnTo>
                  <a:pt x="1612516" y="378802"/>
                </a:lnTo>
                <a:lnTo>
                  <a:pt x="1614397" y="379423"/>
                </a:lnTo>
                <a:lnTo>
                  <a:pt x="1622588" y="380153"/>
                </a:lnTo>
                <a:lnTo>
                  <a:pt x="1628878" y="380255"/>
                </a:lnTo>
                <a:lnTo>
                  <a:pt x="1633275" y="379711"/>
                </a:lnTo>
                <a:lnTo>
                  <a:pt x="1633897" y="389836"/>
                </a:lnTo>
                <a:lnTo>
                  <a:pt x="1638943" y="387530"/>
                </a:lnTo>
                <a:lnTo>
                  <a:pt x="1639572" y="385763"/>
                </a:lnTo>
                <a:lnTo>
                  <a:pt x="1641452" y="386384"/>
                </a:lnTo>
                <a:lnTo>
                  <a:pt x="1645862" y="385865"/>
                </a:lnTo>
                <a:lnTo>
                  <a:pt x="1660317" y="392615"/>
                </a:lnTo>
                <a:lnTo>
                  <a:pt x="1658437" y="391993"/>
                </a:lnTo>
                <a:lnTo>
                  <a:pt x="1657807" y="393761"/>
                </a:lnTo>
                <a:lnTo>
                  <a:pt x="1669130" y="397501"/>
                </a:lnTo>
                <a:lnTo>
                  <a:pt x="1666614" y="398666"/>
                </a:lnTo>
                <a:lnTo>
                  <a:pt x="1667236" y="402823"/>
                </a:lnTo>
                <a:lnTo>
                  <a:pt x="1674156" y="401157"/>
                </a:lnTo>
                <a:lnTo>
                  <a:pt x="1671017" y="404072"/>
                </a:lnTo>
                <a:lnTo>
                  <a:pt x="1681069" y="405416"/>
                </a:lnTo>
                <a:lnTo>
                  <a:pt x="1688631" y="407914"/>
                </a:lnTo>
                <a:lnTo>
                  <a:pt x="1689882" y="410302"/>
                </a:lnTo>
                <a:lnTo>
                  <a:pt x="1685465" y="410840"/>
                </a:lnTo>
                <a:lnTo>
                  <a:pt x="1671004" y="410015"/>
                </a:lnTo>
                <a:lnTo>
                  <a:pt x="1673513" y="408868"/>
                </a:lnTo>
                <a:lnTo>
                  <a:pt x="1674142" y="407100"/>
                </a:lnTo>
                <a:lnTo>
                  <a:pt x="1668481" y="405230"/>
                </a:lnTo>
                <a:lnTo>
                  <a:pt x="1655914" y="399083"/>
                </a:lnTo>
                <a:lnTo>
                  <a:pt x="1658423" y="397936"/>
                </a:lnTo>
                <a:lnTo>
                  <a:pt x="1659052" y="396169"/>
                </a:lnTo>
                <a:lnTo>
                  <a:pt x="1646471" y="395964"/>
                </a:lnTo>
                <a:lnTo>
                  <a:pt x="1632003" y="395157"/>
                </a:lnTo>
                <a:lnTo>
                  <a:pt x="1626971" y="391520"/>
                </a:lnTo>
                <a:lnTo>
                  <a:pt x="1621309" y="389650"/>
                </a:lnTo>
                <a:lnTo>
                  <a:pt x="1616283" y="385993"/>
                </a:lnTo>
                <a:lnTo>
                  <a:pt x="1609987" y="385910"/>
                </a:lnTo>
                <a:lnTo>
                  <a:pt x="1611238" y="388299"/>
                </a:lnTo>
                <a:lnTo>
                  <a:pt x="1608728" y="389445"/>
                </a:lnTo>
                <a:lnTo>
                  <a:pt x="1601815" y="385187"/>
                </a:lnTo>
                <a:lnTo>
                  <a:pt x="1596783" y="381549"/>
                </a:lnTo>
                <a:lnTo>
                  <a:pt x="1591757" y="377893"/>
                </a:lnTo>
                <a:lnTo>
                  <a:pt x="1590486" y="375497"/>
                </a:lnTo>
                <a:lnTo>
                  <a:pt x="1595532" y="373192"/>
                </a:lnTo>
                <a:lnTo>
                  <a:pt x="1589235" y="373108"/>
                </a:lnTo>
                <a:lnTo>
                  <a:pt x="1582944" y="373006"/>
                </a:lnTo>
                <a:lnTo>
                  <a:pt x="1579163" y="371757"/>
                </a:lnTo>
                <a:lnTo>
                  <a:pt x="1576018" y="374690"/>
                </a:lnTo>
                <a:lnTo>
                  <a:pt x="1563430" y="368536"/>
                </a:lnTo>
                <a:lnTo>
                  <a:pt x="1562179" y="366148"/>
                </a:lnTo>
                <a:lnTo>
                  <a:pt x="1568469" y="366250"/>
                </a:lnTo>
                <a:lnTo>
                  <a:pt x="1560928" y="363759"/>
                </a:lnTo>
                <a:lnTo>
                  <a:pt x="1552737" y="363029"/>
                </a:lnTo>
                <a:lnTo>
                  <a:pt x="1557147" y="362510"/>
                </a:lnTo>
                <a:lnTo>
                  <a:pt x="1557782" y="360724"/>
                </a:lnTo>
                <a:lnTo>
                  <a:pt x="1548340" y="357605"/>
                </a:lnTo>
                <a:lnTo>
                  <a:pt x="1542043" y="357521"/>
                </a:lnTo>
                <a:lnTo>
                  <a:pt x="1539533" y="358668"/>
                </a:lnTo>
                <a:lnTo>
                  <a:pt x="1536382" y="355651"/>
                </a:lnTo>
                <a:lnTo>
                  <a:pt x="1537646" y="352097"/>
                </a:lnTo>
                <a:lnTo>
                  <a:pt x="1535766" y="351476"/>
                </a:lnTo>
                <a:lnTo>
                  <a:pt x="1528840" y="353160"/>
                </a:lnTo>
                <a:lnTo>
                  <a:pt x="1531362" y="357945"/>
                </a:lnTo>
                <a:lnTo>
                  <a:pt x="1523801" y="355447"/>
                </a:lnTo>
                <a:lnTo>
                  <a:pt x="1517517" y="349421"/>
                </a:lnTo>
                <a:lnTo>
                  <a:pt x="1496751" y="342562"/>
                </a:lnTo>
                <a:lnTo>
                  <a:pt x="1482919" y="339969"/>
                </a:lnTo>
                <a:lnTo>
                  <a:pt x="1469087" y="337375"/>
                </a:lnTo>
                <a:lnTo>
                  <a:pt x="1435728" y="324382"/>
                </a:lnTo>
                <a:lnTo>
                  <a:pt x="1431337" y="324907"/>
                </a:lnTo>
                <a:lnTo>
                  <a:pt x="1427557" y="323658"/>
                </a:lnTo>
                <a:lnTo>
                  <a:pt x="1424405" y="320642"/>
                </a:lnTo>
                <a:lnTo>
                  <a:pt x="1414982" y="317530"/>
                </a:lnTo>
                <a:lnTo>
                  <a:pt x="1404911" y="316179"/>
                </a:lnTo>
                <a:lnTo>
                  <a:pt x="1386662" y="314123"/>
                </a:lnTo>
                <a:lnTo>
                  <a:pt x="1387291" y="312355"/>
                </a:lnTo>
                <a:lnTo>
                  <a:pt x="1389171" y="312976"/>
                </a:lnTo>
                <a:lnTo>
                  <a:pt x="1391707" y="311818"/>
                </a:lnTo>
                <a:lnTo>
                  <a:pt x="1392337" y="310050"/>
                </a:lnTo>
                <a:lnTo>
                  <a:pt x="1375352" y="304440"/>
                </a:lnTo>
                <a:lnTo>
                  <a:pt x="1367161" y="303710"/>
                </a:lnTo>
                <a:lnTo>
                  <a:pt x="1364030" y="300700"/>
                </a:lnTo>
                <a:lnTo>
                  <a:pt x="1361500" y="301840"/>
                </a:lnTo>
                <a:lnTo>
                  <a:pt x="1357739" y="300598"/>
                </a:lnTo>
                <a:lnTo>
                  <a:pt x="1358368" y="298830"/>
                </a:lnTo>
                <a:lnTo>
                  <a:pt x="1339490" y="298542"/>
                </a:lnTo>
                <a:lnTo>
                  <a:pt x="1341384" y="293221"/>
                </a:lnTo>
                <a:lnTo>
                  <a:pt x="1336351" y="289583"/>
                </a:lnTo>
                <a:lnTo>
                  <a:pt x="1328160" y="288853"/>
                </a:lnTo>
                <a:lnTo>
                  <a:pt x="1317473" y="289295"/>
                </a:lnTo>
                <a:lnTo>
                  <a:pt x="1322506" y="292933"/>
                </a:lnTo>
                <a:lnTo>
                  <a:pt x="1311183" y="289193"/>
                </a:lnTo>
                <a:lnTo>
                  <a:pt x="1315573" y="288667"/>
                </a:lnTo>
                <a:lnTo>
                  <a:pt x="1301740" y="286074"/>
                </a:lnTo>
                <a:lnTo>
                  <a:pt x="1302992" y="288463"/>
                </a:lnTo>
                <a:lnTo>
                  <a:pt x="1289789" y="284102"/>
                </a:lnTo>
                <a:lnTo>
                  <a:pt x="1277194" y="277967"/>
                </a:lnTo>
                <a:lnTo>
                  <a:pt x="1263362" y="275373"/>
                </a:lnTo>
                <a:lnTo>
                  <a:pt x="1257065" y="275290"/>
                </a:lnTo>
                <a:lnTo>
                  <a:pt x="1250774" y="275188"/>
                </a:lnTo>
                <a:lnTo>
                  <a:pt x="1249523" y="272799"/>
                </a:lnTo>
                <a:lnTo>
                  <a:pt x="1245113" y="273318"/>
                </a:lnTo>
                <a:lnTo>
                  <a:pt x="1235041" y="271967"/>
                </a:lnTo>
                <a:lnTo>
                  <a:pt x="1238200" y="269059"/>
                </a:lnTo>
                <a:lnTo>
                  <a:pt x="1236935" y="266645"/>
                </a:lnTo>
                <a:lnTo>
                  <a:pt x="1233175" y="265403"/>
                </a:lnTo>
                <a:lnTo>
                  <a:pt x="1231903" y="263007"/>
                </a:lnTo>
                <a:lnTo>
                  <a:pt x="1226877" y="265319"/>
                </a:lnTo>
                <a:lnTo>
                  <a:pt x="1224348" y="266459"/>
                </a:lnTo>
                <a:lnTo>
                  <a:pt x="1221838" y="267606"/>
                </a:lnTo>
                <a:lnTo>
                  <a:pt x="1212396" y="264487"/>
                </a:lnTo>
                <a:lnTo>
                  <a:pt x="1202337" y="263161"/>
                </a:lnTo>
                <a:lnTo>
                  <a:pt x="1194776" y="260664"/>
                </a:lnTo>
                <a:lnTo>
                  <a:pt x="1184724" y="259319"/>
                </a:lnTo>
                <a:lnTo>
                  <a:pt x="1187234" y="258173"/>
                </a:lnTo>
                <a:lnTo>
                  <a:pt x="1185989" y="255765"/>
                </a:lnTo>
                <a:lnTo>
                  <a:pt x="1175911" y="254433"/>
                </a:lnTo>
                <a:lnTo>
                  <a:pt x="1153252" y="252896"/>
                </a:lnTo>
                <a:lnTo>
                  <a:pt x="1155768" y="251731"/>
                </a:lnTo>
                <a:lnTo>
                  <a:pt x="1162058" y="251833"/>
                </a:lnTo>
                <a:lnTo>
                  <a:pt x="1165839" y="253082"/>
                </a:lnTo>
                <a:lnTo>
                  <a:pt x="1168349" y="251935"/>
                </a:lnTo>
                <a:lnTo>
                  <a:pt x="1170885" y="250777"/>
                </a:lnTo>
                <a:lnTo>
                  <a:pt x="1127461" y="242381"/>
                </a:lnTo>
                <a:lnTo>
                  <a:pt x="1088467" y="233474"/>
                </a:lnTo>
                <a:lnTo>
                  <a:pt x="1059530" y="225892"/>
                </a:lnTo>
                <a:lnTo>
                  <a:pt x="1045671" y="223311"/>
                </a:lnTo>
                <a:lnTo>
                  <a:pt x="1037500" y="222587"/>
                </a:lnTo>
                <a:lnTo>
                  <a:pt x="1031210" y="222485"/>
                </a:lnTo>
                <a:lnTo>
                  <a:pt x="1008564" y="215005"/>
                </a:lnTo>
                <a:lnTo>
                  <a:pt x="1007293" y="212610"/>
                </a:lnTo>
                <a:lnTo>
                  <a:pt x="992825" y="211803"/>
                </a:lnTo>
                <a:lnTo>
                  <a:pt x="978992" y="209210"/>
                </a:lnTo>
                <a:lnTo>
                  <a:pt x="963889" y="204221"/>
                </a:lnTo>
                <a:lnTo>
                  <a:pt x="949420" y="203414"/>
                </a:lnTo>
                <a:lnTo>
                  <a:pt x="952565" y="200481"/>
                </a:lnTo>
                <a:lnTo>
                  <a:pt x="946904" y="198611"/>
                </a:lnTo>
                <a:lnTo>
                  <a:pt x="944395" y="199758"/>
                </a:lnTo>
                <a:lnTo>
                  <a:pt x="939349" y="202063"/>
                </a:lnTo>
                <a:lnTo>
                  <a:pt x="934939" y="202582"/>
                </a:lnTo>
                <a:lnTo>
                  <a:pt x="878325" y="183883"/>
                </a:lnTo>
                <a:lnTo>
                  <a:pt x="862585" y="180681"/>
                </a:lnTo>
                <a:lnTo>
                  <a:pt x="858195" y="181206"/>
                </a:lnTo>
                <a:lnTo>
                  <a:pt x="857566" y="182974"/>
                </a:lnTo>
                <a:lnTo>
                  <a:pt x="819817" y="170505"/>
                </a:lnTo>
                <a:lnTo>
                  <a:pt x="796535" y="164812"/>
                </a:lnTo>
                <a:lnTo>
                  <a:pt x="786464" y="163461"/>
                </a:lnTo>
                <a:lnTo>
                  <a:pt x="777657" y="164524"/>
                </a:lnTo>
                <a:lnTo>
                  <a:pt x="748085" y="152760"/>
                </a:lnTo>
                <a:lnTo>
                  <a:pt x="726704" y="147695"/>
                </a:lnTo>
                <a:lnTo>
                  <a:pt x="713481" y="143327"/>
                </a:lnTo>
                <a:lnTo>
                  <a:pt x="705925" y="146779"/>
                </a:lnTo>
                <a:lnTo>
                  <a:pt x="691464" y="145954"/>
                </a:lnTo>
                <a:lnTo>
                  <a:pt x="687683" y="144705"/>
                </a:lnTo>
                <a:lnTo>
                  <a:pt x="684551" y="141695"/>
                </a:lnTo>
                <a:lnTo>
                  <a:pt x="683280" y="139300"/>
                </a:lnTo>
                <a:lnTo>
                  <a:pt x="672599" y="139723"/>
                </a:lnTo>
                <a:lnTo>
                  <a:pt x="660012" y="139537"/>
                </a:lnTo>
                <a:lnTo>
                  <a:pt x="631691" y="136130"/>
                </a:lnTo>
                <a:lnTo>
                  <a:pt x="621619" y="134779"/>
                </a:lnTo>
                <a:lnTo>
                  <a:pt x="600854" y="127921"/>
                </a:lnTo>
                <a:lnTo>
                  <a:pt x="603384" y="126781"/>
                </a:lnTo>
                <a:lnTo>
                  <a:pt x="600868" y="121978"/>
                </a:lnTo>
                <a:lnTo>
                  <a:pt x="598351" y="123143"/>
                </a:lnTo>
                <a:lnTo>
                  <a:pt x="593941" y="123662"/>
                </a:lnTo>
                <a:lnTo>
                  <a:pt x="596458" y="128465"/>
                </a:lnTo>
                <a:lnTo>
                  <a:pt x="570653" y="123893"/>
                </a:lnTo>
                <a:lnTo>
                  <a:pt x="548008" y="116413"/>
                </a:lnTo>
                <a:lnTo>
                  <a:pt x="541710" y="116330"/>
                </a:lnTo>
                <a:lnTo>
                  <a:pt x="539201" y="117476"/>
                </a:lnTo>
                <a:lnTo>
                  <a:pt x="540465" y="113922"/>
                </a:lnTo>
                <a:lnTo>
                  <a:pt x="531659" y="114985"/>
                </a:lnTo>
                <a:lnTo>
                  <a:pt x="524097" y="112488"/>
                </a:lnTo>
                <a:lnTo>
                  <a:pt x="517184" y="108229"/>
                </a:lnTo>
                <a:lnTo>
                  <a:pt x="509013" y="107506"/>
                </a:lnTo>
                <a:lnTo>
                  <a:pt x="508384" y="109273"/>
                </a:lnTo>
                <a:lnTo>
                  <a:pt x="506484" y="108646"/>
                </a:lnTo>
                <a:lnTo>
                  <a:pt x="498306" y="107941"/>
                </a:lnTo>
                <a:lnTo>
                  <a:pt x="499571" y="104387"/>
                </a:lnTo>
                <a:lnTo>
                  <a:pt x="476912" y="102850"/>
                </a:lnTo>
                <a:lnTo>
                  <a:pt x="453001" y="98925"/>
                </a:lnTo>
                <a:lnTo>
                  <a:pt x="429726" y="93213"/>
                </a:lnTo>
                <a:lnTo>
                  <a:pt x="406452" y="87501"/>
                </a:lnTo>
                <a:lnTo>
                  <a:pt x="400155" y="87417"/>
                </a:lnTo>
                <a:lnTo>
                  <a:pt x="391355" y="88461"/>
                </a:lnTo>
                <a:lnTo>
                  <a:pt x="374370" y="82852"/>
                </a:lnTo>
                <a:lnTo>
                  <a:pt x="356121" y="80796"/>
                </a:lnTo>
                <a:lnTo>
                  <a:pt x="345414" y="81231"/>
                </a:lnTo>
                <a:lnTo>
                  <a:pt x="331561" y="78632"/>
                </a:lnTo>
                <a:lnTo>
                  <a:pt x="302619" y="71068"/>
                </a:lnTo>
                <a:lnTo>
                  <a:pt x="281860" y="70159"/>
                </a:lnTo>
                <a:lnTo>
                  <a:pt x="269908" y="68187"/>
                </a:lnTo>
                <a:lnTo>
                  <a:pt x="260465" y="65068"/>
                </a:lnTo>
                <a:lnTo>
                  <a:pt x="267392" y="63384"/>
                </a:lnTo>
                <a:lnTo>
                  <a:pt x="263631" y="62142"/>
                </a:lnTo>
                <a:lnTo>
                  <a:pt x="259214" y="62680"/>
                </a:lnTo>
                <a:lnTo>
                  <a:pt x="256076" y="65594"/>
                </a:lnTo>
                <a:lnTo>
                  <a:pt x="252294" y="64345"/>
                </a:lnTo>
                <a:lnTo>
                  <a:pt x="255433" y="61431"/>
                </a:lnTo>
                <a:lnTo>
                  <a:pt x="249772" y="59561"/>
                </a:lnTo>
                <a:lnTo>
                  <a:pt x="247262" y="60708"/>
                </a:lnTo>
                <a:lnTo>
                  <a:pt x="242216" y="63013"/>
                </a:lnTo>
                <a:lnTo>
                  <a:pt x="237826" y="63538"/>
                </a:lnTo>
                <a:lnTo>
                  <a:pt x="235926" y="62911"/>
                </a:lnTo>
                <a:lnTo>
                  <a:pt x="232794" y="59901"/>
                </a:lnTo>
                <a:lnTo>
                  <a:pt x="231529" y="57487"/>
                </a:lnTo>
                <a:lnTo>
                  <a:pt x="227768" y="56244"/>
                </a:lnTo>
                <a:lnTo>
                  <a:pt x="202573" y="55866"/>
                </a:lnTo>
                <a:lnTo>
                  <a:pt x="201957" y="51691"/>
                </a:lnTo>
                <a:lnTo>
                  <a:pt x="206990" y="55329"/>
                </a:lnTo>
                <a:lnTo>
                  <a:pt x="207619" y="53561"/>
                </a:lnTo>
                <a:lnTo>
                  <a:pt x="210148" y="52421"/>
                </a:lnTo>
                <a:lnTo>
                  <a:pt x="212029" y="53042"/>
                </a:lnTo>
                <a:lnTo>
                  <a:pt x="212665" y="51256"/>
                </a:lnTo>
                <a:lnTo>
                  <a:pt x="204467" y="50545"/>
                </a:lnTo>
                <a:lnTo>
                  <a:pt x="195667" y="51589"/>
                </a:lnTo>
                <a:lnTo>
                  <a:pt x="196296" y="49821"/>
                </a:lnTo>
                <a:lnTo>
                  <a:pt x="198176" y="50442"/>
                </a:lnTo>
                <a:lnTo>
                  <a:pt x="200706" y="49302"/>
                </a:lnTo>
                <a:lnTo>
                  <a:pt x="199441" y="46888"/>
                </a:lnTo>
                <a:lnTo>
                  <a:pt x="196925" y="48054"/>
                </a:lnTo>
                <a:lnTo>
                  <a:pt x="197561" y="46267"/>
                </a:lnTo>
                <a:lnTo>
                  <a:pt x="195680" y="45646"/>
                </a:lnTo>
                <a:lnTo>
                  <a:pt x="193144" y="46805"/>
                </a:lnTo>
                <a:lnTo>
                  <a:pt x="193787" y="50968"/>
                </a:lnTo>
                <a:lnTo>
                  <a:pt x="191886" y="50340"/>
                </a:lnTo>
                <a:lnTo>
                  <a:pt x="187489" y="50884"/>
                </a:lnTo>
                <a:lnTo>
                  <a:pt x="174908" y="50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1012" y="1598285"/>
            <a:ext cx="104346" cy="148023"/>
          </a:xfrm>
          <a:custGeom>
            <a:avLst/>
            <a:gdLst/>
            <a:ahLst/>
            <a:cxnLst/>
            <a:rect l="l" t="t" r="r" b="b"/>
            <a:pathLst>
              <a:path w="104346" h="148023">
                <a:moveTo>
                  <a:pt x="5640" y="627"/>
                </a:moveTo>
                <a:lnTo>
                  <a:pt x="3111" y="1767"/>
                </a:lnTo>
                <a:lnTo>
                  <a:pt x="3425" y="883"/>
                </a:lnTo>
                <a:lnTo>
                  <a:pt x="5640" y="627"/>
                </a:lnTo>
                <a:close/>
              </a:path>
              <a:path w="104346" h="148023">
                <a:moveTo>
                  <a:pt x="104346" y="78833"/>
                </a:moveTo>
                <a:lnTo>
                  <a:pt x="100580" y="76097"/>
                </a:lnTo>
                <a:lnTo>
                  <a:pt x="101194" y="75816"/>
                </a:lnTo>
                <a:lnTo>
                  <a:pt x="104346" y="78833"/>
                </a:lnTo>
                <a:close/>
              </a:path>
              <a:path w="104346" h="148023">
                <a:moveTo>
                  <a:pt x="84873" y="56534"/>
                </a:moveTo>
                <a:lnTo>
                  <a:pt x="84223" y="64263"/>
                </a:lnTo>
                <a:lnTo>
                  <a:pt x="86746" y="69048"/>
                </a:lnTo>
                <a:lnTo>
                  <a:pt x="89872" y="72076"/>
                </a:lnTo>
                <a:lnTo>
                  <a:pt x="99314" y="75195"/>
                </a:lnTo>
                <a:lnTo>
                  <a:pt x="100580" y="76097"/>
                </a:lnTo>
                <a:lnTo>
                  <a:pt x="98684" y="76963"/>
                </a:lnTo>
                <a:lnTo>
                  <a:pt x="98055" y="78730"/>
                </a:lnTo>
                <a:lnTo>
                  <a:pt x="95539" y="79896"/>
                </a:lnTo>
                <a:lnTo>
                  <a:pt x="114404" y="86127"/>
                </a:lnTo>
                <a:lnTo>
                  <a:pt x="111895" y="87273"/>
                </a:lnTo>
                <a:lnTo>
                  <a:pt x="103704" y="86543"/>
                </a:lnTo>
                <a:lnTo>
                  <a:pt x="109365" y="88413"/>
                </a:lnTo>
                <a:lnTo>
                  <a:pt x="116291" y="92697"/>
                </a:lnTo>
                <a:lnTo>
                  <a:pt x="118172" y="93318"/>
                </a:lnTo>
                <a:lnTo>
                  <a:pt x="113761" y="93837"/>
                </a:lnTo>
                <a:lnTo>
                  <a:pt x="99929" y="91244"/>
                </a:lnTo>
                <a:lnTo>
                  <a:pt x="103710" y="92493"/>
                </a:lnTo>
                <a:lnTo>
                  <a:pt x="108736" y="96149"/>
                </a:lnTo>
                <a:lnTo>
                  <a:pt x="110616" y="96770"/>
                </a:lnTo>
                <a:lnTo>
                  <a:pt x="100551" y="101369"/>
                </a:lnTo>
                <a:lnTo>
                  <a:pt x="94261" y="101266"/>
                </a:lnTo>
                <a:lnTo>
                  <a:pt x="86698" y="98769"/>
                </a:lnTo>
                <a:lnTo>
                  <a:pt x="89844" y="101804"/>
                </a:lnTo>
                <a:lnTo>
                  <a:pt x="88586" y="105339"/>
                </a:lnTo>
                <a:lnTo>
                  <a:pt x="82911" y="109412"/>
                </a:lnTo>
                <a:lnTo>
                  <a:pt x="80395" y="110578"/>
                </a:lnTo>
                <a:lnTo>
                  <a:pt x="79136" y="114113"/>
                </a:lnTo>
                <a:lnTo>
                  <a:pt x="72852" y="108087"/>
                </a:lnTo>
                <a:lnTo>
                  <a:pt x="64046" y="103182"/>
                </a:lnTo>
                <a:lnTo>
                  <a:pt x="60272" y="107882"/>
                </a:lnTo>
                <a:lnTo>
                  <a:pt x="53961" y="113742"/>
                </a:lnTo>
                <a:lnTo>
                  <a:pt x="46405" y="117194"/>
                </a:lnTo>
                <a:lnTo>
                  <a:pt x="43876" y="118333"/>
                </a:lnTo>
                <a:lnTo>
                  <a:pt x="39479" y="112909"/>
                </a:lnTo>
                <a:lnTo>
                  <a:pt x="36977" y="108132"/>
                </a:lnTo>
                <a:lnTo>
                  <a:pt x="34454" y="115221"/>
                </a:lnTo>
                <a:lnTo>
                  <a:pt x="30659" y="119916"/>
                </a:lnTo>
                <a:lnTo>
                  <a:pt x="26269" y="120441"/>
                </a:lnTo>
                <a:lnTo>
                  <a:pt x="24368" y="119813"/>
                </a:lnTo>
                <a:lnTo>
                  <a:pt x="19965" y="114408"/>
                </a:lnTo>
                <a:lnTo>
                  <a:pt x="21230" y="110854"/>
                </a:lnTo>
                <a:lnTo>
                  <a:pt x="24396" y="107927"/>
                </a:lnTo>
                <a:lnTo>
                  <a:pt x="26905" y="106781"/>
                </a:lnTo>
                <a:lnTo>
                  <a:pt x="28157" y="109170"/>
                </a:lnTo>
                <a:lnTo>
                  <a:pt x="31302" y="112205"/>
                </a:lnTo>
                <a:lnTo>
                  <a:pt x="32566" y="108651"/>
                </a:lnTo>
                <a:lnTo>
                  <a:pt x="35712" y="105718"/>
                </a:lnTo>
                <a:lnTo>
                  <a:pt x="45797" y="101126"/>
                </a:lnTo>
                <a:lnTo>
                  <a:pt x="55233" y="98295"/>
                </a:lnTo>
                <a:lnTo>
                  <a:pt x="61523" y="98397"/>
                </a:lnTo>
                <a:lnTo>
                  <a:pt x="60907" y="94222"/>
                </a:lnTo>
                <a:lnTo>
                  <a:pt x="62173" y="90668"/>
                </a:lnTo>
                <a:lnTo>
                  <a:pt x="64682" y="89521"/>
                </a:lnTo>
                <a:lnTo>
                  <a:pt x="55240" y="86403"/>
                </a:lnTo>
                <a:lnTo>
                  <a:pt x="50214" y="88715"/>
                </a:lnTo>
                <a:lnTo>
                  <a:pt x="53988" y="84014"/>
                </a:lnTo>
                <a:lnTo>
                  <a:pt x="59034" y="81709"/>
                </a:lnTo>
                <a:lnTo>
                  <a:pt x="58405" y="83476"/>
                </a:lnTo>
                <a:lnTo>
                  <a:pt x="65947" y="85967"/>
                </a:lnTo>
                <a:lnTo>
                  <a:pt x="69092" y="89003"/>
                </a:lnTo>
                <a:lnTo>
                  <a:pt x="67212" y="88382"/>
                </a:lnTo>
                <a:lnTo>
                  <a:pt x="72244" y="92019"/>
                </a:lnTo>
                <a:lnTo>
                  <a:pt x="75376" y="95029"/>
                </a:lnTo>
                <a:lnTo>
                  <a:pt x="70973" y="89624"/>
                </a:lnTo>
                <a:lnTo>
                  <a:pt x="70357" y="85449"/>
                </a:lnTo>
                <a:lnTo>
                  <a:pt x="73509" y="88465"/>
                </a:lnTo>
                <a:lnTo>
                  <a:pt x="69105" y="83060"/>
                </a:lnTo>
                <a:lnTo>
                  <a:pt x="69741" y="81273"/>
                </a:lnTo>
                <a:lnTo>
                  <a:pt x="72251" y="80127"/>
                </a:lnTo>
                <a:lnTo>
                  <a:pt x="66590" y="78257"/>
                </a:lnTo>
                <a:lnTo>
                  <a:pt x="57161" y="69195"/>
                </a:lnTo>
                <a:lnTo>
                  <a:pt x="35165" y="42112"/>
                </a:lnTo>
                <a:lnTo>
                  <a:pt x="16307" y="18021"/>
                </a:lnTo>
                <a:lnTo>
                  <a:pt x="9408" y="7819"/>
                </a:lnTo>
                <a:lnTo>
                  <a:pt x="15063" y="3739"/>
                </a:lnTo>
                <a:lnTo>
                  <a:pt x="20109" y="1434"/>
                </a:lnTo>
                <a:lnTo>
                  <a:pt x="5640" y="627"/>
                </a:lnTo>
                <a:lnTo>
                  <a:pt x="8786" y="-2305"/>
                </a:lnTo>
                <a:lnTo>
                  <a:pt x="5005" y="-3554"/>
                </a:lnTo>
                <a:lnTo>
                  <a:pt x="12560" y="-7006"/>
                </a:lnTo>
                <a:lnTo>
                  <a:pt x="6263" y="-7089"/>
                </a:lnTo>
                <a:lnTo>
                  <a:pt x="4382" y="-7710"/>
                </a:lnTo>
                <a:lnTo>
                  <a:pt x="3138" y="-10118"/>
                </a:lnTo>
                <a:lnTo>
                  <a:pt x="1866" y="-12513"/>
                </a:lnTo>
                <a:lnTo>
                  <a:pt x="1251" y="-16688"/>
                </a:lnTo>
                <a:lnTo>
                  <a:pt x="0" y="-19077"/>
                </a:lnTo>
                <a:lnTo>
                  <a:pt x="10065" y="-23676"/>
                </a:lnTo>
                <a:lnTo>
                  <a:pt x="22037" y="-27665"/>
                </a:lnTo>
                <a:lnTo>
                  <a:pt x="20143" y="-22343"/>
                </a:lnTo>
                <a:lnTo>
                  <a:pt x="20758" y="-18168"/>
                </a:lnTo>
                <a:lnTo>
                  <a:pt x="23274" y="-13365"/>
                </a:lnTo>
                <a:lnTo>
                  <a:pt x="25777" y="-8588"/>
                </a:lnTo>
                <a:lnTo>
                  <a:pt x="33325" y="-147"/>
                </a:lnTo>
                <a:lnTo>
                  <a:pt x="33941" y="4027"/>
                </a:lnTo>
                <a:lnTo>
                  <a:pt x="32676" y="7581"/>
                </a:lnTo>
                <a:lnTo>
                  <a:pt x="38351" y="3508"/>
                </a:lnTo>
                <a:lnTo>
                  <a:pt x="37722" y="5276"/>
                </a:lnTo>
                <a:lnTo>
                  <a:pt x="40232" y="4130"/>
                </a:lnTo>
                <a:lnTo>
                  <a:pt x="39602" y="5897"/>
                </a:lnTo>
                <a:lnTo>
                  <a:pt x="41503" y="6525"/>
                </a:lnTo>
                <a:lnTo>
                  <a:pt x="48429" y="4841"/>
                </a:lnTo>
                <a:lnTo>
                  <a:pt x="43383" y="7146"/>
                </a:lnTo>
                <a:lnTo>
                  <a:pt x="42754" y="8914"/>
                </a:lnTo>
                <a:lnTo>
                  <a:pt x="44641" y="15484"/>
                </a:lnTo>
                <a:lnTo>
                  <a:pt x="50289" y="23297"/>
                </a:lnTo>
                <a:lnTo>
                  <a:pt x="59718" y="32359"/>
                </a:lnTo>
                <a:lnTo>
                  <a:pt x="77954" y="46326"/>
                </a:lnTo>
                <a:lnTo>
                  <a:pt x="86767" y="51212"/>
                </a:lnTo>
                <a:lnTo>
                  <a:pt x="84873" y="56534"/>
                </a:lnTo>
                <a:close/>
              </a:path>
              <a:path w="104346" h="148023">
                <a:moveTo>
                  <a:pt x="3740" y="0"/>
                </a:moveTo>
                <a:lnTo>
                  <a:pt x="3425" y="883"/>
                </a:lnTo>
                <a:lnTo>
                  <a:pt x="1230" y="1146"/>
                </a:lnTo>
                <a:lnTo>
                  <a:pt x="3740" y="0"/>
                </a:lnTo>
                <a:close/>
              </a:path>
              <a:path w="104346" h="148023">
                <a:moveTo>
                  <a:pt x="42768" y="2971"/>
                </a:moveTo>
                <a:lnTo>
                  <a:pt x="40232" y="4130"/>
                </a:lnTo>
                <a:lnTo>
                  <a:pt x="40867" y="2343"/>
                </a:lnTo>
                <a:lnTo>
                  <a:pt x="42768" y="2971"/>
                </a:lnTo>
                <a:close/>
              </a:path>
              <a:path w="104346" h="148023">
                <a:moveTo>
                  <a:pt x="13675" y="114306"/>
                </a:moveTo>
                <a:lnTo>
                  <a:pt x="18072" y="119730"/>
                </a:lnTo>
                <a:lnTo>
                  <a:pt x="11165" y="115452"/>
                </a:lnTo>
                <a:lnTo>
                  <a:pt x="12423" y="111917"/>
                </a:lnTo>
                <a:lnTo>
                  <a:pt x="13675" y="114306"/>
                </a:lnTo>
                <a:close/>
              </a:path>
              <a:path w="104346" h="148023">
                <a:moveTo>
                  <a:pt x="19972" y="120358"/>
                </a:moveTo>
                <a:lnTo>
                  <a:pt x="18072" y="119730"/>
                </a:lnTo>
                <a:lnTo>
                  <a:pt x="19965" y="114408"/>
                </a:lnTo>
                <a:lnTo>
                  <a:pt x="19972" y="1203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909" y="1546913"/>
            <a:ext cx="2336841" cy="1203678"/>
          </a:xfrm>
          <a:custGeom>
            <a:avLst/>
            <a:gdLst/>
            <a:ahLst/>
            <a:cxnLst/>
            <a:rect l="l" t="t" r="r" b="b"/>
            <a:pathLst>
              <a:path w="2336841" h="1203678">
                <a:moveTo>
                  <a:pt x="409321" y="176996"/>
                </a:moveTo>
                <a:lnTo>
                  <a:pt x="406377" y="176011"/>
                </a:lnTo>
                <a:lnTo>
                  <a:pt x="406712" y="175468"/>
                </a:lnTo>
                <a:lnTo>
                  <a:pt x="409321" y="176996"/>
                </a:lnTo>
                <a:close/>
              </a:path>
              <a:path w="2336841" h="1203678">
                <a:moveTo>
                  <a:pt x="1254668" y="584967"/>
                </a:moveTo>
                <a:lnTo>
                  <a:pt x="1252277" y="585023"/>
                </a:lnTo>
                <a:lnTo>
                  <a:pt x="1248491" y="583523"/>
                </a:lnTo>
                <a:lnTo>
                  <a:pt x="1254668" y="584967"/>
                </a:lnTo>
                <a:close/>
              </a:path>
              <a:path w="2336841" h="1203678">
                <a:moveTo>
                  <a:pt x="1289325" y="603096"/>
                </a:moveTo>
                <a:lnTo>
                  <a:pt x="1281552" y="598543"/>
                </a:lnTo>
                <a:lnTo>
                  <a:pt x="1287739" y="599970"/>
                </a:lnTo>
                <a:lnTo>
                  <a:pt x="1289325" y="603096"/>
                </a:lnTo>
                <a:close/>
              </a:path>
              <a:path w="2336841" h="1203678">
                <a:moveTo>
                  <a:pt x="1820781" y="879519"/>
                </a:moveTo>
                <a:lnTo>
                  <a:pt x="1819786" y="881133"/>
                </a:lnTo>
                <a:lnTo>
                  <a:pt x="1817176" y="879604"/>
                </a:lnTo>
                <a:lnTo>
                  <a:pt x="1820781" y="879519"/>
                </a:lnTo>
                <a:close/>
              </a:path>
              <a:path w="2336841" h="1203678">
                <a:moveTo>
                  <a:pt x="1756977" y="839966"/>
                </a:moveTo>
                <a:lnTo>
                  <a:pt x="1753475" y="838793"/>
                </a:lnTo>
                <a:lnTo>
                  <a:pt x="1751786" y="836925"/>
                </a:lnTo>
                <a:lnTo>
                  <a:pt x="1756977" y="839966"/>
                </a:lnTo>
                <a:close/>
              </a:path>
              <a:path w="2336841" h="1203678">
                <a:moveTo>
                  <a:pt x="2323877" y="1196084"/>
                </a:moveTo>
                <a:lnTo>
                  <a:pt x="2325501" y="1199210"/>
                </a:lnTo>
                <a:lnTo>
                  <a:pt x="2330664" y="1202234"/>
                </a:lnTo>
                <a:lnTo>
                  <a:pt x="2334259" y="1202166"/>
                </a:lnTo>
                <a:lnTo>
                  <a:pt x="2335255" y="1200552"/>
                </a:lnTo>
                <a:lnTo>
                  <a:pt x="2336841" y="1203678"/>
                </a:lnTo>
                <a:lnTo>
                  <a:pt x="2327097" y="1202319"/>
                </a:lnTo>
                <a:lnTo>
                  <a:pt x="2316743" y="1196253"/>
                </a:lnTo>
                <a:lnTo>
                  <a:pt x="2323877" y="1196084"/>
                </a:lnTo>
                <a:close/>
              </a:path>
              <a:path w="2336841" h="1203678">
                <a:moveTo>
                  <a:pt x="439285" y="214186"/>
                </a:moveTo>
                <a:lnTo>
                  <a:pt x="431512" y="209632"/>
                </a:lnTo>
                <a:lnTo>
                  <a:pt x="434610" y="187463"/>
                </a:lnTo>
                <a:lnTo>
                  <a:pt x="445960" y="191915"/>
                </a:lnTo>
                <a:lnTo>
                  <a:pt x="452136" y="193359"/>
                </a:lnTo>
                <a:lnTo>
                  <a:pt x="451151" y="194956"/>
                </a:lnTo>
                <a:lnTo>
                  <a:pt x="450155" y="196570"/>
                </a:lnTo>
                <a:lnTo>
                  <a:pt x="451751" y="199679"/>
                </a:lnTo>
                <a:lnTo>
                  <a:pt x="453348" y="202788"/>
                </a:lnTo>
                <a:lnTo>
                  <a:pt x="434225" y="193783"/>
                </a:lnTo>
                <a:lnTo>
                  <a:pt x="449770" y="202890"/>
                </a:lnTo>
                <a:lnTo>
                  <a:pt x="439285" y="214186"/>
                </a:lnTo>
                <a:close/>
              </a:path>
              <a:path w="2336841" h="1203678">
                <a:moveTo>
                  <a:pt x="975397" y="471549"/>
                </a:moveTo>
                <a:lnTo>
                  <a:pt x="955300" y="464123"/>
                </a:lnTo>
                <a:lnTo>
                  <a:pt x="950109" y="461082"/>
                </a:lnTo>
                <a:lnTo>
                  <a:pt x="945931" y="456461"/>
                </a:lnTo>
                <a:lnTo>
                  <a:pt x="944307" y="453335"/>
                </a:lnTo>
                <a:lnTo>
                  <a:pt x="929400" y="448951"/>
                </a:lnTo>
                <a:lnTo>
                  <a:pt x="911874" y="443054"/>
                </a:lnTo>
                <a:lnTo>
                  <a:pt x="872626" y="426607"/>
                </a:lnTo>
                <a:lnTo>
                  <a:pt x="858677" y="420609"/>
                </a:lnTo>
                <a:lnTo>
                  <a:pt x="830168" y="403908"/>
                </a:lnTo>
                <a:lnTo>
                  <a:pt x="833763" y="403839"/>
                </a:lnTo>
                <a:lnTo>
                  <a:pt x="830553" y="397588"/>
                </a:lnTo>
                <a:lnTo>
                  <a:pt x="826976" y="397689"/>
                </a:lnTo>
                <a:lnTo>
                  <a:pt x="820800" y="396245"/>
                </a:lnTo>
                <a:lnTo>
                  <a:pt x="824009" y="402497"/>
                </a:lnTo>
                <a:lnTo>
                  <a:pt x="788339" y="385948"/>
                </a:lnTo>
                <a:lnTo>
                  <a:pt x="757248" y="367734"/>
                </a:lnTo>
                <a:lnTo>
                  <a:pt x="748480" y="364794"/>
                </a:lnTo>
                <a:lnTo>
                  <a:pt x="744913" y="364879"/>
                </a:lnTo>
                <a:lnTo>
                  <a:pt x="746894" y="361668"/>
                </a:lnTo>
                <a:lnTo>
                  <a:pt x="734559" y="358813"/>
                </a:lnTo>
                <a:lnTo>
                  <a:pt x="724177" y="352731"/>
                </a:lnTo>
                <a:lnTo>
                  <a:pt x="714808" y="345068"/>
                </a:lnTo>
                <a:lnTo>
                  <a:pt x="703468" y="340599"/>
                </a:lnTo>
                <a:lnTo>
                  <a:pt x="702483" y="342196"/>
                </a:lnTo>
                <a:lnTo>
                  <a:pt x="699874" y="340667"/>
                </a:lnTo>
                <a:lnTo>
                  <a:pt x="688524" y="336215"/>
                </a:lnTo>
                <a:lnTo>
                  <a:pt x="690505" y="333004"/>
                </a:lnTo>
                <a:lnTo>
                  <a:pt x="659030" y="321110"/>
                </a:lnTo>
                <a:lnTo>
                  <a:pt x="625958" y="306107"/>
                </a:lnTo>
                <a:lnTo>
                  <a:pt x="593882" y="289490"/>
                </a:lnTo>
                <a:lnTo>
                  <a:pt x="561807" y="272873"/>
                </a:lnTo>
                <a:lnTo>
                  <a:pt x="553038" y="269933"/>
                </a:lnTo>
                <a:lnTo>
                  <a:pt x="540713" y="267061"/>
                </a:lnTo>
                <a:lnTo>
                  <a:pt x="517395" y="253401"/>
                </a:lnTo>
                <a:lnTo>
                  <a:pt x="492096" y="242951"/>
                </a:lnTo>
                <a:lnTo>
                  <a:pt x="477152" y="238567"/>
                </a:lnTo>
                <a:lnTo>
                  <a:pt x="458012" y="229528"/>
                </a:lnTo>
                <a:lnTo>
                  <a:pt x="418153" y="208375"/>
                </a:lnTo>
                <a:lnTo>
                  <a:pt x="389287" y="198010"/>
                </a:lnTo>
                <a:lnTo>
                  <a:pt x="372757" y="190499"/>
                </a:lnTo>
                <a:lnTo>
                  <a:pt x="359793" y="182905"/>
                </a:lnTo>
                <a:lnTo>
                  <a:pt x="369547" y="184248"/>
                </a:lnTo>
                <a:lnTo>
                  <a:pt x="364384" y="181223"/>
                </a:lnTo>
                <a:lnTo>
                  <a:pt x="358197" y="179795"/>
                </a:lnTo>
                <a:lnTo>
                  <a:pt x="353645" y="181477"/>
                </a:lnTo>
                <a:lnTo>
                  <a:pt x="348454" y="178436"/>
                </a:lnTo>
                <a:lnTo>
                  <a:pt x="353006" y="176754"/>
                </a:lnTo>
                <a:lnTo>
                  <a:pt x="345233" y="172201"/>
                </a:lnTo>
                <a:lnTo>
                  <a:pt x="341666" y="172286"/>
                </a:lnTo>
                <a:lnTo>
                  <a:pt x="334494" y="172455"/>
                </a:lnTo>
                <a:lnTo>
                  <a:pt x="328345" y="171027"/>
                </a:lnTo>
                <a:lnTo>
                  <a:pt x="325736" y="169498"/>
                </a:lnTo>
                <a:lnTo>
                  <a:pt x="321558" y="164877"/>
                </a:lnTo>
                <a:lnTo>
                  <a:pt x="319945" y="161734"/>
                </a:lnTo>
                <a:lnTo>
                  <a:pt x="314781" y="158709"/>
                </a:lnTo>
                <a:lnTo>
                  <a:pt x="279701" y="146901"/>
                </a:lnTo>
                <a:lnTo>
                  <a:pt x="279101" y="142178"/>
                </a:lnTo>
                <a:lnTo>
                  <a:pt x="285888" y="148328"/>
                </a:lnTo>
                <a:lnTo>
                  <a:pt x="286873" y="146731"/>
                </a:lnTo>
                <a:lnTo>
                  <a:pt x="290468" y="146663"/>
                </a:lnTo>
                <a:lnTo>
                  <a:pt x="293050" y="148175"/>
                </a:lnTo>
                <a:lnTo>
                  <a:pt x="294045" y="146561"/>
                </a:lnTo>
                <a:lnTo>
                  <a:pt x="282668" y="142093"/>
                </a:lnTo>
                <a:lnTo>
                  <a:pt x="270343" y="139221"/>
                </a:lnTo>
                <a:lnTo>
                  <a:pt x="271328" y="137624"/>
                </a:lnTo>
                <a:lnTo>
                  <a:pt x="273910" y="139137"/>
                </a:lnTo>
                <a:lnTo>
                  <a:pt x="277504" y="139068"/>
                </a:lnTo>
                <a:lnTo>
                  <a:pt x="275891" y="135926"/>
                </a:lnTo>
                <a:lnTo>
                  <a:pt x="272313" y="136027"/>
                </a:lnTo>
                <a:lnTo>
                  <a:pt x="273309" y="134413"/>
                </a:lnTo>
                <a:lnTo>
                  <a:pt x="270728" y="132901"/>
                </a:lnTo>
                <a:lnTo>
                  <a:pt x="267123" y="132986"/>
                </a:lnTo>
                <a:lnTo>
                  <a:pt x="267761" y="137709"/>
                </a:lnTo>
                <a:lnTo>
                  <a:pt x="265152" y="136180"/>
                </a:lnTo>
                <a:lnTo>
                  <a:pt x="258993" y="134769"/>
                </a:lnTo>
                <a:lnTo>
                  <a:pt x="241477" y="128856"/>
                </a:lnTo>
                <a:lnTo>
                  <a:pt x="214196" y="121616"/>
                </a:lnTo>
                <a:lnTo>
                  <a:pt x="210987" y="115365"/>
                </a:lnTo>
                <a:lnTo>
                  <a:pt x="210002" y="116962"/>
                </a:lnTo>
                <a:lnTo>
                  <a:pt x="206424" y="117063"/>
                </a:lnTo>
                <a:lnTo>
                  <a:pt x="200248" y="115619"/>
                </a:lnTo>
                <a:lnTo>
                  <a:pt x="203815" y="115534"/>
                </a:lnTo>
                <a:lnTo>
                  <a:pt x="204811" y="113921"/>
                </a:lnTo>
                <a:lnTo>
                  <a:pt x="184102" y="101789"/>
                </a:lnTo>
                <a:lnTo>
                  <a:pt x="170143" y="95808"/>
                </a:lnTo>
                <a:lnTo>
                  <a:pt x="166575" y="95892"/>
                </a:lnTo>
                <a:lnTo>
                  <a:pt x="167561" y="94296"/>
                </a:lnTo>
                <a:lnTo>
                  <a:pt x="171139" y="94194"/>
                </a:lnTo>
                <a:lnTo>
                  <a:pt x="169542" y="91085"/>
                </a:lnTo>
                <a:lnTo>
                  <a:pt x="151031" y="86786"/>
                </a:lnTo>
                <a:lnTo>
                  <a:pt x="142272" y="83829"/>
                </a:lnTo>
                <a:lnTo>
                  <a:pt x="143258" y="82232"/>
                </a:lnTo>
                <a:lnTo>
                  <a:pt x="129909" y="80958"/>
                </a:lnTo>
                <a:lnTo>
                  <a:pt x="116973" y="73379"/>
                </a:lnTo>
                <a:lnTo>
                  <a:pt x="95252" y="62828"/>
                </a:lnTo>
                <a:lnTo>
                  <a:pt x="74516" y="50680"/>
                </a:lnTo>
                <a:lnTo>
                  <a:pt x="63166" y="46228"/>
                </a:lnTo>
                <a:lnTo>
                  <a:pt x="48232" y="41827"/>
                </a:lnTo>
                <a:lnTo>
                  <a:pt x="45650" y="40315"/>
                </a:lnTo>
                <a:lnTo>
                  <a:pt x="39463" y="38887"/>
                </a:lnTo>
                <a:lnTo>
                  <a:pt x="37877" y="35761"/>
                </a:lnTo>
                <a:lnTo>
                  <a:pt x="39848" y="32567"/>
                </a:lnTo>
                <a:lnTo>
                  <a:pt x="26500" y="31293"/>
                </a:lnTo>
                <a:lnTo>
                  <a:pt x="17742" y="28336"/>
                </a:lnTo>
                <a:lnTo>
                  <a:pt x="12579" y="25311"/>
                </a:lnTo>
                <a:lnTo>
                  <a:pt x="18727" y="26739"/>
                </a:lnTo>
                <a:lnTo>
                  <a:pt x="10955" y="22186"/>
                </a:lnTo>
                <a:lnTo>
                  <a:pt x="1596" y="14506"/>
                </a:lnTo>
                <a:lnTo>
                  <a:pt x="0" y="11397"/>
                </a:lnTo>
                <a:lnTo>
                  <a:pt x="985" y="9800"/>
                </a:lnTo>
                <a:lnTo>
                  <a:pt x="2966" y="6590"/>
                </a:lnTo>
                <a:lnTo>
                  <a:pt x="10111" y="6404"/>
                </a:lnTo>
                <a:lnTo>
                  <a:pt x="13077" y="1596"/>
                </a:lnTo>
                <a:lnTo>
                  <a:pt x="14063" y="0"/>
                </a:lnTo>
                <a:lnTo>
                  <a:pt x="16672" y="1528"/>
                </a:lnTo>
                <a:lnTo>
                  <a:pt x="23459" y="7678"/>
                </a:lnTo>
                <a:lnTo>
                  <a:pt x="32818" y="15358"/>
                </a:lnTo>
                <a:lnTo>
                  <a:pt x="52926" y="22767"/>
                </a:lnTo>
                <a:lnTo>
                  <a:pt x="121668" y="54319"/>
                </a:lnTo>
                <a:lnTo>
                  <a:pt x="193002" y="87366"/>
                </a:lnTo>
                <a:lnTo>
                  <a:pt x="228645" y="103899"/>
                </a:lnTo>
                <a:lnTo>
                  <a:pt x="259134" y="117390"/>
                </a:lnTo>
                <a:lnTo>
                  <a:pt x="281824" y="126311"/>
                </a:lnTo>
                <a:lnTo>
                  <a:pt x="298382" y="133837"/>
                </a:lnTo>
                <a:lnTo>
                  <a:pt x="312314" y="139802"/>
                </a:lnTo>
                <a:lnTo>
                  <a:pt x="329830" y="145715"/>
                </a:lnTo>
                <a:lnTo>
                  <a:pt x="331454" y="148840"/>
                </a:lnTo>
                <a:lnTo>
                  <a:pt x="380428" y="166615"/>
                </a:lnTo>
                <a:lnTo>
                  <a:pt x="388200" y="171168"/>
                </a:lnTo>
                <a:lnTo>
                  <a:pt x="394977" y="177335"/>
                </a:lnTo>
                <a:lnTo>
                  <a:pt x="402750" y="181889"/>
                </a:lnTo>
                <a:lnTo>
                  <a:pt x="412504" y="183232"/>
                </a:lnTo>
                <a:lnTo>
                  <a:pt x="404731" y="178678"/>
                </a:lnTo>
                <a:lnTo>
                  <a:pt x="395973" y="175722"/>
                </a:lnTo>
                <a:lnTo>
                  <a:pt x="394377" y="172612"/>
                </a:lnTo>
                <a:lnTo>
                  <a:pt x="400553" y="174056"/>
                </a:lnTo>
                <a:lnTo>
                  <a:pt x="406377" y="176011"/>
                </a:lnTo>
                <a:lnTo>
                  <a:pt x="405716" y="177081"/>
                </a:lnTo>
                <a:lnTo>
                  <a:pt x="408325" y="178610"/>
                </a:lnTo>
                <a:lnTo>
                  <a:pt x="409321" y="176996"/>
                </a:lnTo>
                <a:lnTo>
                  <a:pt x="434610" y="187463"/>
                </a:lnTo>
                <a:lnTo>
                  <a:pt x="431512" y="209632"/>
                </a:lnTo>
                <a:lnTo>
                  <a:pt x="430516" y="211246"/>
                </a:lnTo>
                <a:lnTo>
                  <a:pt x="439285" y="214186"/>
                </a:lnTo>
                <a:lnTo>
                  <a:pt x="449770" y="202890"/>
                </a:lnTo>
                <a:lnTo>
                  <a:pt x="466311" y="210383"/>
                </a:lnTo>
                <a:lnTo>
                  <a:pt x="483827" y="216296"/>
                </a:lnTo>
                <a:lnTo>
                  <a:pt x="502977" y="225318"/>
                </a:lnTo>
                <a:lnTo>
                  <a:pt x="499372" y="225403"/>
                </a:lnTo>
                <a:lnTo>
                  <a:pt x="513332" y="231384"/>
                </a:lnTo>
                <a:lnTo>
                  <a:pt x="519508" y="232828"/>
                </a:lnTo>
                <a:lnTo>
                  <a:pt x="525657" y="234256"/>
                </a:lnTo>
                <a:lnTo>
                  <a:pt x="532829" y="234086"/>
                </a:lnTo>
                <a:lnTo>
                  <a:pt x="530848" y="237297"/>
                </a:lnTo>
                <a:lnTo>
                  <a:pt x="560709" y="246049"/>
                </a:lnTo>
                <a:lnTo>
                  <a:pt x="574658" y="252046"/>
                </a:lnTo>
                <a:lnTo>
                  <a:pt x="577240" y="253559"/>
                </a:lnTo>
                <a:lnTo>
                  <a:pt x="578864" y="256684"/>
                </a:lnTo>
                <a:lnTo>
                  <a:pt x="591189" y="259556"/>
                </a:lnTo>
                <a:lnTo>
                  <a:pt x="605148" y="265537"/>
                </a:lnTo>
                <a:lnTo>
                  <a:pt x="619697" y="276258"/>
                </a:lnTo>
                <a:lnTo>
                  <a:pt x="623875" y="280880"/>
                </a:lnTo>
                <a:lnTo>
                  <a:pt x="625499" y="284005"/>
                </a:lnTo>
                <a:lnTo>
                  <a:pt x="631648" y="285433"/>
                </a:lnTo>
                <a:lnTo>
                  <a:pt x="636238" y="283751"/>
                </a:lnTo>
                <a:lnTo>
                  <a:pt x="643373" y="283582"/>
                </a:lnTo>
                <a:lnTo>
                  <a:pt x="649559" y="285010"/>
                </a:lnTo>
                <a:lnTo>
                  <a:pt x="645982" y="285111"/>
                </a:lnTo>
                <a:lnTo>
                  <a:pt x="670295" y="297157"/>
                </a:lnTo>
                <a:lnTo>
                  <a:pt x="694598" y="309221"/>
                </a:lnTo>
                <a:lnTo>
                  <a:pt x="727670" y="324224"/>
                </a:lnTo>
                <a:lnTo>
                  <a:pt x="743215" y="333331"/>
                </a:lnTo>
                <a:lnTo>
                  <a:pt x="755183" y="342539"/>
                </a:lnTo>
                <a:lnTo>
                  <a:pt x="760731" y="339244"/>
                </a:lnTo>
                <a:lnTo>
                  <a:pt x="766918" y="340672"/>
                </a:lnTo>
                <a:lnTo>
                  <a:pt x="771086" y="345310"/>
                </a:lnTo>
                <a:lnTo>
                  <a:pt x="775291" y="349948"/>
                </a:lnTo>
                <a:lnTo>
                  <a:pt x="778858" y="349864"/>
                </a:lnTo>
                <a:lnTo>
                  <a:pt x="787627" y="352803"/>
                </a:lnTo>
                <a:lnTo>
                  <a:pt x="817121" y="367908"/>
                </a:lnTo>
                <a:lnTo>
                  <a:pt x="871914" y="393462"/>
                </a:lnTo>
                <a:lnTo>
                  <a:pt x="896217" y="405526"/>
                </a:lnTo>
                <a:lnTo>
                  <a:pt x="920531" y="417573"/>
                </a:lnTo>
                <a:lnTo>
                  <a:pt x="941266" y="429721"/>
                </a:lnTo>
                <a:lnTo>
                  <a:pt x="956173" y="434105"/>
                </a:lnTo>
                <a:lnTo>
                  <a:pt x="964941" y="437045"/>
                </a:lnTo>
                <a:lnTo>
                  <a:pt x="972714" y="441598"/>
                </a:lnTo>
                <a:lnTo>
                  <a:pt x="966555" y="440187"/>
                </a:lnTo>
                <a:lnTo>
                  <a:pt x="992454" y="455360"/>
                </a:lnTo>
                <a:lnTo>
                  <a:pt x="1022944" y="468851"/>
                </a:lnTo>
                <a:lnTo>
                  <a:pt x="1053407" y="482326"/>
                </a:lnTo>
                <a:lnTo>
                  <a:pt x="1083286" y="491110"/>
                </a:lnTo>
                <a:lnTo>
                  <a:pt x="1078723" y="492809"/>
                </a:lnTo>
                <a:lnTo>
                  <a:pt x="1087491" y="495748"/>
                </a:lnTo>
                <a:lnTo>
                  <a:pt x="1091659" y="500387"/>
                </a:lnTo>
                <a:lnTo>
                  <a:pt x="1104622" y="507981"/>
                </a:lnTo>
                <a:lnTo>
                  <a:pt x="1098831" y="500217"/>
                </a:lnTo>
                <a:lnTo>
                  <a:pt x="1119567" y="512365"/>
                </a:lnTo>
                <a:lnTo>
                  <a:pt x="1120167" y="517088"/>
                </a:lnTo>
                <a:lnTo>
                  <a:pt x="1124373" y="521726"/>
                </a:lnTo>
                <a:lnTo>
                  <a:pt x="1127940" y="521642"/>
                </a:lnTo>
                <a:lnTo>
                  <a:pt x="1131518" y="521541"/>
                </a:lnTo>
                <a:lnTo>
                  <a:pt x="1134127" y="523069"/>
                </a:lnTo>
                <a:lnTo>
                  <a:pt x="1129536" y="524751"/>
                </a:lnTo>
                <a:lnTo>
                  <a:pt x="1138294" y="527708"/>
                </a:lnTo>
                <a:lnTo>
                  <a:pt x="1141899" y="527623"/>
                </a:lnTo>
                <a:lnTo>
                  <a:pt x="1140275" y="524497"/>
                </a:lnTo>
                <a:lnTo>
                  <a:pt x="1180124" y="545668"/>
                </a:lnTo>
                <a:lnTo>
                  <a:pt x="1224177" y="571476"/>
                </a:lnTo>
                <a:lnTo>
                  <a:pt x="1225774" y="574585"/>
                </a:lnTo>
                <a:lnTo>
                  <a:pt x="1236156" y="580667"/>
                </a:lnTo>
                <a:lnTo>
                  <a:pt x="1251073" y="585035"/>
                </a:lnTo>
                <a:lnTo>
                  <a:pt x="1252277" y="585023"/>
                </a:lnTo>
                <a:lnTo>
                  <a:pt x="1259858" y="588008"/>
                </a:lnTo>
                <a:lnTo>
                  <a:pt x="1268616" y="590964"/>
                </a:lnTo>
                <a:lnTo>
                  <a:pt x="1256264" y="588076"/>
                </a:lnTo>
                <a:lnTo>
                  <a:pt x="1242943" y="586818"/>
                </a:lnTo>
                <a:lnTo>
                  <a:pt x="1289325" y="603096"/>
                </a:lnTo>
                <a:lnTo>
                  <a:pt x="1317233" y="615075"/>
                </a:lnTo>
                <a:lnTo>
                  <a:pt x="1327587" y="621141"/>
                </a:lnTo>
                <a:lnTo>
                  <a:pt x="1331793" y="625778"/>
                </a:lnTo>
                <a:lnTo>
                  <a:pt x="1324020" y="621225"/>
                </a:lnTo>
                <a:lnTo>
                  <a:pt x="1322039" y="624436"/>
                </a:lnTo>
                <a:lnTo>
                  <a:pt x="1323636" y="627545"/>
                </a:lnTo>
                <a:lnTo>
                  <a:pt x="1326217" y="629057"/>
                </a:lnTo>
                <a:lnTo>
                  <a:pt x="1329812" y="628989"/>
                </a:lnTo>
                <a:lnTo>
                  <a:pt x="1339565" y="630332"/>
                </a:lnTo>
                <a:lnTo>
                  <a:pt x="1341151" y="633458"/>
                </a:lnTo>
                <a:lnTo>
                  <a:pt x="1337584" y="633543"/>
                </a:lnTo>
                <a:lnTo>
                  <a:pt x="1367436" y="642311"/>
                </a:lnTo>
                <a:lnTo>
                  <a:pt x="1384962" y="648207"/>
                </a:lnTo>
                <a:lnTo>
                  <a:pt x="1413471" y="664909"/>
                </a:lnTo>
                <a:lnTo>
                  <a:pt x="1416653" y="671144"/>
                </a:lnTo>
                <a:lnTo>
                  <a:pt x="1414071" y="669632"/>
                </a:lnTo>
                <a:lnTo>
                  <a:pt x="1413086" y="671229"/>
                </a:lnTo>
                <a:lnTo>
                  <a:pt x="1426049" y="678823"/>
                </a:lnTo>
                <a:lnTo>
                  <a:pt x="1439998" y="684821"/>
                </a:lnTo>
                <a:lnTo>
                  <a:pt x="1471446" y="696699"/>
                </a:lnTo>
                <a:lnTo>
                  <a:pt x="1473427" y="693488"/>
                </a:lnTo>
                <a:lnTo>
                  <a:pt x="1476036" y="695017"/>
                </a:lnTo>
                <a:lnTo>
                  <a:pt x="1475051" y="696613"/>
                </a:lnTo>
                <a:lnTo>
                  <a:pt x="1474055" y="698227"/>
                </a:lnTo>
                <a:lnTo>
                  <a:pt x="1497373" y="711888"/>
                </a:lnTo>
                <a:lnTo>
                  <a:pt x="1503175" y="719635"/>
                </a:lnTo>
                <a:lnTo>
                  <a:pt x="1504160" y="718038"/>
                </a:lnTo>
                <a:lnTo>
                  <a:pt x="1507727" y="717954"/>
                </a:lnTo>
                <a:lnTo>
                  <a:pt x="1519077" y="722406"/>
                </a:lnTo>
                <a:lnTo>
                  <a:pt x="1539202" y="729848"/>
                </a:lnTo>
                <a:lnTo>
                  <a:pt x="1535608" y="729916"/>
                </a:lnTo>
                <a:lnTo>
                  <a:pt x="1531045" y="731614"/>
                </a:lnTo>
                <a:lnTo>
                  <a:pt x="1561535" y="745105"/>
                </a:lnTo>
                <a:lnTo>
                  <a:pt x="1597188" y="761620"/>
                </a:lnTo>
                <a:lnTo>
                  <a:pt x="1594606" y="760108"/>
                </a:lnTo>
                <a:lnTo>
                  <a:pt x="1608528" y="766090"/>
                </a:lnTo>
                <a:lnTo>
                  <a:pt x="1619895" y="770575"/>
                </a:lnTo>
                <a:lnTo>
                  <a:pt x="1627668" y="775128"/>
                </a:lnTo>
                <a:lnTo>
                  <a:pt x="1629264" y="778238"/>
                </a:lnTo>
                <a:lnTo>
                  <a:pt x="1629892" y="782977"/>
                </a:lnTo>
                <a:lnTo>
                  <a:pt x="1650600" y="795109"/>
                </a:lnTo>
                <a:lnTo>
                  <a:pt x="1651596" y="793495"/>
                </a:lnTo>
                <a:lnTo>
                  <a:pt x="1655191" y="793427"/>
                </a:lnTo>
                <a:lnTo>
                  <a:pt x="1641242" y="787429"/>
                </a:lnTo>
                <a:lnTo>
                  <a:pt x="1653567" y="790301"/>
                </a:lnTo>
                <a:lnTo>
                  <a:pt x="1634455" y="781279"/>
                </a:lnTo>
                <a:lnTo>
                  <a:pt x="1640631" y="782723"/>
                </a:lnTo>
                <a:lnTo>
                  <a:pt x="1642612" y="779512"/>
                </a:lnTo>
                <a:lnTo>
                  <a:pt x="1652966" y="785578"/>
                </a:lnTo>
                <a:lnTo>
                  <a:pt x="1663949" y="796383"/>
                </a:lnTo>
                <a:lnTo>
                  <a:pt x="1674914" y="807155"/>
                </a:lnTo>
                <a:lnTo>
                  <a:pt x="1680105" y="810196"/>
                </a:lnTo>
                <a:lnTo>
                  <a:pt x="1686281" y="811640"/>
                </a:lnTo>
                <a:lnTo>
                  <a:pt x="1682687" y="811709"/>
                </a:lnTo>
                <a:lnTo>
                  <a:pt x="1687877" y="814750"/>
                </a:lnTo>
                <a:lnTo>
                  <a:pt x="1695039" y="814597"/>
                </a:lnTo>
                <a:lnTo>
                  <a:pt x="1689848" y="811556"/>
                </a:lnTo>
                <a:lnTo>
                  <a:pt x="1702184" y="814411"/>
                </a:lnTo>
                <a:lnTo>
                  <a:pt x="1708360" y="815856"/>
                </a:lnTo>
                <a:lnTo>
                  <a:pt x="1731678" y="829516"/>
                </a:lnTo>
                <a:lnTo>
                  <a:pt x="1730693" y="831113"/>
                </a:lnTo>
                <a:lnTo>
                  <a:pt x="1729707" y="832710"/>
                </a:lnTo>
                <a:lnTo>
                  <a:pt x="1724516" y="829669"/>
                </a:lnTo>
                <a:lnTo>
                  <a:pt x="1726130" y="832811"/>
                </a:lnTo>
                <a:lnTo>
                  <a:pt x="1728711" y="834323"/>
                </a:lnTo>
                <a:lnTo>
                  <a:pt x="1737480" y="837263"/>
                </a:lnTo>
                <a:lnTo>
                  <a:pt x="1749805" y="840135"/>
                </a:lnTo>
                <a:lnTo>
                  <a:pt x="1748219" y="837009"/>
                </a:lnTo>
                <a:lnTo>
                  <a:pt x="1753475" y="838793"/>
                </a:lnTo>
                <a:lnTo>
                  <a:pt x="1760186" y="846217"/>
                </a:lnTo>
                <a:lnTo>
                  <a:pt x="1774118" y="852182"/>
                </a:lnTo>
                <a:lnTo>
                  <a:pt x="1770541" y="852283"/>
                </a:lnTo>
                <a:lnTo>
                  <a:pt x="1772137" y="855393"/>
                </a:lnTo>
                <a:lnTo>
                  <a:pt x="1790291" y="866028"/>
                </a:lnTo>
                <a:lnTo>
                  <a:pt x="1822367" y="882645"/>
                </a:lnTo>
                <a:lnTo>
                  <a:pt x="1832721" y="888711"/>
                </a:lnTo>
                <a:lnTo>
                  <a:pt x="1829154" y="888795"/>
                </a:lnTo>
                <a:lnTo>
                  <a:pt x="1823964" y="885754"/>
                </a:lnTo>
                <a:lnTo>
                  <a:pt x="1821982" y="888965"/>
                </a:lnTo>
                <a:lnTo>
                  <a:pt x="1823606" y="892090"/>
                </a:lnTo>
                <a:lnTo>
                  <a:pt x="1826188" y="893603"/>
                </a:lnTo>
                <a:lnTo>
                  <a:pt x="1832364" y="895047"/>
                </a:lnTo>
                <a:lnTo>
                  <a:pt x="1839509" y="894861"/>
                </a:lnTo>
                <a:lnTo>
                  <a:pt x="1845685" y="896306"/>
                </a:lnTo>
                <a:lnTo>
                  <a:pt x="1860245" y="907009"/>
                </a:lnTo>
                <a:lnTo>
                  <a:pt x="1874805" y="917713"/>
                </a:lnTo>
                <a:lnTo>
                  <a:pt x="1875790" y="916116"/>
                </a:lnTo>
                <a:lnTo>
                  <a:pt x="1874194" y="913007"/>
                </a:lnTo>
                <a:lnTo>
                  <a:pt x="1871584" y="911478"/>
                </a:lnTo>
                <a:lnTo>
                  <a:pt x="1872581" y="909865"/>
                </a:lnTo>
                <a:lnTo>
                  <a:pt x="1881966" y="917561"/>
                </a:lnTo>
                <a:lnTo>
                  <a:pt x="1925993" y="943353"/>
                </a:lnTo>
                <a:lnTo>
                  <a:pt x="1921825" y="938714"/>
                </a:lnTo>
                <a:lnTo>
                  <a:pt x="1934761" y="946292"/>
                </a:lnTo>
                <a:lnTo>
                  <a:pt x="1949311" y="957013"/>
                </a:lnTo>
                <a:lnTo>
                  <a:pt x="1946729" y="955501"/>
                </a:lnTo>
                <a:lnTo>
                  <a:pt x="1943162" y="955585"/>
                </a:lnTo>
                <a:lnTo>
                  <a:pt x="1960303" y="967801"/>
                </a:lnTo>
                <a:lnTo>
                  <a:pt x="1982625" y="983076"/>
                </a:lnTo>
                <a:lnTo>
                  <a:pt x="2005943" y="996736"/>
                </a:lnTo>
                <a:lnTo>
                  <a:pt x="2028660" y="1005673"/>
                </a:lnTo>
                <a:lnTo>
                  <a:pt x="2034836" y="1007117"/>
                </a:lnTo>
                <a:lnTo>
                  <a:pt x="2054560" y="1020846"/>
                </a:lnTo>
                <a:lnTo>
                  <a:pt x="2083068" y="1037547"/>
                </a:lnTo>
                <a:lnTo>
                  <a:pt x="2076892" y="1036103"/>
                </a:lnTo>
                <a:lnTo>
                  <a:pt x="2078506" y="1039246"/>
                </a:lnTo>
                <a:lnTo>
                  <a:pt x="2082684" y="1043867"/>
                </a:lnTo>
                <a:lnTo>
                  <a:pt x="2081698" y="1045464"/>
                </a:lnTo>
                <a:lnTo>
                  <a:pt x="2087874" y="1046908"/>
                </a:lnTo>
                <a:lnTo>
                  <a:pt x="2088860" y="1045312"/>
                </a:lnTo>
                <a:lnTo>
                  <a:pt x="2087274" y="1042185"/>
                </a:lnTo>
                <a:lnTo>
                  <a:pt x="2089245" y="1038992"/>
                </a:lnTo>
                <a:lnTo>
                  <a:pt x="2102181" y="1046570"/>
                </a:lnTo>
                <a:lnTo>
                  <a:pt x="2116140" y="1052551"/>
                </a:lnTo>
                <a:lnTo>
                  <a:pt x="2114159" y="1055761"/>
                </a:lnTo>
                <a:lnTo>
                  <a:pt x="2122917" y="1058718"/>
                </a:lnTo>
                <a:lnTo>
                  <a:pt x="2125498" y="1060230"/>
                </a:lnTo>
                <a:lnTo>
                  <a:pt x="2120946" y="1061912"/>
                </a:lnTo>
                <a:lnTo>
                  <a:pt x="2131300" y="1067978"/>
                </a:lnTo>
                <a:lnTo>
                  <a:pt x="2141044" y="1069337"/>
                </a:lnTo>
                <a:lnTo>
                  <a:pt x="2174358" y="1095400"/>
                </a:lnTo>
                <a:lnTo>
                  <a:pt x="2195095" y="1107548"/>
                </a:lnTo>
                <a:lnTo>
                  <a:pt x="2201281" y="1108975"/>
                </a:lnTo>
                <a:lnTo>
                  <a:pt x="2207430" y="1110403"/>
                </a:lnTo>
                <a:lnTo>
                  <a:pt x="2208058" y="1115142"/>
                </a:lnTo>
                <a:lnTo>
                  <a:pt x="2201882" y="1113698"/>
                </a:lnTo>
                <a:lnTo>
                  <a:pt x="2222618" y="1125846"/>
                </a:lnTo>
                <a:lnTo>
                  <a:pt x="2224214" y="1128955"/>
                </a:lnTo>
                <a:lnTo>
                  <a:pt x="2226796" y="1130468"/>
                </a:lnTo>
                <a:lnTo>
                  <a:pt x="2238163" y="1134953"/>
                </a:lnTo>
                <a:lnTo>
                  <a:pt x="2246921" y="1137910"/>
                </a:lnTo>
                <a:lnTo>
                  <a:pt x="2253080" y="1139321"/>
                </a:lnTo>
                <a:lnTo>
                  <a:pt x="2253323" y="1150380"/>
                </a:lnTo>
                <a:lnTo>
                  <a:pt x="2260495" y="1150210"/>
                </a:lnTo>
                <a:lnTo>
                  <a:pt x="2261481" y="1148613"/>
                </a:lnTo>
                <a:lnTo>
                  <a:pt x="2264063" y="1150126"/>
                </a:lnTo>
                <a:lnTo>
                  <a:pt x="2270239" y="1151570"/>
                </a:lnTo>
                <a:lnTo>
                  <a:pt x="2289962" y="1165299"/>
                </a:lnTo>
                <a:lnTo>
                  <a:pt x="2287380" y="1163786"/>
                </a:lnTo>
                <a:lnTo>
                  <a:pt x="2286395" y="1165383"/>
                </a:lnTo>
                <a:lnTo>
                  <a:pt x="2301940" y="1174490"/>
                </a:lnTo>
                <a:lnTo>
                  <a:pt x="2298363" y="1174591"/>
                </a:lnTo>
                <a:lnTo>
                  <a:pt x="2298973" y="1179297"/>
                </a:lnTo>
                <a:lnTo>
                  <a:pt x="2308717" y="1180657"/>
                </a:lnTo>
                <a:lnTo>
                  <a:pt x="2304164" y="1182338"/>
                </a:lnTo>
                <a:lnTo>
                  <a:pt x="2318086" y="1188320"/>
                </a:lnTo>
                <a:lnTo>
                  <a:pt x="2328468" y="1194402"/>
                </a:lnTo>
                <a:lnTo>
                  <a:pt x="2330064" y="1197511"/>
                </a:lnTo>
                <a:lnTo>
                  <a:pt x="2323877" y="1196084"/>
                </a:lnTo>
                <a:lnTo>
                  <a:pt x="2303780" y="1188658"/>
                </a:lnTo>
                <a:lnTo>
                  <a:pt x="2307346" y="1188574"/>
                </a:lnTo>
                <a:lnTo>
                  <a:pt x="2308332" y="1186977"/>
                </a:lnTo>
                <a:lnTo>
                  <a:pt x="2300559" y="1182424"/>
                </a:lnTo>
                <a:lnTo>
                  <a:pt x="2283428" y="1170190"/>
                </a:lnTo>
                <a:lnTo>
                  <a:pt x="2286995" y="1170106"/>
                </a:lnTo>
                <a:lnTo>
                  <a:pt x="2287981" y="1168509"/>
                </a:lnTo>
                <a:lnTo>
                  <a:pt x="2270465" y="1162596"/>
                </a:lnTo>
                <a:lnTo>
                  <a:pt x="2250357" y="1155187"/>
                </a:lnTo>
                <a:lnTo>
                  <a:pt x="2243570" y="1149037"/>
                </a:lnTo>
                <a:lnTo>
                  <a:pt x="2235797" y="1144484"/>
                </a:lnTo>
                <a:lnTo>
                  <a:pt x="2229020" y="1138316"/>
                </a:lnTo>
                <a:lnTo>
                  <a:pt x="2220252" y="1135377"/>
                </a:lnTo>
                <a:lnTo>
                  <a:pt x="2221848" y="1138486"/>
                </a:lnTo>
                <a:lnTo>
                  <a:pt x="2218281" y="1138570"/>
                </a:lnTo>
                <a:lnTo>
                  <a:pt x="2208912" y="1130907"/>
                </a:lnTo>
                <a:lnTo>
                  <a:pt x="2202125" y="1124757"/>
                </a:lnTo>
                <a:lnTo>
                  <a:pt x="2195348" y="1118590"/>
                </a:lnTo>
                <a:lnTo>
                  <a:pt x="2193724" y="1115464"/>
                </a:lnTo>
                <a:lnTo>
                  <a:pt x="2200896" y="1115295"/>
                </a:lnTo>
                <a:lnTo>
                  <a:pt x="2192128" y="1112355"/>
                </a:lnTo>
                <a:lnTo>
                  <a:pt x="2183370" y="1109399"/>
                </a:lnTo>
                <a:lnTo>
                  <a:pt x="2178179" y="1106358"/>
                </a:lnTo>
                <a:lnTo>
                  <a:pt x="2173616" y="1108056"/>
                </a:lnTo>
                <a:lnTo>
                  <a:pt x="2156457" y="1095806"/>
                </a:lnTo>
                <a:lnTo>
                  <a:pt x="2154861" y="1092697"/>
                </a:lnTo>
                <a:lnTo>
                  <a:pt x="2163619" y="1095654"/>
                </a:lnTo>
                <a:lnTo>
                  <a:pt x="2153265" y="1089588"/>
                </a:lnTo>
                <a:lnTo>
                  <a:pt x="2141898" y="1085103"/>
                </a:lnTo>
                <a:lnTo>
                  <a:pt x="2148074" y="1086547"/>
                </a:lnTo>
                <a:lnTo>
                  <a:pt x="2149070" y="1084933"/>
                </a:lnTo>
                <a:lnTo>
                  <a:pt x="2136106" y="1077338"/>
                </a:lnTo>
                <a:lnTo>
                  <a:pt x="2127338" y="1074399"/>
                </a:lnTo>
                <a:lnTo>
                  <a:pt x="2123771" y="1074483"/>
                </a:lnTo>
                <a:lnTo>
                  <a:pt x="2119565" y="1069845"/>
                </a:lnTo>
                <a:lnTo>
                  <a:pt x="2121546" y="1066635"/>
                </a:lnTo>
                <a:lnTo>
                  <a:pt x="2118965" y="1065122"/>
                </a:lnTo>
                <a:lnTo>
                  <a:pt x="2109211" y="1063779"/>
                </a:lnTo>
                <a:lnTo>
                  <a:pt x="2112431" y="1070014"/>
                </a:lnTo>
                <a:lnTo>
                  <a:pt x="2102049" y="1063932"/>
                </a:lnTo>
                <a:lnTo>
                  <a:pt x="2093666" y="1054673"/>
                </a:lnTo>
                <a:lnTo>
                  <a:pt x="2065157" y="1037971"/>
                </a:lnTo>
                <a:lnTo>
                  <a:pt x="2046045" y="1028949"/>
                </a:lnTo>
                <a:lnTo>
                  <a:pt x="2026933" y="1019926"/>
                </a:lnTo>
                <a:lnTo>
                  <a:pt x="1981255" y="990992"/>
                </a:lnTo>
                <a:lnTo>
                  <a:pt x="1975106" y="989564"/>
                </a:lnTo>
                <a:lnTo>
                  <a:pt x="1969915" y="986523"/>
                </a:lnTo>
                <a:lnTo>
                  <a:pt x="1965710" y="981885"/>
                </a:lnTo>
                <a:lnTo>
                  <a:pt x="1952774" y="974307"/>
                </a:lnTo>
                <a:lnTo>
                  <a:pt x="1938825" y="968309"/>
                </a:lnTo>
                <a:lnTo>
                  <a:pt x="1913526" y="957860"/>
                </a:lnTo>
                <a:lnTo>
                  <a:pt x="1914511" y="956263"/>
                </a:lnTo>
                <a:lnTo>
                  <a:pt x="1917093" y="957775"/>
                </a:lnTo>
                <a:lnTo>
                  <a:pt x="1920698" y="957690"/>
                </a:lnTo>
                <a:lnTo>
                  <a:pt x="1921683" y="956093"/>
                </a:lnTo>
                <a:lnTo>
                  <a:pt x="1898366" y="942433"/>
                </a:lnTo>
                <a:lnTo>
                  <a:pt x="1886998" y="937947"/>
                </a:lnTo>
                <a:lnTo>
                  <a:pt x="1882820" y="933326"/>
                </a:lnTo>
                <a:lnTo>
                  <a:pt x="1879226" y="933394"/>
                </a:lnTo>
                <a:lnTo>
                  <a:pt x="1874063" y="930369"/>
                </a:lnTo>
                <a:lnTo>
                  <a:pt x="1875048" y="928772"/>
                </a:lnTo>
                <a:lnTo>
                  <a:pt x="1848763" y="919919"/>
                </a:lnTo>
                <a:lnTo>
                  <a:pt x="1851730" y="915112"/>
                </a:lnTo>
                <a:lnTo>
                  <a:pt x="1844943" y="908961"/>
                </a:lnTo>
                <a:lnTo>
                  <a:pt x="1833576" y="904476"/>
                </a:lnTo>
                <a:lnTo>
                  <a:pt x="1818659" y="900109"/>
                </a:lnTo>
                <a:lnTo>
                  <a:pt x="1825446" y="906259"/>
                </a:lnTo>
                <a:lnTo>
                  <a:pt x="1809900" y="897152"/>
                </a:lnTo>
                <a:lnTo>
                  <a:pt x="1816049" y="898580"/>
                </a:lnTo>
                <a:lnTo>
                  <a:pt x="1796937" y="889557"/>
                </a:lnTo>
                <a:lnTo>
                  <a:pt x="1798533" y="892667"/>
                </a:lnTo>
                <a:lnTo>
                  <a:pt x="1780407" y="882047"/>
                </a:lnTo>
                <a:lnTo>
                  <a:pt x="1763238" y="869815"/>
                </a:lnTo>
                <a:lnTo>
                  <a:pt x="1744125" y="860792"/>
                </a:lnTo>
                <a:lnTo>
                  <a:pt x="1735357" y="857853"/>
                </a:lnTo>
                <a:lnTo>
                  <a:pt x="1726599" y="854896"/>
                </a:lnTo>
                <a:lnTo>
                  <a:pt x="1725002" y="851787"/>
                </a:lnTo>
                <a:lnTo>
                  <a:pt x="1718826" y="850343"/>
                </a:lnTo>
                <a:lnTo>
                  <a:pt x="1704877" y="844345"/>
                </a:lnTo>
                <a:lnTo>
                  <a:pt x="1709457" y="842680"/>
                </a:lnTo>
                <a:lnTo>
                  <a:pt x="1707844" y="839537"/>
                </a:lnTo>
                <a:lnTo>
                  <a:pt x="1702681" y="836513"/>
                </a:lnTo>
                <a:lnTo>
                  <a:pt x="1701057" y="833387"/>
                </a:lnTo>
                <a:lnTo>
                  <a:pt x="1693912" y="833573"/>
                </a:lnTo>
                <a:lnTo>
                  <a:pt x="1690318" y="833641"/>
                </a:lnTo>
                <a:lnTo>
                  <a:pt x="1686750" y="833726"/>
                </a:lnTo>
                <a:lnTo>
                  <a:pt x="1673787" y="826131"/>
                </a:lnTo>
                <a:lnTo>
                  <a:pt x="1659855" y="820167"/>
                </a:lnTo>
                <a:lnTo>
                  <a:pt x="1649473" y="814085"/>
                </a:lnTo>
                <a:lnTo>
                  <a:pt x="1635552" y="808103"/>
                </a:lnTo>
                <a:lnTo>
                  <a:pt x="1639119" y="808019"/>
                </a:lnTo>
                <a:lnTo>
                  <a:pt x="1637533" y="804892"/>
                </a:lnTo>
                <a:lnTo>
                  <a:pt x="1623574" y="798912"/>
                </a:lnTo>
                <a:lnTo>
                  <a:pt x="1592099" y="787018"/>
                </a:lnTo>
                <a:lnTo>
                  <a:pt x="1595676" y="786916"/>
                </a:lnTo>
                <a:lnTo>
                  <a:pt x="1604434" y="789873"/>
                </a:lnTo>
                <a:lnTo>
                  <a:pt x="1609625" y="792914"/>
                </a:lnTo>
                <a:lnTo>
                  <a:pt x="1613192" y="792830"/>
                </a:lnTo>
                <a:lnTo>
                  <a:pt x="1616797" y="792744"/>
                </a:lnTo>
                <a:lnTo>
                  <a:pt x="1556813" y="764149"/>
                </a:lnTo>
                <a:lnTo>
                  <a:pt x="1503033" y="737014"/>
                </a:lnTo>
                <a:lnTo>
                  <a:pt x="1463185" y="715843"/>
                </a:lnTo>
                <a:lnTo>
                  <a:pt x="1444034" y="706822"/>
                </a:lnTo>
                <a:lnTo>
                  <a:pt x="1432695" y="702353"/>
                </a:lnTo>
                <a:lnTo>
                  <a:pt x="1423937" y="699396"/>
                </a:lnTo>
                <a:lnTo>
                  <a:pt x="1392846" y="681182"/>
                </a:lnTo>
                <a:lnTo>
                  <a:pt x="1391223" y="678057"/>
                </a:lnTo>
                <a:lnTo>
                  <a:pt x="1371114" y="670648"/>
                </a:lnTo>
                <a:lnTo>
                  <a:pt x="1352002" y="661625"/>
                </a:lnTo>
                <a:lnTo>
                  <a:pt x="1331266" y="649477"/>
                </a:lnTo>
                <a:lnTo>
                  <a:pt x="1311158" y="642069"/>
                </a:lnTo>
                <a:lnTo>
                  <a:pt x="1315721" y="640370"/>
                </a:lnTo>
                <a:lnTo>
                  <a:pt x="1307948" y="635817"/>
                </a:lnTo>
                <a:lnTo>
                  <a:pt x="1304382" y="635901"/>
                </a:lnTo>
                <a:lnTo>
                  <a:pt x="1297209" y="636071"/>
                </a:lnTo>
                <a:lnTo>
                  <a:pt x="1291033" y="634627"/>
                </a:lnTo>
                <a:lnTo>
                  <a:pt x="1213307" y="589092"/>
                </a:lnTo>
                <a:lnTo>
                  <a:pt x="1191575" y="578558"/>
                </a:lnTo>
                <a:lnTo>
                  <a:pt x="1185427" y="577130"/>
                </a:lnTo>
                <a:lnTo>
                  <a:pt x="1184441" y="578727"/>
                </a:lnTo>
                <a:lnTo>
                  <a:pt x="1132615" y="548365"/>
                </a:lnTo>
                <a:lnTo>
                  <a:pt x="1100529" y="531765"/>
                </a:lnTo>
                <a:lnTo>
                  <a:pt x="1086580" y="525767"/>
                </a:lnTo>
                <a:lnTo>
                  <a:pt x="1074244" y="522912"/>
                </a:lnTo>
                <a:lnTo>
                  <a:pt x="1033768" y="497002"/>
                </a:lnTo>
                <a:lnTo>
                  <a:pt x="1004291" y="481931"/>
                </a:lnTo>
                <a:lnTo>
                  <a:pt x="986136" y="471295"/>
                </a:lnTo>
                <a:lnTo>
                  <a:pt x="975397" y="471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9652" y="2642967"/>
            <a:ext cx="139350" cy="157804"/>
          </a:xfrm>
          <a:custGeom>
            <a:avLst/>
            <a:gdLst/>
            <a:ahLst/>
            <a:cxnLst/>
            <a:rect l="l" t="t" r="r" b="b"/>
            <a:pathLst>
              <a:path w="139350" h="157804">
                <a:moveTo>
                  <a:pt x="19596" y="129129"/>
                </a:moveTo>
                <a:lnTo>
                  <a:pt x="19238" y="135465"/>
                </a:lnTo>
                <a:lnTo>
                  <a:pt x="16629" y="133937"/>
                </a:lnTo>
                <a:lnTo>
                  <a:pt x="19596" y="129129"/>
                </a:lnTo>
                <a:close/>
              </a:path>
              <a:path w="139350" h="157804">
                <a:moveTo>
                  <a:pt x="6645" y="1528"/>
                </a:moveTo>
                <a:lnTo>
                  <a:pt x="3051" y="1597"/>
                </a:lnTo>
                <a:lnTo>
                  <a:pt x="3543" y="798"/>
                </a:lnTo>
                <a:lnTo>
                  <a:pt x="6645" y="1528"/>
                </a:lnTo>
                <a:close/>
              </a:path>
              <a:path w="139350" h="157804">
                <a:moveTo>
                  <a:pt x="139350" y="129460"/>
                </a:moveTo>
                <a:lnTo>
                  <a:pt x="134272" y="124843"/>
                </a:lnTo>
                <a:lnTo>
                  <a:pt x="135145" y="124823"/>
                </a:lnTo>
                <a:lnTo>
                  <a:pt x="139350" y="129460"/>
                </a:lnTo>
                <a:close/>
              </a:path>
              <a:path w="139350" h="157804">
                <a:moveTo>
                  <a:pt x="4036" y="0"/>
                </a:moveTo>
                <a:lnTo>
                  <a:pt x="3543" y="798"/>
                </a:lnTo>
                <a:lnTo>
                  <a:pt x="469" y="84"/>
                </a:lnTo>
                <a:lnTo>
                  <a:pt x="4036" y="0"/>
                </a:lnTo>
                <a:close/>
              </a:path>
              <a:path w="139350" h="157804">
                <a:moveTo>
                  <a:pt x="58228" y="20831"/>
                </a:moveTo>
                <a:lnTo>
                  <a:pt x="54623" y="20916"/>
                </a:lnTo>
                <a:lnTo>
                  <a:pt x="55620" y="19302"/>
                </a:lnTo>
                <a:lnTo>
                  <a:pt x="58228" y="20831"/>
                </a:lnTo>
                <a:close/>
              </a:path>
              <a:path w="139350" h="157804">
                <a:moveTo>
                  <a:pt x="89991" y="118006"/>
                </a:moveTo>
                <a:lnTo>
                  <a:pt x="90987" y="116392"/>
                </a:lnTo>
                <a:lnTo>
                  <a:pt x="94554" y="116308"/>
                </a:lnTo>
                <a:lnTo>
                  <a:pt x="86781" y="111755"/>
                </a:lnTo>
                <a:lnTo>
                  <a:pt x="74203" y="97840"/>
                </a:lnTo>
                <a:lnTo>
                  <a:pt x="45225" y="59054"/>
                </a:lnTo>
                <a:lnTo>
                  <a:pt x="20436" y="24872"/>
                </a:lnTo>
                <a:lnTo>
                  <a:pt x="11451" y="10889"/>
                </a:lnTo>
                <a:lnTo>
                  <a:pt x="19581" y="9107"/>
                </a:lnTo>
                <a:lnTo>
                  <a:pt x="26753" y="8937"/>
                </a:lnTo>
                <a:lnTo>
                  <a:pt x="6645" y="1528"/>
                </a:lnTo>
                <a:lnTo>
                  <a:pt x="11208" y="-169"/>
                </a:lnTo>
                <a:lnTo>
                  <a:pt x="6017" y="-3210"/>
                </a:lnTo>
                <a:lnTo>
                  <a:pt x="16756" y="-3464"/>
                </a:lnTo>
                <a:lnTo>
                  <a:pt x="7988" y="-6404"/>
                </a:lnTo>
                <a:lnTo>
                  <a:pt x="5406" y="-7916"/>
                </a:lnTo>
                <a:lnTo>
                  <a:pt x="3820" y="-11042"/>
                </a:lnTo>
                <a:lnTo>
                  <a:pt x="2196" y="-14168"/>
                </a:lnTo>
                <a:lnTo>
                  <a:pt x="1596" y="-18891"/>
                </a:lnTo>
                <a:lnTo>
                  <a:pt x="0" y="-22000"/>
                </a:lnTo>
                <a:lnTo>
                  <a:pt x="14306" y="-22339"/>
                </a:lnTo>
                <a:lnTo>
                  <a:pt x="31232" y="-21166"/>
                </a:lnTo>
                <a:lnTo>
                  <a:pt x="28265" y="-16358"/>
                </a:lnTo>
                <a:lnTo>
                  <a:pt x="28866" y="-11635"/>
                </a:lnTo>
                <a:lnTo>
                  <a:pt x="32075" y="-5383"/>
                </a:lnTo>
                <a:lnTo>
                  <a:pt x="35268" y="834"/>
                </a:lnTo>
                <a:lnTo>
                  <a:pt x="45265" y="13236"/>
                </a:lnTo>
                <a:lnTo>
                  <a:pt x="45866" y="17960"/>
                </a:lnTo>
                <a:lnTo>
                  <a:pt x="43884" y="21170"/>
                </a:lnTo>
                <a:lnTo>
                  <a:pt x="52042" y="19404"/>
                </a:lnTo>
                <a:lnTo>
                  <a:pt x="51057" y="21001"/>
                </a:lnTo>
                <a:lnTo>
                  <a:pt x="54623" y="20916"/>
                </a:lnTo>
                <a:lnTo>
                  <a:pt x="53638" y="22513"/>
                </a:lnTo>
                <a:lnTo>
                  <a:pt x="56247" y="24042"/>
                </a:lnTo>
                <a:lnTo>
                  <a:pt x="66001" y="25384"/>
                </a:lnTo>
                <a:lnTo>
                  <a:pt x="58829" y="25554"/>
                </a:lnTo>
                <a:lnTo>
                  <a:pt x="60068" y="34999"/>
                </a:lnTo>
                <a:lnTo>
                  <a:pt x="67456" y="45873"/>
                </a:lnTo>
                <a:lnTo>
                  <a:pt x="80034" y="59787"/>
                </a:lnTo>
                <a:lnTo>
                  <a:pt x="104581" y="82910"/>
                </a:lnTo>
                <a:lnTo>
                  <a:pt x="116559" y="92101"/>
                </a:lnTo>
                <a:lnTo>
                  <a:pt x="113592" y="96909"/>
                </a:lnTo>
                <a:lnTo>
                  <a:pt x="112212" y="104842"/>
                </a:lnTo>
                <a:lnTo>
                  <a:pt x="115432" y="111077"/>
                </a:lnTo>
                <a:lnTo>
                  <a:pt x="119599" y="115716"/>
                </a:lnTo>
                <a:lnTo>
                  <a:pt x="132563" y="123310"/>
                </a:lnTo>
                <a:lnTo>
                  <a:pt x="134272" y="124843"/>
                </a:lnTo>
                <a:lnTo>
                  <a:pt x="131577" y="124907"/>
                </a:lnTo>
                <a:lnTo>
                  <a:pt x="130592" y="126504"/>
                </a:lnTo>
                <a:lnTo>
                  <a:pt x="127014" y="126605"/>
                </a:lnTo>
                <a:lnTo>
                  <a:pt x="152914" y="141778"/>
                </a:lnTo>
                <a:lnTo>
                  <a:pt x="149347" y="141862"/>
                </a:lnTo>
                <a:lnTo>
                  <a:pt x="137980" y="137377"/>
                </a:lnTo>
                <a:lnTo>
                  <a:pt x="145752" y="141931"/>
                </a:lnTo>
                <a:lnTo>
                  <a:pt x="155138" y="149627"/>
                </a:lnTo>
                <a:lnTo>
                  <a:pt x="157720" y="151139"/>
                </a:lnTo>
                <a:lnTo>
                  <a:pt x="151544" y="149695"/>
                </a:lnTo>
                <a:lnTo>
                  <a:pt x="132432" y="140672"/>
                </a:lnTo>
                <a:lnTo>
                  <a:pt x="137623" y="143713"/>
                </a:lnTo>
                <a:lnTo>
                  <a:pt x="144399" y="149881"/>
                </a:lnTo>
                <a:lnTo>
                  <a:pt x="146981" y="151393"/>
                </a:lnTo>
                <a:lnTo>
                  <a:pt x="132675" y="151731"/>
                </a:lnTo>
                <a:lnTo>
                  <a:pt x="123917" y="148775"/>
                </a:lnTo>
                <a:lnTo>
                  <a:pt x="113535" y="142693"/>
                </a:lnTo>
                <a:lnTo>
                  <a:pt x="117730" y="147348"/>
                </a:lnTo>
                <a:lnTo>
                  <a:pt x="115759" y="150541"/>
                </a:lnTo>
                <a:lnTo>
                  <a:pt x="107602" y="152308"/>
                </a:lnTo>
                <a:lnTo>
                  <a:pt x="104025" y="152409"/>
                </a:lnTo>
                <a:lnTo>
                  <a:pt x="102054" y="155603"/>
                </a:lnTo>
                <a:lnTo>
                  <a:pt x="93670" y="146343"/>
                </a:lnTo>
                <a:lnTo>
                  <a:pt x="81702" y="137135"/>
                </a:lnTo>
                <a:lnTo>
                  <a:pt x="76154" y="140430"/>
                </a:lnTo>
                <a:lnTo>
                  <a:pt x="67001" y="143810"/>
                </a:lnTo>
                <a:lnTo>
                  <a:pt x="56262" y="144064"/>
                </a:lnTo>
                <a:lnTo>
                  <a:pt x="52667" y="144132"/>
                </a:lnTo>
                <a:lnTo>
                  <a:pt x="46876" y="136368"/>
                </a:lnTo>
                <a:lnTo>
                  <a:pt x="43683" y="130150"/>
                </a:lnTo>
                <a:lnTo>
                  <a:pt x="39731" y="136554"/>
                </a:lnTo>
                <a:lnTo>
                  <a:pt x="34155" y="139833"/>
                </a:lnTo>
                <a:lnTo>
                  <a:pt x="28007" y="138405"/>
                </a:lnTo>
                <a:lnTo>
                  <a:pt x="25398" y="136876"/>
                </a:lnTo>
                <a:lnTo>
                  <a:pt x="19596" y="129129"/>
                </a:lnTo>
                <a:lnTo>
                  <a:pt x="21577" y="125918"/>
                </a:lnTo>
                <a:lnTo>
                  <a:pt x="26167" y="124236"/>
                </a:lnTo>
                <a:lnTo>
                  <a:pt x="29734" y="124152"/>
                </a:lnTo>
                <a:lnTo>
                  <a:pt x="31331" y="127261"/>
                </a:lnTo>
                <a:lnTo>
                  <a:pt x="35526" y="131916"/>
                </a:lnTo>
                <a:lnTo>
                  <a:pt x="37507" y="128705"/>
                </a:lnTo>
                <a:lnTo>
                  <a:pt x="42070" y="127007"/>
                </a:lnTo>
                <a:lnTo>
                  <a:pt x="56403" y="126685"/>
                </a:lnTo>
                <a:lnTo>
                  <a:pt x="69724" y="127943"/>
                </a:lnTo>
                <a:lnTo>
                  <a:pt x="78482" y="130900"/>
                </a:lnTo>
                <a:lnTo>
                  <a:pt x="77882" y="126177"/>
                </a:lnTo>
                <a:lnTo>
                  <a:pt x="79863" y="122966"/>
                </a:lnTo>
                <a:lnTo>
                  <a:pt x="83430" y="122882"/>
                </a:lnTo>
                <a:lnTo>
                  <a:pt x="70466" y="115288"/>
                </a:lnTo>
                <a:lnTo>
                  <a:pt x="63322" y="115473"/>
                </a:lnTo>
                <a:lnTo>
                  <a:pt x="68870" y="112178"/>
                </a:lnTo>
                <a:lnTo>
                  <a:pt x="76042" y="112009"/>
                </a:lnTo>
                <a:lnTo>
                  <a:pt x="75057" y="113605"/>
                </a:lnTo>
                <a:lnTo>
                  <a:pt x="85411" y="119671"/>
                </a:lnTo>
                <a:lnTo>
                  <a:pt x="89606" y="124326"/>
                </a:lnTo>
                <a:lnTo>
                  <a:pt x="87025" y="122814"/>
                </a:lnTo>
                <a:lnTo>
                  <a:pt x="93812" y="128964"/>
                </a:lnTo>
                <a:lnTo>
                  <a:pt x="97990" y="133586"/>
                </a:lnTo>
                <a:lnTo>
                  <a:pt x="92188" y="125839"/>
                </a:lnTo>
                <a:lnTo>
                  <a:pt x="91588" y="121115"/>
                </a:lnTo>
                <a:lnTo>
                  <a:pt x="95793" y="125753"/>
                </a:lnTo>
                <a:lnTo>
                  <a:pt x="89991" y="118006"/>
                </a:lnTo>
                <a:close/>
              </a:path>
              <a:path w="139350" h="157804">
                <a:moveTo>
                  <a:pt x="10838" y="126172"/>
                </a:moveTo>
                <a:lnTo>
                  <a:pt x="16629" y="133937"/>
                </a:lnTo>
                <a:lnTo>
                  <a:pt x="7271" y="126257"/>
                </a:lnTo>
                <a:lnTo>
                  <a:pt x="9241" y="123063"/>
                </a:lnTo>
                <a:lnTo>
                  <a:pt x="10838" y="126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0213" y="2045582"/>
            <a:ext cx="996069" cy="1020131"/>
          </a:xfrm>
          <a:custGeom>
            <a:avLst/>
            <a:gdLst/>
            <a:ahLst/>
            <a:cxnLst/>
            <a:rect l="l" t="t" r="r" b="b"/>
            <a:pathLst>
              <a:path w="996069" h="1020131">
                <a:moveTo>
                  <a:pt x="197697" y="153137"/>
                </a:moveTo>
                <a:lnTo>
                  <a:pt x="196170" y="152241"/>
                </a:lnTo>
                <a:lnTo>
                  <a:pt x="196691" y="151861"/>
                </a:lnTo>
                <a:lnTo>
                  <a:pt x="197697" y="153137"/>
                </a:lnTo>
                <a:close/>
              </a:path>
              <a:path w="996069" h="1020131">
                <a:moveTo>
                  <a:pt x="585049" y="515237"/>
                </a:moveTo>
                <a:lnTo>
                  <a:pt x="584498" y="517628"/>
                </a:lnTo>
                <a:lnTo>
                  <a:pt x="581500" y="513828"/>
                </a:lnTo>
                <a:lnTo>
                  <a:pt x="585049" y="515237"/>
                </a:lnTo>
                <a:close/>
              </a:path>
              <a:path w="996069" h="1020131">
                <a:moveTo>
                  <a:pt x="569978" y="502282"/>
                </a:moveTo>
                <a:lnTo>
                  <a:pt x="568285" y="502184"/>
                </a:lnTo>
                <a:lnTo>
                  <a:pt x="566445" y="500860"/>
                </a:lnTo>
                <a:lnTo>
                  <a:pt x="569978" y="502282"/>
                </a:lnTo>
                <a:close/>
              </a:path>
              <a:path w="996069" h="1020131">
                <a:moveTo>
                  <a:pt x="807995" y="751784"/>
                </a:moveTo>
                <a:lnTo>
                  <a:pt x="806448" y="752913"/>
                </a:lnTo>
                <a:lnTo>
                  <a:pt x="805442" y="751637"/>
                </a:lnTo>
                <a:lnTo>
                  <a:pt x="807995" y="751784"/>
                </a:lnTo>
                <a:close/>
              </a:path>
              <a:path w="996069" h="1020131">
                <a:moveTo>
                  <a:pt x="784532" y="718993"/>
                </a:moveTo>
                <a:lnTo>
                  <a:pt x="782716" y="717927"/>
                </a:lnTo>
                <a:lnTo>
                  <a:pt x="782530" y="716455"/>
                </a:lnTo>
                <a:lnTo>
                  <a:pt x="784532" y="718993"/>
                </a:lnTo>
                <a:close/>
              </a:path>
              <a:path w="996069" h="1020131">
                <a:moveTo>
                  <a:pt x="990518" y="1013793"/>
                </a:moveTo>
                <a:lnTo>
                  <a:pt x="989994" y="1016185"/>
                </a:lnTo>
                <a:lnTo>
                  <a:pt x="991985" y="1018709"/>
                </a:lnTo>
                <a:lnTo>
                  <a:pt x="994523" y="1018869"/>
                </a:lnTo>
                <a:lnTo>
                  <a:pt x="996069" y="1017741"/>
                </a:lnTo>
                <a:lnTo>
                  <a:pt x="995519" y="1020131"/>
                </a:lnTo>
                <a:lnTo>
                  <a:pt x="989459" y="1018564"/>
                </a:lnTo>
                <a:lnTo>
                  <a:pt x="985465" y="1013501"/>
                </a:lnTo>
                <a:lnTo>
                  <a:pt x="990518" y="1013793"/>
                </a:lnTo>
                <a:close/>
              </a:path>
              <a:path w="996069" h="1020131">
                <a:moveTo>
                  <a:pt x="193613" y="154106"/>
                </a:moveTo>
                <a:lnTo>
                  <a:pt x="189084" y="151422"/>
                </a:lnTo>
                <a:lnTo>
                  <a:pt x="189619" y="149043"/>
                </a:lnTo>
                <a:lnTo>
                  <a:pt x="193152" y="150465"/>
                </a:lnTo>
                <a:lnTo>
                  <a:pt x="196170" y="152241"/>
                </a:lnTo>
                <a:lnTo>
                  <a:pt x="195144" y="152989"/>
                </a:lnTo>
                <a:lnTo>
                  <a:pt x="196150" y="154265"/>
                </a:lnTo>
                <a:lnTo>
                  <a:pt x="197697" y="153137"/>
                </a:lnTo>
                <a:lnTo>
                  <a:pt x="209753" y="162304"/>
                </a:lnTo>
                <a:lnTo>
                  <a:pt x="215295" y="166238"/>
                </a:lnTo>
                <a:lnTo>
                  <a:pt x="218828" y="167660"/>
                </a:lnTo>
                <a:lnTo>
                  <a:pt x="217297" y="168776"/>
                </a:lnTo>
                <a:lnTo>
                  <a:pt x="215750" y="169904"/>
                </a:lnTo>
                <a:lnTo>
                  <a:pt x="215216" y="172283"/>
                </a:lnTo>
                <a:lnTo>
                  <a:pt x="214681" y="174661"/>
                </a:lnTo>
                <a:lnTo>
                  <a:pt x="206142" y="166927"/>
                </a:lnTo>
                <a:lnTo>
                  <a:pt x="198866" y="182219"/>
                </a:lnTo>
                <a:lnTo>
                  <a:pt x="195867" y="178419"/>
                </a:lnTo>
                <a:lnTo>
                  <a:pt x="196612" y="157906"/>
                </a:lnTo>
                <a:lnTo>
                  <a:pt x="193613" y="154106"/>
                </a:lnTo>
                <a:close/>
              </a:path>
              <a:path w="996069" h="1020131">
                <a:moveTo>
                  <a:pt x="291482" y="244392"/>
                </a:moveTo>
                <a:lnTo>
                  <a:pt x="295004" y="245800"/>
                </a:lnTo>
                <a:lnTo>
                  <a:pt x="299088" y="244832"/>
                </a:lnTo>
                <a:lnTo>
                  <a:pt x="304141" y="245124"/>
                </a:lnTo>
                <a:lnTo>
                  <a:pt x="307690" y="246533"/>
                </a:lnTo>
                <a:lnTo>
                  <a:pt x="305148" y="246399"/>
                </a:lnTo>
                <a:lnTo>
                  <a:pt x="315689" y="256671"/>
                </a:lnTo>
                <a:lnTo>
                  <a:pt x="326215" y="266955"/>
                </a:lnTo>
                <a:lnTo>
                  <a:pt x="341286" y="279910"/>
                </a:lnTo>
                <a:lnTo>
                  <a:pt x="347283" y="287510"/>
                </a:lnTo>
                <a:lnTo>
                  <a:pt x="350737" y="294976"/>
                </a:lnTo>
                <a:lnTo>
                  <a:pt x="356341" y="292878"/>
                </a:lnTo>
                <a:lnTo>
                  <a:pt x="359890" y="294287"/>
                </a:lnTo>
                <a:lnTo>
                  <a:pt x="360335" y="297940"/>
                </a:lnTo>
                <a:lnTo>
                  <a:pt x="360807" y="301594"/>
                </a:lnTo>
                <a:lnTo>
                  <a:pt x="363333" y="301740"/>
                </a:lnTo>
                <a:lnTo>
                  <a:pt x="367879" y="304412"/>
                </a:lnTo>
                <a:lnTo>
                  <a:pt x="380407" y="317233"/>
                </a:lnTo>
                <a:lnTo>
                  <a:pt x="405007" y="339210"/>
                </a:lnTo>
                <a:lnTo>
                  <a:pt x="415533" y="349494"/>
                </a:lnTo>
                <a:lnTo>
                  <a:pt x="426075" y="359766"/>
                </a:lnTo>
                <a:lnTo>
                  <a:pt x="434075" y="369903"/>
                </a:lnTo>
                <a:lnTo>
                  <a:pt x="442126" y="373995"/>
                </a:lnTo>
                <a:lnTo>
                  <a:pt x="446671" y="376667"/>
                </a:lnTo>
                <a:lnTo>
                  <a:pt x="449669" y="380467"/>
                </a:lnTo>
                <a:lnTo>
                  <a:pt x="446131" y="379071"/>
                </a:lnTo>
                <a:lnTo>
                  <a:pt x="456122" y="391733"/>
                </a:lnTo>
                <a:lnTo>
                  <a:pt x="470197" y="403426"/>
                </a:lnTo>
                <a:lnTo>
                  <a:pt x="484261" y="415106"/>
                </a:lnTo>
                <a:lnTo>
                  <a:pt x="500401" y="423305"/>
                </a:lnTo>
                <a:lnTo>
                  <a:pt x="496328" y="424287"/>
                </a:lnTo>
                <a:lnTo>
                  <a:pt x="500873" y="426959"/>
                </a:lnTo>
                <a:lnTo>
                  <a:pt x="501318" y="430612"/>
                </a:lnTo>
                <a:lnTo>
                  <a:pt x="506319" y="436949"/>
                </a:lnTo>
                <a:lnTo>
                  <a:pt x="506398" y="430905"/>
                </a:lnTo>
                <a:lnTo>
                  <a:pt x="514398" y="441043"/>
                </a:lnTo>
                <a:lnTo>
                  <a:pt x="512316" y="444549"/>
                </a:lnTo>
                <a:lnTo>
                  <a:pt x="512788" y="448203"/>
                </a:lnTo>
                <a:lnTo>
                  <a:pt x="515314" y="448349"/>
                </a:lnTo>
                <a:lnTo>
                  <a:pt x="517857" y="448484"/>
                </a:lnTo>
                <a:lnTo>
                  <a:pt x="518864" y="449759"/>
                </a:lnTo>
                <a:lnTo>
                  <a:pt x="514780" y="450728"/>
                </a:lnTo>
                <a:lnTo>
                  <a:pt x="519308" y="453411"/>
                </a:lnTo>
                <a:lnTo>
                  <a:pt x="521862" y="453559"/>
                </a:lnTo>
                <a:lnTo>
                  <a:pt x="522386" y="451167"/>
                </a:lnTo>
                <a:lnTo>
                  <a:pt x="538908" y="469051"/>
                </a:lnTo>
                <a:lnTo>
                  <a:pt x="555903" y="490589"/>
                </a:lnTo>
                <a:lnTo>
                  <a:pt x="555368" y="492967"/>
                </a:lnTo>
                <a:lnTo>
                  <a:pt x="559373" y="498042"/>
                </a:lnTo>
                <a:lnTo>
                  <a:pt x="567441" y="502123"/>
                </a:lnTo>
                <a:lnTo>
                  <a:pt x="568285" y="502184"/>
                </a:lnTo>
                <a:lnTo>
                  <a:pt x="571980" y="504820"/>
                </a:lnTo>
                <a:lnTo>
                  <a:pt x="576509" y="507503"/>
                </a:lnTo>
                <a:lnTo>
                  <a:pt x="569443" y="504660"/>
                </a:lnTo>
                <a:lnTo>
                  <a:pt x="560841" y="502959"/>
                </a:lnTo>
                <a:lnTo>
                  <a:pt x="584498" y="517628"/>
                </a:lnTo>
                <a:lnTo>
                  <a:pt x="597577" y="528059"/>
                </a:lnTo>
                <a:lnTo>
                  <a:pt x="601571" y="533121"/>
                </a:lnTo>
                <a:lnTo>
                  <a:pt x="602043" y="536775"/>
                </a:lnTo>
                <a:lnTo>
                  <a:pt x="599045" y="532975"/>
                </a:lnTo>
                <a:lnTo>
                  <a:pt x="595968" y="535220"/>
                </a:lnTo>
                <a:lnTo>
                  <a:pt x="595433" y="537598"/>
                </a:lnTo>
                <a:lnTo>
                  <a:pt x="596429" y="538860"/>
                </a:lnTo>
                <a:lnTo>
                  <a:pt x="598966" y="539019"/>
                </a:lnTo>
                <a:lnTo>
                  <a:pt x="605042" y="540575"/>
                </a:lnTo>
                <a:lnTo>
                  <a:pt x="604491" y="542966"/>
                </a:lnTo>
                <a:lnTo>
                  <a:pt x="601964" y="542819"/>
                </a:lnTo>
                <a:lnTo>
                  <a:pt x="618094" y="551005"/>
                </a:lnTo>
                <a:lnTo>
                  <a:pt x="627168" y="556360"/>
                </a:lnTo>
                <a:lnTo>
                  <a:pt x="638166" y="570298"/>
                </a:lnTo>
                <a:lnTo>
                  <a:pt x="637080" y="575067"/>
                </a:lnTo>
                <a:lnTo>
                  <a:pt x="636084" y="573805"/>
                </a:lnTo>
                <a:lnTo>
                  <a:pt x="634553" y="574921"/>
                </a:lnTo>
                <a:lnTo>
                  <a:pt x="639554" y="581259"/>
                </a:lnTo>
                <a:lnTo>
                  <a:pt x="646086" y="586480"/>
                </a:lnTo>
                <a:lnTo>
                  <a:pt x="661681" y="597044"/>
                </a:lnTo>
                <a:lnTo>
                  <a:pt x="664758" y="594800"/>
                </a:lnTo>
                <a:lnTo>
                  <a:pt x="665765" y="596075"/>
                </a:lnTo>
                <a:lnTo>
                  <a:pt x="664234" y="597191"/>
                </a:lnTo>
                <a:lnTo>
                  <a:pt x="662687" y="598319"/>
                </a:lnTo>
                <a:lnTo>
                  <a:pt x="671682" y="609719"/>
                </a:lnTo>
                <a:lnTo>
                  <a:pt x="671620" y="615752"/>
                </a:lnTo>
                <a:lnTo>
                  <a:pt x="673150" y="614636"/>
                </a:lnTo>
                <a:lnTo>
                  <a:pt x="675677" y="614782"/>
                </a:lnTo>
                <a:lnTo>
                  <a:pt x="681218" y="618716"/>
                </a:lnTo>
                <a:lnTo>
                  <a:pt x="691282" y="625359"/>
                </a:lnTo>
                <a:lnTo>
                  <a:pt x="688745" y="625199"/>
                </a:lnTo>
                <a:lnTo>
                  <a:pt x="684672" y="626182"/>
                </a:lnTo>
                <a:lnTo>
                  <a:pt x="698747" y="637875"/>
                </a:lnTo>
                <a:lnTo>
                  <a:pt x="714814" y="652093"/>
                </a:lnTo>
                <a:lnTo>
                  <a:pt x="713818" y="650831"/>
                </a:lnTo>
                <a:lnTo>
                  <a:pt x="720339" y="656039"/>
                </a:lnTo>
                <a:lnTo>
                  <a:pt x="725874" y="659998"/>
                </a:lnTo>
                <a:lnTo>
                  <a:pt x="728873" y="663798"/>
                </a:lnTo>
                <a:lnTo>
                  <a:pt x="728338" y="666176"/>
                </a:lnTo>
                <a:lnTo>
                  <a:pt x="726267" y="669696"/>
                </a:lnTo>
                <a:lnTo>
                  <a:pt x="734256" y="679821"/>
                </a:lnTo>
                <a:lnTo>
                  <a:pt x="735802" y="678692"/>
                </a:lnTo>
                <a:lnTo>
                  <a:pt x="738339" y="678852"/>
                </a:lnTo>
                <a:lnTo>
                  <a:pt x="731808" y="673630"/>
                </a:lnTo>
                <a:lnTo>
                  <a:pt x="738864" y="676460"/>
                </a:lnTo>
                <a:lnTo>
                  <a:pt x="730340" y="668714"/>
                </a:lnTo>
                <a:lnTo>
                  <a:pt x="733873" y="670136"/>
                </a:lnTo>
                <a:lnTo>
                  <a:pt x="736951" y="667891"/>
                </a:lnTo>
                <a:lnTo>
                  <a:pt x="740945" y="672953"/>
                </a:lnTo>
                <a:lnTo>
                  <a:pt x="742868" y="681536"/>
                </a:lnTo>
                <a:lnTo>
                  <a:pt x="744798" y="690092"/>
                </a:lnTo>
                <a:lnTo>
                  <a:pt x="746800" y="692630"/>
                </a:lnTo>
                <a:lnTo>
                  <a:pt x="750333" y="694052"/>
                </a:lnTo>
                <a:lnTo>
                  <a:pt x="747796" y="693892"/>
                </a:lnTo>
                <a:lnTo>
                  <a:pt x="749798" y="696430"/>
                </a:lnTo>
                <a:lnTo>
                  <a:pt x="754862" y="696736"/>
                </a:lnTo>
                <a:lnTo>
                  <a:pt x="752860" y="694198"/>
                </a:lnTo>
                <a:lnTo>
                  <a:pt x="759931" y="697016"/>
                </a:lnTo>
                <a:lnTo>
                  <a:pt x="763464" y="698437"/>
                </a:lnTo>
                <a:lnTo>
                  <a:pt x="772459" y="709837"/>
                </a:lnTo>
                <a:lnTo>
                  <a:pt x="770929" y="710953"/>
                </a:lnTo>
                <a:lnTo>
                  <a:pt x="769398" y="712070"/>
                </a:lnTo>
                <a:lnTo>
                  <a:pt x="767396" y="709532"/>
                </a:lnTo>
                <a:lnTo>
                  <a:pt x="766855" y="711935"/>
                </a:lnTo>
                <a:lnTo>
                  <a:pt x="767851" y="713198"/>
                </a:lnTo>
                <a:lnTo>
                  <a:pt x="772397" y="715870"/>
                </a:lnTo>
                <a:lnTo>
                  <a:pt x="779452" y="718699"/>
                </a:lnTo>
                <a:lnTo>
                  <a:pt x="780003" y="716309"/>
                </a:lnTo>
                <a:lnTo>
                  <a:pt x="782716" y="717927"/>
                </a:lnTo>
                <a:lnTo>
                  <a:pt x="783457" y="723775"/>
                </a:lnTo>
                <a:lnTo>
                  <a:pt x="789994" y="728971"/>
                </a:lnTo>
                <a:lnTo>
                  <a:pt x="787451" y="728837"/>
                </a:lnTo>
                <a:lnTo>
                  <a:pt x="786917" y="731216"/>
                </a:lnTo>
                <a:lnTo>
                  <a:pt x="793920" y="740091"/>
                </a:lnTo>
                <a:lnTo>
                  <a:pt x="807444" y="754175"/>
                </a:lnTo>
                <a:lnTo>
                  <a:pt x="811439" y="759237"/>
                </a:lnTo>
                <a:lnTo>
                  <a:pt x="808912" y="759091"/>
                </a:lnTo>
                <a:lnTo>
                  <a:pt x="806909" y="756553"/>
                </a:lnTo>
                <a:lnTo>
                  <a:pt x="803832" y="758798"/>
                </a:lnTo>
                <a:lnTo>
                  <a:pt x="803308" y="761189"/>
                </a:lnTo>
                <a:lnTo>
                  <a:pt x="804304" y="762451"/>
                </a:lnTo>
                <a:lnTo>
                  <a:pt x="807837" y="763873"/>
                </a:lnTo>
                <a:lnTo>
                  <a:pt x="812906" y="764153"/>
                </a:lnTo>
                <a:lnTo>
                  <a:pt x="816439" y="765575"/>
                </a:lnTo>
                <a:lnTo>
                  <a:pt x="820905" y="774291"/>
                </a:lnTo>
                <a:lnTo>
                  <a:pt x="825372" y="783007"/>
                </a:lnTo>
                <a:lnTo>
                  <a:pt x="826902" y="781891"/>
                </a:lnTo>
                <a:lnTo>
                  <a:pt x="827437" y="779512"/>
                </a:lnTo>
                <a:lnTo>
                  <a:pt x="826430" y="778237"/>
                </a:lnTo>
                <a:lnTo>
                  <a:pt x="827977" y="777109"/>
                </a:lnTo>
                <a:lnTo>
                  <a:pt x="830435" y="783312"/>
                </a:lnTo>
                <a:lnTo>
                  <a:pt x="847419" y="804837"/>
                </a:lnTo>
                <a:lnTo>
                  <a:pt x="846974" y="801184"/>
                </a:lnTo>
                <a:lnTo>
                  <a:pt x="851964" y="807509"/>
                </a:lnTo>
                <a:lnTo>
                  <a:pt x="856414" y="816237"/>
                </a:lnTo>
                <a:lnTo>
                  <a:pt x="855418" y="814974"/>
                </a:lnTo>
                <a:lnTo>
                  <a:pt x="852892" y="814828"/>
                </a:lnTo>
                <a:lnTo>
                  <a:pt x="858354" y="824807"/>
                </a:lnTo>
                <a:lnTo>
                  <a:pt x="865802" y="837335"/>
                </a:lnTo>
                <a:lnTo>
                  <a:pt x="874798" y="848735"/>
                </a:lnTo>
                <a:lnTo>
                  <a:pt x="885874" y="856628"/>
                </a:lnTo>
                <a:lnTo>
                  <a:pt x="889407" y="858050"/>
                </a:lnTo>
                <a:lnTo>
                  <a:pt x="895865" y="869290"/>
                </a:lnTo>
                <a:lnTo>
                  <a:pt x="906863" y="883228"/>
                </a:lnTo>
                <a:lnTo>
                  <a:pt x="903330" y="881807"/>
                </a:lnTo>
                <a:lnTo>
                  <a:pt x="902789" y="884210"/>
                </a:lnTo>
                <a:lnTo>
                  <a:pt x="903251" y="887851"/>
                </a:lnTo>
                <a:lnTo>
                  <a:pt x="901720" y="888967"/>
                </a:lnTo>
                <a:lnTo>
                  <a:pt x="905253" y="890389"/>
                </a:lnTo>
                <a:lnTo>
                  <a:pt x="906783" y="889273"/>
                </a:lnTo>
                <a:lnTo>
                  <a:pt x="907335" y="886882"/>
                </a:lnTo>
                <a:lnTo>
                  <a:pt x="910396" y="884650"/>
                </a:lnTo>
                <a:lnTo>
                  <a:pt x="915386" y="890974"/>
                </a:lnTo>
                <a:lnTo>
                  <a:pt x="921933" y="896184"/>
                </a:lnTo>
                <a:lnTo>
                  <a:pt x="918856" y="898428"/>
                </a:lnTo>
                <a:lnTo>
                  <a:pt x="923385" y="901112"/>
                </a:lnTo>
                <a:lnTo>
                  <a:pt x="924381" y="902374"/>
                </a:lnTo>
                <a:lnTo>
                  <a:pt x="920324" y="903344"/>
                </a:lnTo>
                <a:lnTo>
                  <a:pt x="924318" y="908407"/>
                </a:lnTo>
                <a:lnTo>
                  <a:pt x="930378" y="909974"/>
                </a:lnTo>
                <a:lnTo>
                  <a:pt x="939766" y="931072"/>
                </a:lnTo>
                <a:lnTo>
                  <a:pt x="947765" y="941210"/>
                </a:lnTo>
                <a:lnTo>
                  <a:pt x="951314" y="942620"/>
                </a:lnTo>
                <a:lnTo>
                  <a:pt x="954837" y="944028"/>
                </a:lnTo>
                <a:lnTo>
                  <a:pt x="952766" y="947548"/>
                </a:lnTo>
                <a:lnTo>
                  <a:pt x="949233" y="946126"/>
                </a:lnTo>
                <a:lnTo>
                  <a:pt x="957232" y="956264"/>
                </a:lnTo>
                <a:lnTo>
                  <a:pt x="956698" y="958642"/>
                </a:lnTo>
                <a:lnTo>
                  <a:pt x="957694" y="959905"/>
                </a:lnTo>
                <a:lnTo>
                  <a:pt x="963229" y="963864"/>
                </a:lnTo>
                <a:lnTo>
                  <a:pt x="967758" y="966548"/>
                </a:lnTo>
                <a:lnTo>
                  <a:pt x="971297" y="967944"/>
                </a:lnTo>
                <a:lnTo>
                  <a:pt x="965614" y="976087"/>
                </a:lnTo>
                <a:lnTo>
                  <a:pt x="970694" y="976380"/>
                </a:lnTo>
                <a:lnTo>
                  <a:pt x="972224" y="975264"/>
                </a:lnTo>
                <a:lnTo>
                  <a:pt x="973220" y="976526"/>
                </a:lnTo>
                <a:lnTo>
                  <a:pt x="976753" y="977948"/>
                </a:lnTo>
                <a:lnTo>
                  <a:pt x="983211" y="989188"/>
                </a:lnTo>
                <a:lnTo>
                  <a:pt x="982215" y="987926"/>
                </a:lnTo>
                <a:lnTo>
                  <a:pt x="980685" y="989042"/>
                </a:lnTo>
                <a:lnTo>
                  <a:pt x="986682" y="996642"/>
                </a:lnTo>
                <a:lnTo>
                  <a:pt x="984139" y="996508"/>
                </a:lnTo>
                <a:lnTo>
                  <a:pt x="982073" y="1000003"/>
                </a:lnTo>
                <a:lnTo>
                  <a:pt x="988133" y="1001570"/>
                </a:lnTo>
                <a:lnTo>
                  <a:pt x="984076" y="1002541"/>
                </a:lnTo>
                <a:lnTo>
                  <a:pt x="990597" y="1007749"/>
                </a:lnTo>
                <a:lnTo>
                  <a:pt x="994601" y="1012825"/>
                </a:lnTo>
                <a:lnTo>
                  <a:pt x="994067" y="1015203"/>
                </a:lnTo>
                <a:lnTo>
                  <a:pt x="990518" y="1013793"/>
                </a:lnTo>
                <a:lnTo>
                  <a:pt x="980464" y="1007164"/>
                </a:lnTo>
                <a:lnTo>
                  <a:pt x="982991" y="1007309"/>
                </a:lnTo>
                <a:lnTo>
                  <a:pt x="984521" y="1006193"/>
                </a:lnTo>
                <a:lnTo>
                  <a:pt x="981523" y="1002393"/>
                </a:lnTo>
                <a:lnTo>
                  <a:pt x="976077" y="992403"/>
                </a:lnTo>
                <a:lnTo>
                  <a:pt x="978603" y="992549"/>
                </a:lnTo>
                <a:lnTo>
                  <a:pt x="980134" y="991433"/>
                </a:lnTo>
                <a:lnTo>
                  <a:pt x="971076" y="986065"/>
                </a:lnTo>
                <a:lnTo>
                  <a:pt x="961006" y="979447"/>
                </a:lnTo>
                <a:lnTo>
                  <a:pt x="959538" y="974531"/>
                </a:lnTo>
                <a:lnTo>
                  <a:pt x="956540" y="970731"/>
                </a:lnTo>
                <a:lnTo>
                  <a:pt x="955088" y="965803"/>
                </a:lnTo>
                <a:lnTo>
                  <a:pt x="950543" y="963131"/>
                </a:lnTo>
                <a:lnTo>
                  <a:pt x="950008" y="965510"/>
                </a:lnTo>
                <a:lnTo>
                  <a:pt x="947482" y="965364"/>
                </a:lnTo>
                <a:lnTo>
                  <a:pt x="945018" y="959185"/>
                </a:lnTo>
                <a:lnTo>
                  <a:pt x="943550" y="954269"/>
                </a:lnTo>
                <a:lnTo>
                  <a:pt x="942098" y="949341"/>
                </a:lnTo>
                <a:lnTo>
                  <a:pt x="942623" y="946949"/>
                </a:lnTo>
                <a:lnTo>
                  <a:pt x="947702" y="947242"/>
                </a:lnTo>
                <a:lnTo>
                  <a:pt x="943157" y="944571"/>
                </a:lnTo>
                <a:lnTo>
                  <a:pt x="938628" y="941887"/>
                </a:lnTo>
                <a:lnTo>
                  <a:pt x="936626" y="939349"/>
                </a:lnTo>
                <a:lnTo>
                  <a:pt x="932553" y="940331"/>
                </a:lnTo>
                <a:lnTo>
                  <a:pt x="927096" y="930328"/>
                </a:lnTo>
                <a:lnTo>
                  <a:pt x="927631" y="927949"/>
                </a:lnTo>
                <a:lnTo>
                  <a:pt x="932160" y="930633"/>
                </a:lnTo>
                <a:lnTo>
                  <a:pt x="928165" y="925571"/>
                </a:lnTo>
                <a:lnTo>
                  <a:pt x="922630" y="921611"/>
                </a:lnTo>
                <a:lnTo>
                  <a:pt x="926163" y="923033"/>
                </a:lnTo>
                <a:lnTo>
                  <a:pt x="927710" y="921905"/>
                </a:lnTo>
                <a:lnTo>
                  <a:pt x="922709" y="915567"/>
                </a:lnTo>
                <a:lnTo>
                  <a:pt x="918164" y="912895"/>
                </a:lnTo>
                <a:lnTo>
                  <a:pt x="915637" y="912749"/>
                </a:lnTo>
                <a:lnTo>
                  <a:pt x="915165" y="909095"/>
                </a:lnTo>
                <a:lnTo>
                  <a:pt x="918243" y="906851"/>
                </a:lnTo>
                <a:lnTo>
                  <a:pt x="917247" y="905589"/>
                </a:lnTo>
                <a:lnTo>
                  <a:pt x="911171" y="904033"/>
                </a:lnTo>
                <a:lnTo>
                  <a:pt x="910112" y="908803"/>
                </a:lnTo>
                <a:lnTo>
                  <a:pt x="906107" y="903728"/>
                </a:lnTo>
                <a:lnTo>
                  <a:pt x="905174" y="896433"/>
                </a:lnTo>
                <a:lnTo>
                  <a:pt x="894176" y="882495"/>
                </a:lnTo>
                <a:lnTo>
                  <a:pt x="885653" y="874750"/>
                </a:lnTo>
                <a:lnTo>
                  <a:pt x="877130" y="867004"/>
                </a:lnTo>
                <a:lnTo>
                  <a:pt x="860660" y="843074"/>
                </a:lnTo>
                <a:lnTo>
                  <a:pt x="857137" y="841666"/>
                </a:lnTo>
                <a:lnTo>
                  <a:pt x="855135" y="839128"/>
                </a:lnTo>
                <a:lnTo>
                  <a:pt x="854663" y="835474"/>
                </a:lnTo>
                <a:lnTo>
                  <a:pt x="849673" y="829150"/>
                </a:lnTo>
                <a:lnTo>
                  <a:pt x="843141" y="823928"/>
                </a:lnTo>
                <a:lnTo>
                  <a:pt x="831069" y="814773"/>
                </a:lnTo>
                <a:lnTo>
                  <a:pt x="832599" y="813656"/>
                </a:lnTo>
                <a:lnTo>
                  <a:pt x="833595" y="814918"/>
                </a:lnTo>
                <a:lnTo>
                  <a:pt x="836148" y="815066"/>
                </a:lnTo>
                <a:lnTo>
                  <a:pt x="837679" y="813950"/>
                </a:lnTo>
                <a:lnTo>
                  <a:pt x="828684" y="802550"/>
                </a:lnTo>
                <a:lnTo>
                  <a:pt x="823148" y="798591"/>
                </a:lnTo>
                <a:lnTo>
                  <a:pt x="822687" y="794950"/>
                </a:lnTo>
                <a:lnTo>
                  <a:pt x="820150" y="794791"/>
                </a:lnTo>
                <a:lnTo>
                  <a:pt x="818158" y="792266"/>
                </a:lnTo>
                <a:lnTo>
                  <a:pt x="819689" y="791150"/>
                </a:lnTo>
                <a:lnTo>
                  <a:pt x="806086" y="783110"/>
                </a:lnTo>
                <a:lnTo>
                  <a:pt x="810694" y="779750"/>
                </a:lnTo>
                <a:lnTo>
                  <a:pt x="809226" y="774834"/>
                </a:lnTo>
                <a:lnTo>
                  <a:pt x="803690" y="770874"/>
                </a:lnTo>
                <a:lnTo>
                  <a:pt x="795623" y="766794"/>
                </a:lnTo>
                <a:lnTo>
                  <a:pt x="797091" y="771711"/>
                </a:lnTo>
                <a:lnTo>
                  <a:pt x="791094" y="764111"/>
                </a:lnTo>
                <a:lnTo>
                  <a:pt x="794616" y="765519"/>
                </a:lnTo>
                <a:lnTo>
                  <a:pt x="786093" y="757773"/>
                </a:lnTo>
                <a:lnTo>
                  <a:pt x="785558" y="760151"/>
                </a:lnTo>
                <a:lnTo>
                  <a:pt x="778566" y="751289"/>
                </a:lnTo>
                <a:lnTo>
                  <a:pt x="773093" y="741297"/>
                </a:lnTo>
                <a:lnTo>
                  <a:pt x="764569" y="733551"/>
                </a:lnTo>
                <a:lnTo>
                  <a:pt x="760025" y="730880"/>
                </a:lnTo>
                <a:lnTo>
                  <a:pt x="755496" y="728196"/>
                </a:lnTo>
                <a:lnTo>
                  <a:pt x="756030" y="725817"/>
                </a:lnTo>
                <a:lnTo>
                  <a:pt x="752497" y="724396"/>
                </a:lnTo>
                <a:lnTo>
                  <a:pt x="745966" y="719174"/>
                </a:lnTo>
                <a:lnTo>
                  <a:pt x="750033" y="718217"/>
                </a:lnTo>
                <a:lnTo>
                  <a:pt x="750574" y="715814"/>
                </a:lnTo>
                <a:lnTo>
                  <a:pt x="748582" y="713289"/>
                </a:lnTo>
                <a:lnTo>
                  <a:pt x="749106" y="710897"/>
                </a:lnTo>
                <a:lnTo>
                  <a:pt x="744037" y="710617"/>
                </a:lnTo>
                <a:lnTo>
                  <a:pt x="741500" y="710458"/>
                </a:lnTo>
                <a:lnTo>
                  <a:pt x="738973" y="710312"/>
                </a:lnTo>
                <a:lnTo>
                  <a:pt x="733972" y="703974"/>
                </a:lnTo>
                <a:lnTo>
                  <a:pt x="727435" y="698778"/>
                </a:lnTo>
                <a:lnTo>
                  <a:pt x="723430" y="693703"/>
                </a:lnTo>
                <a:lnTo>
                  <a:pt x="716909" y="688494"/>
                </a:lnTo>
                <a:lnTo>
                  <a:pt x="719436" y="688640"/>
                </a:lnTo>
                <a:lnTo>
                  <a:pt x="719987" y="686250"/>
                </a:lnTo>
                <a:lnTo>
                  <a:pt x="713439" y="681040"/>
                </a:lnTo>
                <a:lnTo>
                  <a:pt x="697833" y="670463"/>
                </a:lnTo>
                <a:lnTo>
                  <a:pt x="700376" y="670597"/>
                </a:lnTo>
                <a:lnTo>
                  <a:pt x="704905" y="673281"/>
                </a:lnTo>
                <a:lnTo>
                  <a:pt x="706908" y="675819"/>
                </a:lnTo>
                <a:lnTo>
                  <a:pt x="709434" y="675965"/>
                </a:lnTo>
                <a:lnTo>
                  <a:pt x="711987" y="676112"/>
                </a:lnTo>
                <a:lnTo>
                  <a:pt x="685384" y="651597"/>
                </a:lnTo>
                <a:lnTo>
                  <a:pt x="662325" y="628517"/>
                </a:lnTo>
                <a:lnTo>
                  <a:pt x="645802" y="610634"/>
                </a:lnTo>
                <a:lnTo>
                  <a:pt x="637252" y="602886"/>
                </a:lnTo>
                <a:lnTo>
                  <a:pt x="631727" y="598941"/>
                </a:lnTo>
                <a:lnTo>
                  <a:pt x="627198" y="596257"/>
                </a:lnTo>
                <a:lnTo>
                  <a:pt x="615205" y="581057"/>
                </a:lnTo>
                <a:lnTo>
                  <a:pt x="615729" y="578665"/>
                </a:lnTo>
                <a:lnTo>
                  <a:pt x="605659" y="572047"/>
                </a:lnTo>
                <a:lnTo>
                  <a:pt x="597135" y="564301"/>
                </a:lnTo>
                <a:lnTo>
                  <a:pt x="589136" y="554164"/>
                </a:lnTo>
                <a:lnTo>
                  <a:pt x="579066" y="547546"/>
                </a:lnTo>
                <a:lnTo>
                  <a:pt x="583139" y="546564"/>
                </a:lnTo>
                <a:lnTo>
                  <a:pt x="580141" y="542764"/>
                </a:lnTo>
                <a:lnTo>
                  <a:pt x="577615" y="542618"/>
                </a:lnTo>
                <a:lnTo>
                  <a:pt x="572535" y="542324"/>
                </a:lnTo>
                <a:lnTo>
                  <a:pt x="569002" y="540903"/>
                </a:lnTo>
                <a:lnTo>
                  <a:pt x="539018" y="502903"/>
                </a:lnTo>
                <a:lnTo>
                  <a:pt x="529472" y="493893"/>
                </a:lnTo>
                <a:lnTo>
                  <a:pt x="525950" y="492485"/>
                </a:lnTo>
                <a:lnTo>
                  <a:pt x="524419" y="493601"/>
                </a:lnTo>
                <a:lnTo>
                  <a:pt x="504426" y="468264"/>
                </a:lnTo>
                <a:lnTo>
                  <a:pt x="490886" y="454192"/>
                </a:lnTo>
                <a:lnTo>
                  <a:pt x="484354" y="448970"/>
                </a:lnTo>
                <a:lnTo>
                  <a:pt x="477283" y="446153"/>
                </a:lnTo>
                <a:lnTo>
                  <a:pt x="462831" y="424749"/>
                </a:lnTo>
                <a:lnTo>
                  <a:pt x="450297" y="411953"/>
                </a:lnTo>
                <a:lnTo>
                  <a:pt x="443294" y="403077"/>
                </a:lnTo>
                <a:lnTo>
                  <a:pt x="435687" y="402638"/>
                </a:lnTo>
                <a:lnTo>
                  <a:pt x="425634" y="396008"/>
                </a:lnTo>
                <a:lnTo>
                  <a:pt x="423631" y="393470"/>
                </a:lnTo>
                <a:lnTo>
                  <a:pt x="423170" y="389830"/>
                </a:lnTo>
                <a:lnTo>
                  <a:pt x="423694" y="387438"/>
                </a:lnTo>
                <a:lnTo>
                  <a:pt x="415643" y="383346"/>
                </a:lnTo>
                <a:lnTo>
                  <a:pt x="406569" y="377990"/>
                </a:lnTo>
                <a:lnTo>
                  <a:pt x="387964" y="363613"/>
                </a:lnTo>
                <a:lnTo>
                  <a:pt x="381433" y="358392"/>
                </a:lnTo>
                <a:lnTo>
                  <a:pt x="370435" y="344454"/>
                </a:lnTo>
                <a:lnTo>
                  <a:pt x="372973" y="344613"/>
                </a:lnTo>
                <a:lnTo>
                  <a:pt x="374048" y="339831"/>
                </a:lnTo>
                <a:lnTo>
                  <a:pt x="371505" y="339697"/>
                </a:lnTo>
                <a:lnTo>
                  <a:pt x="367972" y="338276"/>
                </a:lnTo>
                <a:lnTo>
                  <a:pt x="366897" y="343058"/>
                </a:lnTo>
                <a:lnTo>
                  <a:pt x="350836" y="328815"/>
                </a:lnTo>
                <a:lnTo>
                  <a:pt x="338842" y="313615"/>
                </a:lnTo>
                <a:lnTo>
                  <a:pt x="334297" y="310943"/>
                </a:lnTo>
                <a:lnTo>
                  <a:pt x="331770" y="310797"/>
                </a:lnTo>
                <a:lnTo>
                  <a:pt x="334848" y="308553"/>
                </a:lnTo>
                <a:lnTo>
                  <a:pt x="327776" y="305735"/>
                </a:lnTo>
                <a:lnTo>
                  <a:pt x="323771" y="300659"/>
                </a:lnTo>
                <a:lnTo>
                  <a:pt x="321307" y="294481"/>
                </a:lnTo>
                <a:lnTo>
                  <a:pt x="315783" y="290535"/>
                </a:lnTo>
                <a:lnTo>
                  <a:pt x="314252" y="291651"/>
                </a:lnTo>
                <a:lnTo>
                  <a:pt x="313246" y="290375"/>
                </a:lnTo>
                <a:lnTo>
                  <a:pt x="307704" y="286442"/>
                </a:lnTo>
                <a:lnTo>
                  <a:pt x="310782" y="284197"/>
                </a:lnTo>
                <a:lnTo>
                  <a:pt x="295176" y="273620"/>
                </a:lnTo>
                <a:lnTo>
                  <a:pt x="280105" y="260665"/>
                </a:lnTo>
                <a:lnTo>
                  <a:pt x="266581" y="246581"/>
                </a:lnTo>
                <a:lnTo>
                  <a:pt x="253057" y="232497"/>
                </a:lnTo>
                <a:lnTo>
                  <a:pt x="248512" y="229825"/>
                </a:lnTo>
                <a:lnTo>
                  <a:pt x="241457" y="226996"/>
                </a:lnTo>
                <a:lnTo>
                  <a:pt x="232461" y="215596"/>
                </a:lnTo>
                <a:lnTo>
                  <a:pt x="220389" y="206440"/>
                </a:lnTo>
                <a:lnTo>
                  <a:pt x="212310" y="202347"/>
                </a:lnTo>
                <a:lnTo>
                  <a:pt x="203776" y="194587"/>
                </a:lnTo>
                <a:lnTo>
                  <a:pt x="187238" y="176716"/>
                </a:lnTo>
                <a:lnTo>
                  <a:pt x="172639" y="167414"/>
                </a:lnTo>
                <a:lnTo>
                  <a:pt x="165112" y="160930"/>
                </a:lnTo>
                <a:lnTo>
                  <a:pt x="160110" y="154592"/>
                </a:lnTo>
                <a:lnTo>
                  <a:pt x="166186" y="156148"/>
                </a:lnTo>
                <a:lnTo>
                  <a:pt x="164194" y="153624"/>
                </a:lnTo>
                <a:lnTo>
                  <a:pt x="160645" y="152214"/>
                </a:lnTo>
                <a:lnTo>
                  <a:pt x="156588" y="153184"/>
                </a:lnTo>
                <a:lnTo>
                  <a:pt x="154586" y="150647"/>
                </a:lnTo>
                <a:lnTo>
                  <a:pt x="158643" y="149676"/>
                </a:lnTo>
                <a:lnTo>
                  <a:pt x="155644" y="145876"/>
                </a:lnTo>
                <a:lnTo>
                  <a:pt x="153118" y="145730"/>
                </a:lnTo>
                <a:lnTo>
                  <a:pt x="148038" y="145437"/>
                </a:lnTo>
                <a:lnTo>
                  <a:pt x="144516" y="144029"/>
                </a:lnTo>
                <a:lnTo>
                  <a:pt x="143509" y="142753"/>
                </a:lnTo>
                <a:lnTo>
                  <a:pt x="143048" y="139113"/>
                </a:lnTo>
                <a:lnTo>
                  <a:pt x="143588" y="136709"/>
                </a:lnTo>
                <a:lnTo>
                  <a:pt x="141596" y="134184"/>
                </a:lnTo>
                <a:lnTo>
                  <a:pt x="123437" y="123460"/>
                </a:lnTo>
                <a:lnTo>
                  <a:pt x="125519" y="119953"/>
                </a:lnTo>
                <a:lnTo>
                  <a:pt x="126987" y="124870"/>
                </a:lnTo>
                <a:lnTo>
                  <a:pt x="128517" y="123753"/>
                </a:lnTo>
                <a:lnTo>
                  <a:pt x="131054" y="123913"/>
                </a:lnTo>
                <a:lnTo>
                  <a:pt x="132050" y="125175"/>
                </a:lnTo>
                <a:lnTo>
                  <a:pt x="133597" y="124047"/>
                </a:lnTo>
                <a:lnTo>
                  <a:pt x="128045" y="120099"/>
                </a:lnTo>
                <a:lnTo>
                  <a:pt x="120990" y="117270"/>
                </a:lnTo>
                <a:lnTo>
                  <a:pt x="122521" y="116153"/>
                </a:lnTo>
                <a:lnTo>
                  <a:pt x="123516" y="117416"/>
                </a:lnTo>
                <a:lnTo>
                  <a:pt x="126053" y="117575"/>
                </a:lnTo>
                <a:lnTo>
                  <a:pt x="126594" y="115171"/>
                </a:lnTo>
                <a:lnTo>
                  <a:pt x="124051" y="115037"/>
                </a:lnTo>
                <a:lnTo>
                  <a:pt x="125598" y="113909"/>
                </a:lnTo>
                <a:lnTo>
                  <a:pt x="124602" y="112647"/>
                </a:lnTo>
                <a:lnTo>
                  <a:pt x="122049" y="112499"/>
                </a:lnTo>
                <a:lnTo>
                  <a:pt x="119994" y="116008"/>
                </a:lnTo>
                <a:lnTo>
                  <a:pt x="118987" y="114732"/>
                </a:lnTo>
                <a:lnTo>
                  <a:pt x="115449" y="113336"/>
                </a:lnTo>
                <a:lnTo>
                  <a:pt x="106391" y="107968"/>
                </a:lnTo>
                <a:lnTo>
                  <a:pt x="91241" y="101057"/>
                </a:lnTo>
                <a:lnTo>
                  <a:pt x="92316" y="96275"/>
                </a:lnTo>
                <a:lnTo>
                  <a:pt x="90785" y="97391"/>
                </a:lnTo>
                <a:lnTo>
                  <a:pt x="88243" y="97257"/>
                </a:lnTo>
                <a:lnTo>
                  <a:pt x="84710" y="95835"/>
                </a:lnTo>
                <a:lnTo>
                  <a:pt x="87236" y="95981"/>
                </a:lnTo>
                <a:lnTo>
                  <a:pt x="88783" y="94853"/>
                </a:lnTo>
                <a:lnTo>
                  <a:pt x="80794" y="84729"/>
                </a:lnTo>
                <a:lnTo>
                  <a:pt x="74246" y="79519"/>
                </a:lnTo>
                <a:lnTo>
                  <a:pt x="71720" y="79373"/>
                </a:lnTo>
                <a:lnTo>
                  <a:pt x="73251" y="78257"/>
                </a:lnTo>
                <a:lnTo>
                  <a:pt x="75793" y="78391"/>
                </a:lnTo>
                <a:lnTo>
                  <a:pt x="76328" y="76013"/>
                </a:lnTo>
                <a:lnTo>
                  <a:pt x="65723" y="71773"/>
                </a:lnTo>
                <a:lnTo>
                  <a:pt x="61194" y="69090"/>
                </a:lnTo>
                <a:lnTo>
                  <a:pt x="62725" y="67973"/>
                </a:lnTo>
                <a:lnTo>
                  <a:pt x="54112" y="66258"/>
                </a:lnTo>
                <a:lnTo>
                  <a:pt x="49122" y="59934"/>
                </a:lnTo>
                <a:lnTo>
                  <a:pt x="39592" y="50912"/>
                </a:lnTo>
                <a:lnTo>
                  <a:pt x="31593" y="40775"/>
                </a:lnTo>
                <a:lnTo>
                  <a:pt x="26051" y="36841"/>
                </a:lnTo>
                <a:lnTo>
                  <a:pt x="17990" y="32735"/>
                </a:lnTo>
                <a:lnTo>
                  <a:pt x="16994" y="31473"/>
                </a:lnTo>
                <a:lnTo>
                  <a:pt x="13444" y="30064"/>
                </a:lnTo>
                <a:lnTo>
                  <a:pt x="13995" y="27673"/>
                </a:lnTo>
                <a:lnTo>
                  <a:pt x="17057" y="25441"/>
                </a:lnTo>
                <a:lnTo>
                  <a:pt x="8444" y="23726"/>
                </a:lnTo>
                <a:lnTo>
                  <a:pt x="3915" y="21042"/>
                </a:lnTo>
                <a:lnTo>
                  <a:pt x="1923" y="18518"/>
                </a:lnTo>
                <a:lnTo>
                  <a:pt x="5445" y="19926"/>
                </a:lnTo>
                <a:lnTo>
                  <a:pt x="2447" y="16126"/>
                </a:lnTo>
                <a:lnTo>
                  <a:pt x="0" y="9935"/>
                </a:lnTo>
                <a:lnTo>
                  <a:pt x="534" y="7557"/>
                </a:lnTo>
                <a:lnTo>
                  <a:pt x="2065" y="6441"/>
                </a:lnTo>
                <a:lnTo>
                  <a:pt x="5142" y="4196"/>
                </a:lnTo>
                <a:lnTo>
                  <a:pt x="10211" y="4476"/>
                </a:lnTo>
                <a:lnTo>
                  <a:pt x="14819" y="1116"/>
                </a:lnTo>
                <a:lnTo>
                  <a:pt x="16350" y="0"/>
                </a:lnTo>
                <a:lnTo>
                  <a:pt x="17356" y="1275"/>
                </a:lnTo>
                <a:lnTo>
                  <a:pt x="18824" y="6191"/>
                </a:lnTo>
                <a:lnTo>
                  <a:pt x="21271" y="12382"/>
                </a:lnTo>
                <a:lnTo>
                  <a:pt x="31342" y="19000"/>
                </a:lnTo>
                <a:lnTo>
                  <a:pt x="62474" y="46198"/>
                </a:lnTo>
                <a:lnTo>
                  <a:pt x="94618" y="74647"/>
                </a:lnTo>
                <a:lnTo>
                  <a:pt x="110669" y="88877"/>
                </a:lnTo>
                <a:lnTo>
                  <a:pt x="124744" y="100570"/>
                </a:lnTo>
                <a:lnTo>
                  <a:pt x="135810" y="108450"/>
                </a:lnTo>
                <a:lnTo>
                  <a:pt x="143348" y="114947"/>
                </a:lnTo>
                <a:lnTo>
                  <a:pt x="149885" y="120143"/>
                </a:lnTo>
                <a:lnTo>
                  <a:pt x="158943" y="125511"/>
                </a:lnTo>
                <a:lnTo>
                  <a:pt x="158419" y="127903"/>
                </a:lnTo>
                <a:lnTo>
                  <a:pt x="183088" y="143822"/>
                </a:lnTo>
                <a:lnTo>
                  <a:pt x="186086" y="147622"/>
                </a:lnTo>
                <a:lnTo>
                  <a:pt x="187537" y="152550"/>
                </a:lnTo>
                <a:lnTo>
                  <a:pt x="190536" y="156350"/>
                </a:lnTo>
                <a:lnTo>
                  <a:pt x="196612" y="157906"/>
                </a:lnTo>
                <a:lnTo>
                  <a:pt x="195867" y="178419"/>
                </a:lnTo>
                <a:lnTo>
                  <a:pt x="194320" y="179547"/>
                </a:lnTo>
                <a:lnTo>
                  <a:pt x="198866" y="182219"/>
                </a:lnTo>
                <a:lnTo>
                  <a:pt x="206142" y="166927"/>
                </a:lnTo>
                <a:lnTo>
                  <a:pt x="212138" y="174527"/>
                </a:lnTo>
                <a:lnTo>
                  <a:pt x="219682" y="180999"/>
                </a:lnTo>
                <a:lnTo>
                  <a:pt x="228740" y="186366"/>
                </a:lnTo>
                <a:lnTo>
                  <a:pt x="237290" y="194114"/>
                </a:lnTo>
                <a:lnTo>
                  <a:pt x="234737" y="193966"/>
                </a:lnTo>
                <a:lnTo>
                  <a:pt x="241284" y="199176"/>
                </a:lnTo>
                <a:lnTo>
                  <a:pt x="244817" y="200598"/>
                </a:lnTo>
                <a:lnTo>
                  <a:pt x="248340" y="202006"/>
                </a:lnTo>
                <a:lnTo>
                  <a:pt x="253419" y="202299"/>
                </a:lnTo>
                <a:lnTo>
                  <a:pt x="250342" y="204543"/>
                </a:lnTo>
                <a:lnTo>
                  <a:pt x="266488" y="212717"/>
                </a:lnTo>
                <a:lnTo>
                  <a:pt x="273019" y="217938"/>
                </a:lnTo>
                <a:lnTo>
                  <a:pt x="274015" y="219200"/>
                </a:lnTo>
                <a:lnTo>
                  <a:pt x="273491" y="221592"/>
                </a:lnTo>
                <a:lnTo>
                  <a:pt x="280547" y="224422"/>
                </a:lnTo>
                <a:lnTo>
                  <a:pt x="287094" y="229632"/>
                </a:lnTo>
                <a:lnTo>
                  <a:pt x="291544" y="238360"/>
                </a:lnTo>
                <a:lnTo>
                  <a:pt x="292006" y="242000"/>
                </a:lnTo>
                <a:lnTo>
                  <a:pt x="291482" y="244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0870" y="3079100"/>
            <a:ext cx="4607" cy="4636"/>
          </a:xfrm>
          <a:custGeom>
            <a:avLst/>
            <a:gdLst/>
            <a:ahLst/>
            <a:cxnLst/>
            <a:rect l="l" t="t" r="r" b="b"/>
            <a:pathLst>
              <a:path w="4607" h="4636">
                <a:moveTo>
                  <a:pt x="4607" y="0"/>
                </a:moveTo>
                <a:lnTo>
                  <a:pt x="1006" y="4636"/>
                </a:lnTo>
                <a:lnTo>
                  <a:pt x="0" y="3360"/>
                </a:lnTo>
                <a:lnTo>
                  <a:pt x="4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01451" y="2983839"/>
            <a:ext cx="2537" cy="717"/>
          </a:xfrm>
          <a:custGeom>
            <a:avLst/>
            <a:gdLst/>
            <a:ahLst/>
            <a:cxnLst/>
            <a:rect l="l" t="t" r="r" b="b"/>
            <a:pathLst>
              <a:path w="2537" h="717">
                <a:moveTo>
                  <a:pt x="2537" y="717"/>
                </a:moveTo>
                <a:lnTo>
                  <a:pt x="0" y="558"/>
                </a:lnTo>
                <a:lnTo>
                  <a:pt x="765" y="0"/>
                </a:lnTo>
                <a:lnTo>
                  <a:pt x="2537" y="7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7533" y="3082635"/>
            <a:ext cx="1090" cy="3689"/>
          </a:xfrm>
          <a:custGeom>
            <a:avLst/>
            <a:gdLst/>
            <a:ahLst/>
            <a:cxnLst/>
            <a:rect l="l" t="t" r="r" b="b"/>
            <a:pathLst>
              <a:path w="1090" h="3689">
                <a:moveTo>
                  <a:pt x="1090" y="3689"/>
                </a:moveTo>
                <a:lnTo>
                  <a:pt x="0" y="0"/>
                </a:lnTo>
                <a:lnTo>
                  <a:pt x="618" y="35"/>
                </a:lnTo>
                <a:lnTo>
                  <a:pt x="1090" y="3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00455" y="2983135"/>
            <a:ext cx="2526" cy="704"/>
          </a:xfrm>
          <a:custGeom>
            <a:avLst/>
            <a:gdLst/>
            <a:ahLst/>
            <a:cxnLst/>
            <a:rect l="l" t="t" r="r" b="b"/>
            <a:pathLst>
              <a:path w="2526" h="704">
                <a:moveTo>
                  <a:pt x="2526" y="145"/>
                </a:moveTo>
                <a:lnTo>
                  <a:pt x="1761" y="704"/>
                </a:lnTo>
                <a:lnTo>
                  <a:pt x="0" y="0"/>
                </a:lnTo>
                <a:lnTo>
                  <a:pt x="2526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27111" y="3000476"/>
            <a:ext cx="2553" cy="1275"/>
          </a:xfrm>
          <a:custGeom>
            <a:avLst/>
            <a:gdLst/>
            <a:ahLst/>
            <a:cxnLst/>
            <a:rect l="l" t="t" r="r" b="b"/>
            <a:pathLst>
              <a:path w="2553" h="1275">
                <a:moveTo>
                  <a:pt x="2553" y="1275"/>
                </a:moveTo>
                <a:lnTo>
                  <a:pt x="0" y="1128"/>
                </a:lnTo>
                <a:lnTo>
                  <a:pt x="1546" y="0"/>
                </a:lnTo>
                <a:lnTo>
                  <a:pt x="2553" y="1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5415" y="2966875"/>
            <a:ext cx="87689" cy="136491"/>
          </a:xfrm>
          <a:custGeom>
            <a:avLst/>
            <a:gdLst/>
            <a:ahLst/>
            <a:cxnLst/>
            <a:rect l="l" t="t" r="r" b="b"/>
            <a:pathLst>
              <a:path w="87689" h="136491">
                <a:moveTo>
                  <a:pt x="0" y="118258"/>
                </a:moveTo>
                <a:lnTo>
                  <a:pt x="62" y="112225"/>
                </a:lnTo>
                <a:lnTo>
                  <a:pt x="3139" y="109981"/>
                </a:lnTo>
                <a:lnTo>
                  <a:pt x="7223" y="109012"/>
                </a:lnTo>
                <a:lnTo>
                  <a:pt x="9750" y="109158"/>
                </a:lnTo>
                <a:lnTo>
                  <a:pt x="9215" y="111536"/>
                </a:lnTo>
                <a:lnTo>
                  <a:pt x="9671" y="115202"/>
                </a:lnTo>
                <a:lnTo>
                  <a:pt x="12748" y="112958"/>
                </a:lnTo>
                <a:lnTo>
                  <a:pt x="16822" y="111976"/>
                </a:lnTo>
                <a:lnTo>
                  <a:pt x="26965" y="112574"/>
                </a:lnTo>
                <a:lnTo>
                  <a:pt x="35568" y="114276"/>
                </a:lnTo>
                <a:lnTo>
                  <a:pt x="40096" y="116960"/>
                </a:lnTo>
                <a:lnTo>
                  <a:pt x="42178" y="113453"/>
                </a:lnTo>
                <a:lnTo>
                  <a:pt x="45255" y="111209"/>
                </a:lnTo>
                <a:lnTo>
                  <a:pt x="47782" y="111355"/>
                </a:lnTo>
                <a:lnTo>
                  <a:pt x="42781" y="105017"/>
                </a:lnTo>
                <a:lnTo>
                  <a:pt x="37712" y="104737"/>
                </a:lnTo>
                <a:lnTo>
                  <a:pt x="43316" y="102638"/>
                </a:lnTo>
                <a:lnTo>
                  <a:pt x="48395" y="102932"/>
                </a:lnTo>
                <a:lnTo>
                  <a:pt x="46865" y="104048"/>
                </a:lnTo>
                <a:lnTo>
                  <a:pt x="50859" y="109110"/>
                </a:lnTo>
                <a:lnTo>
                  <a:pt x="51315" y="112776"/>
                </a:lnTo>
                <a:lnTo>
                  <a:pt x="50319" y="111514"/>
                </a:lnTo>
                <a:lnTo>
                  <a:pt x="51787" y="116430"/>
                </a:lnTo>
                <a:lnTo>
                  <a:pt x="52248" y="120071"/>
                </a:lnTo>
                <a:lnTo>
                  <a:pt x="52311" y="114038"/>
                </a:lnTo>
                <a:lnTo>
                  <a:pt x="54392" y="110532"/>
                </a:lnTo>
                <a:lnTo>
                  <a:pt x="54864" y="114186"/>
                </a:lnTo>
                <a:lnTo>
                  <a:pt x="54927" y="108154"/>
                </a:lnTo>
                <a:lnTo>
                  <a:pt x="56473" y="107025"/>
                </a:lnTo>
                <a:lnTo>
                  <a:pt x="59000" y="107171"/>
                </a:lnTo>
                <a:lnTo>
                  <a:pt x="56002" y="103371"/>
                </a:lnTo>
                <a:lnTo>
                  <a:pt x="54613" y="92411"/>
                </a:lnTo>
                <a:lnTo>
                  <a:pt x="54975" y="62213"/>
                </a:lnTo>
                <a:lnTo>
                  <a:pt x="55815" y="35643"/>
                </a:lnTo>
                <a:lnTo>
                  <a:pt x="56964" y="24842"/>
                </a:lnTo>
                <a:lnTo>
                  <a:pt x="63563" y="24006"/>
                </a:lnTo>
                <a:lnTo>
                  <a:pt x="68643" y="24299"/>
                </a:lnTo>
                <a:lnTo>
                  <a:pt x="58573" y="17681"/>
                </a:lnTo>
                <a:lnTo>
                  <a:pt x="62646" y="16699"/>
                </a:lnTo>
                <a:lnTo>
                  <a:pt x="60644" y="14162"/>
                </a:lnTo>
                <a:lnTo>
                  <a:pt x="68250" y="14601"/>
                </a:lnTo>
                <a:lnTo>
                  <a:pt x="63705" y="11929"/>
                </a:lnTo>
                <a:lnTo>
                  <a:pt x="62709" y="10667"/>
                </a:lnTo>
                <a:lnTo>
                  <a:pt x="63260" y="8277"/>
                </a:lnTo>
                <a:lnTo>
                  <a:pt x="63784" y="5885"/>
                </a:lnTo>
                <a:lnTo>
                  <a:pt x="65866" y="2378"/>
                </a:lnTo>
                <a:lnTo>
                  <a:pt x="66400" y="0"/>
                </a:lnTo>
                <a:lnTo>
                  <a:pt x="76533" y="585"/>
                </a:lnTo>
                <a:lnTo>
                  <a:pt x="87689" y="2434"/>
                </a:lnTo>
                <a:lnTo>
                  <a:pt x="83081" y="5795"/>
                </a:lnTo>
                <a:lnTo>
                  <a:pt x="80999" y="9301"/>
                </a:lnTo>
                <a:lnTo>
                  <a:pt x="79924" y="14083"/>
                </a:lnTo>
                <a:lnTo>
                  <a:pt x="78855" y="18840"/>
                </a:lnTo>
                <a:lnTo>
                  <a:pt x="79248" y="28539"/>
                </a:lnTo>
                <a:lnTo>
                  <a:pt x="77166" y="32045"/>
                </a:lnTo>
                <a:lnTo>
                  <a:pt x="74089" y="34290"/>
                </a:lnTo>
                <a:lnTo>
                  <a:pt x="80700" y="33467"/>
                </a:lnTo>
                <a:lnTo>
                  <a:pt x="79169" y="34583"/>
                </a:lnTo>
                <a:lnTo>
                  <a:pt x="81695" y="34729"/>
                </a:lnTo>
                <a:lnTo>
                  <a:pt x="80165" y="35845"/>
                </a:lnTo>
                <a:lnTo>
                  <a:pt x="81171" y="37121"/>
                </a:lnTo>
                <a:lnTo>
                  <a:pt x="87247" y="38676"/>
                </a:lnTo>
                <a:lnTo>
                  <a:pt x="82167" y="38383"/>
                </a:lnTo>
                <a:lnTo>
                  <a:pt x="80637" y="39499"/>
                </a:lnTo>
                <a:lnTo>
                  <a:pt x="78031" y="45398"/>
                </a:lnTo>
                <a:lnTo>
                  <a:pt x="77418" y="53820"/>
                </a:lnTo>
                <a:lnTo>
                  <a:pt x="78807" y="64781"/>
                </a:lnTo>
                <a:lnTo>
                  <a:pt x="83649" y="83208"/>
                </a:lnTo>
                <a:lnTo>
                  <a:pt x="87119" y="90662"/>
                </a:lnTo>
                <a:lnTo>
                  <a:pt x="82512" y="94022"/>
                </a:lnTo>
                <a:lnTo>
                  <a:pt x="77353" y="99773"/>
                </a:lnTo>
                <a:lnTo>
                  <a:pt x="76294" y="104543"/>
                </a:lnTo>
                <a:lnTo>
                  <a:pt x="76739" y="108196"/>
                </a:lnTo>
                <a:lnTo>
                  <a:pt x="81740" y="114534"/>
                </a:lnTo>
                <a:lnTo>
                  <a:pt x="82118" y="115760"/>
                </a:lnTo>
                <a:lnTo>
                  <a:pt x="80209" y="115650"/>
                </a:lnTo>
                <a:lnTo>
                  <a:pt x="78679" y="116766"/>
                </a:lnTo>
                <a:lnTo>
                  <a:pt x="76136" y="116632"/>
                </a:lnTo>
                <a:lnTo>
                  <a:pt x="86127" y="129294"/>
                </a:lnTo>
                <a:lnTo>
                  <a:pt x="83601" y="129148"/>
                </a:lnTo>
                <a:lnTo>
                  <a:pt x="78065" y="125189"/>
                </a:lnTo>
                <a:lnTo>
                  <a:pt x="81064" y="128989"/>
                </a:lnTo>
                <a:lnTo>
                  <a:pt x="83522" y="135193"/>
                </a:lnTo>
                <a:lnTo>
                  <a:pt x="84518" y="136455"/>
                </a:lnTo>
                <a:lnTo>
                  <a:pt x="80985" y="135033"/>
                </a:lnTo>
                <a:lnTo>
                  <a:pt x="72461" y="127287"/>
                </a:lnTo>
                <a:lnTo>
                  <a:pt x="74464" y="129825"/>
                </a:lnTo>
                <a:lnTo>
                  <a:pt x="75915" y="134753"/>
                </a:lnTo>
                <a:lnTo>
                  <a:pt x="76911" y="136015"/>
                </a:lnTo>
                <a:lnTo>
                  <a:pt x="66779" y="135430"/>
                </a:lnTo>
                <a:lnTo>
                  <a:pt x="62250" y="132746"/>
                </a:lnTo>
                <a:lnTo>
                  <a:pt x="58244" y="127671"/>
                </a:lnTo>
                <a:lnTo>
                  <a:pt x="58700" y="131337"/>
                </a:lnTo>
                <a:lnTo>
                  <a:pt x="55639" y="133569"/>
                </a:lnTo>
                <a:lnTo>
                  <a:pt x="49029" y="134392"/>
                </a:lnTo>
                <a:lnTo>
                  <a:pt x="46486" y="134258"/>
                </a:lnTo>
                <a:lnTo>
                  <a:pt x="43425" y="136491"/>
                </a:lnTo>
                <a:lnTo>
                  <a:pt x="42492" y="129196"/>
                </a:lnTo>
                <a:lnTo>
                  <a:pt x="39038" y="121730"/>
                </a:lnTo>
                <a:lnTo>
                  <a:pt x="33434" y="123829"/>
                </a:lnTo>
                <a:lnTo>
                  <a:pt x="25277" y="125779"/>
                </a:lnTo>
                <a:lnTo>
                  <a:pt x="17670" y="125340"/>
                </a:lnTo>
                <a:lnTo>
                  <a:pt x="15133" y="125181"/>
                </a:lnTo>
                <a:lnTo>
                  <a:pt x="15212" y="119136"/>
                </a:lnTo>
                <a:lnTo>
                  <a:pt x="16281" y="114379"/>
                </a:lnTo>
                <a:lnTo>
                  <a:pt x="10143" y="118856"/>
                </a:lnTo>
                <a:lnTo>
                  <a:pt x="4529" y="120941"/>
                </a:lnTo>
                <a:lnTo>
                  <a:pt x="1006" y="119533"/>
                </a:lnTo>
                <a:lnTo>
                  <a:pt x="0" y="118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38422" y="3074038"/>
            <a:ext cx="3061" cy="8422"/>
          </a:xfrm>
          <a:custGeom>
            <a:avLst/>
            <a:gdLst/>
            <a:ahLst/>
            <a:cxnLst/>
            <a:rect l="l" t="t" r="r" b="b"/>
            <a:pathLst>
              <a:path w="3061" h="8422">
                <a:moveTo>
                  <a:pt x="2526" y="2378"/>
                </a:moveTo>
                <a:lnTo>
                  <a:pt x="2447" y="8422"/>
                </a:lnTo>
                <a:lnTo>
                  <a:pt x="0" y="2232"/>
                </a:lnTo>
                <a:lnTo>
                  <a:pt x="3061" y="0"/>
                </a:lnTo>
                <a:lnTo>
                  <a:pt x="2526" y="2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9172" y="2728485"/>
            <a:ext cx="262164" cy="827842"/>
          </a:xfrm>
          <a:custGeom>
            <a:avLst/>
            <a:gdLst/>
            <a:ahLst/>
            <a:cxnLst/>
            <a:rect l="l" t="t" r="r" b="b"/>
            <a:pathLst>
              <a:path w="262164" h="827842">
                <a:moveTo>
                  <a:pt x="98029" y="137816"/>
                </a:moveTo>
                <a:lnTo>
                  <a:pt x="97140" y="136858"/>
                </a:lnTo>
                <a:lnTo>
                  <a:pt x="97991" y="136858"/>
                </a:lnTo>
                <a:lnTo>
                  <a:pt x="98029" y="137816"/>
                </a:lnTo>
                <a:close/>
              </a:path>
              <a:path w="262164" h="827842">
                <a:moveTo>
                  <a:pt x="215481" y="444811"/>
                </a:moveTo>
                <a:lnTo>
                  <a:pt x="212992" y="445758"/>
                </a:lnTo>
                <a:lnTo>
                  <a:pt x="212880" y="442907"/>
                </a:lnTo>
                <a:lnTo>
                  <a:pt x="215481" y="444811"/>
                </a:lnTo>
                <a:close/>
              </a:path>
              <a:path w="262164" h="827842">
                <a:moveTo>
                  <a:pt x="260602" y="634906"/>
                </a:moveTo>
                <a:lnTo>
                  <a:pt x="258076" y="634906"/>
                </a:lnTo>
                <a:lnTo>
                  <a:pt x="258039" y="633949"/>
                </a:lnTo>
                <a:lnTo>
                  <a:pt x="260602" y="634906"/>
                </a:lnTo>
                <a:close/>
              </a:path>
              <a:path w="262164" h="827842">
                <a:moveTo>
                  <a:pt x="262164" y="611139"/>
                </a:moveTo>
                <a:lnTo>
                  <a:pt x="261108" y="610001"/>
                </a:lnTo>
                <a:lnTo>
                  <a:pt x="262089" y="609235"/>
                </a:lnTo>
                <a:lnTo>
                  <a:pt x="262164" y="611139"/>
                </a:lnTo>
                <a:close/>
              </a:path>
              <a:path w="262164" h="827842">
                <a:moveTo>
                  <a:pt x="242928" y="823087"/>
                </a:moveTo>
                <a:lnTo>
                  <a:pt x="240466" y="824044"/>
                </a:lnTo>
                <a:lnTo>
                  <a:pt x="240541" y="825938"/>
                </a:lnTo>
                <a:lnTo>
                  <a:pt x="243078" y="826895"/>
                </a:lnTo>
                <a:lnTo>
                  <a:pt x="245604" y="826895"/>
                </a:lnTo>
                <a:lnTo>
                  <a:pt x="243116" y="827842"/>
                </a:lnTo>
                <a:lnTo>
                  <a:pt x="238005" y="824991"/>
                </a:lnTo>
                <a:lnTo>
                  <a:pt x="237855" y="821193"/>
                </a:lnTo>
                <a:lnTo>
                  <a:pt x="242928" y="823087"/>
                </a:lnTo>
                <a:close/>
              </a:path>
              <a:path w="262164" h="827842">
                <a:moveTo>
                  <a:pt x="75906" y="149220"/>
                </a:moveTo>
                <a:lnTo>
                  <a:pt x="73380" y="149220"/>
                </a:lnTo>
                <a:lnTo>
                  <a:pt x="74181" y="105495"/>
                </a:lnTo>
                <a:lnTo>
                  <a:pt x="79404" y="111197"/>
                </a:lnTo>
                <a:lnTo>
                  <a:pt x="76943" y="112154"/>
                </a:lnTo>
                <a:lnTo>
                  <a:pt x="76018" y="152072"/>
                </a:lnTo>
                <a:lnTo>
                  <a:pt x="75906" y="149220"/>
                </a:lnTo>
                <a:close/>
              </a:path>
              <a:path w="262164" h="827842">
                <a:moveTo>
                  <a:pt x="210006" y="433406"/>
                </a:moveTo>
                <a:lnTo>
                  <a:pt x="208306" y="432771"/>
                </a:lnTo>
                <a:lnTo>
                  <a:pt x="207431" y="431502"/>
                </a:lnTo>
                <a:lnTo>
                  <a:pt x="210006" y="433406"/>
                </a:lnTo>
                <a:close/>
              </a:path>
              <a:path w="262164" h="827842">
                <a:moveTo>
                  <a:pt x="5362" y="14256"/>
                </a:moveTo>
                <a:lnTo>
                  <a:pt x="10360" y="14256"/>
                </a:lnTo>
                <a:lnTo>
                  <a:pt x="2686" y="10447"/>
                </a:lnTo>
                <a:lnTo>
                  <a:pt x="74" y="7596"/>
                </a:lnTo>
                <a:lnTo>
                  <a:pt x="0" y="5702"/>
                </a:lnTo>
                <a:lnTo>
                  <a:pt x="2573" y="7596"/>
                </a:lnTo>
                <a:lnTo>
                  <a:pt x="2461" y="4745"/>
                </a:lnTo>
                <a:lnTo>
                  <a:pt x="4837" y="947"/>
                </a:lnTo>
                <a:lnTo>
                  <a:pt x="7299" y="0"/>
                </a:lnTo>
                <a:lnTo>
                  <a:pt x="14823" y="0"/>
                </a:lnTo>
                <a:lnTo>
                  <a:pt x="19923" y="1894"/>
                </a:lnTo>
                <a:lnTo>
                  <a:pt x="29946" y="1894"/>
                </a:lnTo>
                <a:lnTo>
                  <a:pt x="29984" y="2851"/>
                </a:lnTo>
                <a:lnTo>
                  <a:pt x="27597" y="5702"/>
                </a:lnTo>
                <a:lnTo>
                  <a:pt x="25221" y="9500"/>
                </a:lnTo>
                <a:lnTo>
                  <a:pt x="30509" y="16150"/>
                </a:lnTo>
                <a:lnTo>
                  <a:pt x="41470" y="39917"/>
                </a:lnTo>
                <a:lnTo>
                  <a:pt x="52495" y="64631"/>
                </a:lnTo>
                <a:lnTo>
                  <a:pt x="57981" y="76983"/>
                </a:lnTo>
                <a:lnTo>
                  <a:pt x="63418" y="87441"/>
                </a:lnTo>
                <a:lnTo>
                  <a:pt x="68743" y="95037"/>
                </a:lnTo>
                <a:lnTo>
                  <a:pt x="71468" y="100750"/>
                </a:lnTo>
                <a:lnTo>
                  <a:pt x="74181" y="105495"/>
                </a:lnTo>
                <a:lnTo>
                  <a:pt x="73380" y="149220"/>
                </a:lnTo>
                <a:lnTo>
                  <a:pt x="76018" y="152072"/>
                </a:lnTo>
                <a:lnTo>
                  <a:pt x="76943" y="112154"/>
                </a:lnTo>
                <a:lnTo>
                  <a:pt x="90129" y="128305"/>
                </a:lnTo>
                <a:lnTo>
                  <a:pt x="90242" y="131156"/>
                </a:lnTo>
                <a:lnTo>
                  <a:pt x="87829" y="134007"/>
                </a:lnTo>
                <a:lnTo>
                  <a:pt x="87941" y="136858"/>
                </a:lnTo>
                <a:lnTo>
                  <a:pt x="93079" y="139710"/>
                </a:lnTo>
                <a:lnTo>
                  <a:pt x="92966" y="136858"/>
                </a:lnTo>
                <a:lnTo>
                  <a:pt x="90354" y="134007"/>
                </a:lnTo>
                <a:lnTo>
                  <a:pt x="92816" y="133060"/>
                </a:lnTo>
                <a:lnTo>
                  <a:pt x="95391" y="134964"/>
                </a:lnTo>
                <a:lnTo>
                  <a:pt x="97140" y="136858"/>
                </a:lnTo>
                <a:lnTo>
                  <a:pt x="95465" y="136858"/>
                </a:lnTo>
                <a:lnTo>
                  <a:pt x="95503" y="137816"/>
                </a:lnTo>
                <a:lnTo>
                  <a:pt x="98029" y="137816"/>
                </a:lnTo>
                <a:lnTo>
                  <a:pt x="103365" y="146369"/>
                </a:lnTo>
                <a:lnTo>
                  <a:pt x="106041" y="150168"/>
                </a:lnTo>
                <a:lnTo>
                  <a:pt x="108615" y="152072"/>
                </a:lnTo>
                <a:lnTo>
                  <a:pt x="103590" y="152072"/>
                </a:lnTo>
                <a:lnTo>
                  <a:pt x="101128" y="153019"/>
                </a:lnTo>
                <a:lnTo>
                  <a:pt x="98666" y="153966"/>
                </a:lnTo>
                <a:lnTo>
                  <a:pt x="95878" y="147316"/>
                </a:lnTo>
                <a:lnTo>
                  <a:pt x="96103" y="153019"/>
                </a:lnTo>
                <a:lnTo>
                  <a:pt x="98854" y="158721"/>
                </a:lnTo>
                <a:lnTo>
                  <a:pt x="104077" y="164424"/>
                </a:lnTo>
                <a:lnTo>
                  <a:pt x="106866" y="171083"/>
                </a:lnTo>
                <a:lnTo>
                  <a:pt x="104302" y="170126"/>
                </a:lnTo>
                <a:lnTo>
                  <a:pt x="107016" y="174881"/>
                </a:lnTo>
                <a:lnTo>
                  <a:pt x="109590" y="176786"/>
                </a:lnTo>
                <a:lnTo>
                  <a:pt x="112164" y="178680"/>
                </a:lnTo>
                <a:lnTo>
                  <a:pt x="117264" y="180584"/>
                </a:lnTo>
                <a:lnTo>
                  <a:pt x="112239" y="180584"/>
                </a:lnTo>
                <a:lnTo>
                  <a:pt x="122664" y="190085"/>
                </a:lnTo>
                <a:lnTo>
                  <a:pt x="125351" y="194840"/>
                </a:lnTo>
                <a:lnTo>
                  <a:pt x="125388" y="195787"/>
                </a:lnTo>
                <a:lnTo>
                  <a:pt x="122927" y="196744"/>
                </a:lnTo>
                <a:lnTo>
                  <a:pt x="128075" y="200543"/>
                </a:lnTo>
                <a:lnTo>
                  <a:pt x="130788" y="205298"/>
                </a:lnTo>
                <a:lnTo>
                  <a:pt x="128488" y="211000"/>
                </a:lnTo>
                <a:lnTo>
                  <a:pt x="126063" y="212894"/>
                </a:lnTo>
                <a:lnTo>
                  <a:pt x="123602" y="213852"/>
                </a:lnTo>
                <a:lnTo>
                  <a:pt x="126175" y="215746"/>
                </a:lnTo>
                <a:lnTo>
                  <a:pt x="131238" y="216703"/>
                </a:lnTo>
                <a:lnTo>
                  <a:pt x="136311" y="218597"/>
                </a:lnTo>
                <a:lnTo>
                  <a:pt x="138912" y="220501"/>
                </a:lnTo>
                <a:lnTo>
                  <a:pt x="136349" y="219554"/>
                </a:lnTo>
                <a:lnTo>
                  <a:pt x="139213" y="228108"/>
                </a:lnTo>
                <a:lnTo>
                  <a:pt x="142049" y="236661"/>
                </a:lnTo>
                <a:lnTo>
                  <a:pt x="147524" y="248066"/>
                </a:lnTo>
                <a:lnTo>
                  <a:pt x="147749" y="253769"/>
                </a:lnTo>
                <a:lnTo>
                  <a:pt x="145411" y="258524"/>
                </a:lnTo>
                <a:lnTo>
                  <a:pt x="152973" y="259471"/>
                </a:lnTo>
                <a:lnTo>
                  <a:pt x="155574" y="261375"/>
                </a:lnTo>
                <a:lnTo>
                  <a:pt x="153123" y="263269"/>
                </a:lnTo>
                <a:lnTo>
                  <a:pt x="150699" y="265174"/>
                </a:lnTo>
                <a:lnTo>
                  <a:pt x="153235" y="266121"/>
                </a:lnTo>
                <a:lnTo>
                  <a:pt x="155873" y="268972"/>
                </a:lnTo>
                <a:lnTo>
                  <a:pt x="158785" y="279430"/>
                </a:lnTo>
                <a:lnTo>
                  <a:pt x="167059" y="298441"/>
                </a:lnTo>
                <a:lnTo>
                  <a:pt x="169896" y="306995"/>
                </a:lnTo>
                <a:lnTo>
                  <a:pt x="172759" y="315549"/>
                </a:lnTo>
                <a:lnTo>
                  <a:pt x="173060" y="323155"/>
                </a:lnTo>
                <a:lnTo>
                  <a:pt x="178245" y="327901"/>
                </a:lnTo>
                <a:lnTo>
                  <a:pt x="180884" y="330752"/>
                </a:lnTo>
                <a:lnTo>
                  <a:pt x="180996" y="333603"/>
                </a:lnTo>
                <a:lnTo>
                  <a:pt x="178396" y="331709"/>
                </a:lnTo>
                <a:lnTo>
                  <a:pt x="178770" y="341210"/>
                </a:lnTo>
                <a:lnTo>
                  <a:pt x="184208" y="351668"/>
                </a:lnTo>
                <a:lnTo>
                  <a:pt x="189645" y="362115"/>
                </a:lnTo>
                <a:lnTo>
                  <a:pt x="200044" y="371626"/>
                </a:lnTo>
                <a:lnTo>
                  <a:pt x="194982" y="370679"/>
                </a:lnTo>
                <a:lnTo>
                  <a:pt x="197620" y="373530"/>
                </a:lnTo>
                <a:lnTo>
                  <a:pt x="195169" y="375424"/>
                </a:lnTo>
                <a:lnTo>
                  <a:pt x="195357" y="380180"/>
                </a:lnTo>
                <a:lnTo>
                  <a:pt x="200269" y="377328"/>
                </a:lnTo>
                <a:lnTo>
                  <a:pt x="200569" y="384935"/>
                </a:lnTo>
                <a:lnTo>
                  <a:pt x="195581" y="385882"/>
                </a:lnTo>
                <a:lnTo>
                  <a:pt x="193157" y="387786"/>
                </a:lnTo>
                <a:lnTo>
                  <a:pt x="195694" y="388733"/>
                </a:lnTo>
                <a:lnTo>
                  <a:pt x="198257" y="389680"/>
                </a:lnTo>
                <a:lnTo>
                  <a:pt x="198295" y="390638"/>
                </a:lnTo>
                <a:lnTo>
                  <a:pt x="193232" y="389680"/>
                </a:lnTo>
                <a:lnTo>
                  <a:pt x="195844" y="392532"/>
                </a:lnTo>
                <a:lnTo>
                  <a:pt x="198407" y="393489"/>
                </a:lnTo>
                <a:lnTo>
                  <a:pt x="200869" y="392532"/>
                </a:lnTo>
                <a:lnTo>
                  <a:pt x="203931" y="406788"/>
                </a:lnTo>
                <a:lnTo>
                  <a:pt x="204568" y="422948"/>
                </a:lnTo>
                <a:lnTo>
                  <a:pt x="202106" y="423895"/>
                </a:lnTo>
                <a:lnTo>
                  <a:pt x="202257" y="427703"/>
                </a:lnTo>
                <a:lnTo>
                  <a:pt x="207469" y="432449"/>
                </a:lnTo>
                <a:lnTo>
                  <a:pt x="208306" y="432771"/>
                </a:lnTo>
                <a:lnTo>
                  <a:pt x="210081" y="435310"/>
                </a:lnTo>
                <a:lnTo>
                  <a:pt x="212693" y="438161"/>
                </a:lnTo>
                <a:lnTo>
                  <a:pt x="207544" y="434353"/>
                </a:lnTo>
                <a:lnTo>
                  <a:pt x="199870" y="430555"/>
                </a:lnTo>
                <a:lnTo>
                  <a:pt x="212992" y="445758"/>
                </a:lnTo>
                <a:lnTo>
                  <a:pt x="218393" y="455269"/>
                </a:lnTo>
                <a:lnTo>
                  <a:pt x="218542" y="459067"/>
                </a:lnTo>
                <a:lnTo>
                  <a:pt x="216118" y="460971"/>
                </a:lnTo>
                <a:lnTo>
                  <a:pt x="216006" y="458120"/>
                </a:lnTo>
                <a:lnTo>
                  <a:pt x="210981" y="458120"/>
                </a:lnTo>
                <a:lnTo>
                  <a:pt x="208519" y="459067"/>
                </a:lnTo>
                <a:lnTo>
                  <a:pt x="208556" y="460014"/>
                </a:lnTo>
                <a:lnTo>
                  <a:pt x="211093" y="460971"/>
                </a:lnTo>
                <a:lnTo>
                  <a:pt x="216231" y="463822"/>
                </a:lnTo>
                <a:lnTo>
                  <a:pt x="213742" y="464769"/>
                </a:lnTo>
                <a:lnTo>
                  <a:pt x="211206" y="463822"/>
                </a:lnTo>
                <a:lnTo>
                  <a:pt x="221604" y="473323"/>
                </a:lnTo>
                <a:lnTo>
                  <a:pt x="226854" y="479026"/>
                </a:lnTo>
                <a:lnTo>
                  <a:pt x="227267" y="489483"/>
                </a:lnTo>
                <a:lnTo>
                  <a:pt x="222316" y="491377"/>
                </a:lnTo>
                <a:lnTo>
                  <a:pt x="222279" y="490430"/>
                </a:lnTo>
                <a:lnTo>
                  <a:pt x="219780" y="490430"/>
                </a:lnTo>
                <a:lnTo>
                  <a:pt x="219967" y="495186"/>
                </a:lnTo>
                <a:lnTo>
                  <a:pt x="222654" y="499941"/>
                </a:lnTo>
                <a:lnTo>
                  <a:pt x="230591" y="510389"/>
                </a:lnTo>
                <a:lnTo>
                  <a:pt x="235616" y="510389"/>
                </a:lnTo>
                <a:lnTo>
                  <a:pt x="235654" y="511346"/>
                </a:lnTo>
                <a:lnTo>
                  <a:pt x="230629" y="511346"/>
                </a:lnTo>
                <a:lnTo>
                  <a:pt x="230966" y="519900"/>
                </a:lnTo>
                <a:lnTo>
                  <a:pt x="226080" y="522751"/>
                </a:lnTo>
                <a:lnTo>
                  <a:pt x="228579" y="522751"/>
                </a:lnTo>
                <a:lnTo>
                  <a:pt x="231116" y="523698"/>
                </a:lnTo>
                <a:lnTo>
                  <a:pt x="233791" y="527496"/>
                </a:lnTo>
                <a:lnTo>
                  <a:pt x="239053" y="534156"/>
                </a:lnTo>
                <a:lnTo>
                  <a:pt x="236516" y="533199"/>
                </a:lnTo>
                <a:lnTo>
                  <a:pt x="231453" y="532252"/>
                </a:lnTo>
                <a:lnTo>
                  <a:pt x="236891" y="542710"/>
                </a:lnTo>
                <a:lnTo>
                  <a:pt x="242403" y="555062"/>
                </a:lnTo>
                <a:lnTo>
                  <a:pt x="242366" y="554115"/>
                </a:lnTo>
                <a:lnTo>
                  <a:pt x="245052" y="558860"/>
                </a:lnTo>
                <a:lnTo>
                  <a:pt x="247702" y="562668"/>
                </a:lnTo>
                <a:lnTo>
                  <a:pt x="247814" y="565519"/>
                </a:lnTo>
                <a:lnTo>
                  <a:pt x="245353" y="566467"/>
                </a:lnTo>
                <a:lnTo>
                  <a:pt x="240365" y="567424"/>
                </a:lnTo>
                <a:lnTo>
                  <a:pt x="240665" y="575020"/>
                </a:lnTo>
                <a:lnTo>
                  <a:pt x="243191" y="575020"/>
                </a:lnTo>
                <a:lnTo>
                  <a:pt x="245728" y="575977"/>
                </a:lnTo>
                <a:lnTo>
                  <a:pt x="243041" y="571222"/>
                </a:lnTo>
                <a:lnTo>
                  <a:pt x="248189" y="575020"/>
                </a:lnTo>
                <a:lnTo>
                  <a:pt x="245428" y="568371"/>
                </a:lnTo>
                <a:lnTo>
                  <a:pt x="248002" y="570275"/>
                </a:lnTo>
                <a:lnTo>
                  <a:pt x="253027" y="570275"/>
                </a:lnTo>
                <a:lnTo>
                  <a:pt x="253177" y="574073"/>
                </a:lnTo>
                <a:lnTo>
                  <a:pt x="248340" y="578829"/>
                </a:lnTo>
                <a:lnTo>
                  <a:pt x="243528" y="583574"/>
                </a:lnTo>
                <a:lnTo>
                  <a:pt x="243603" y="585478"/>
                </a:lnTo>
                <a:lnTo>
                  <a:pt x="246178" y="587382"/>
                </a:lnTo>
                <a:lnTo>
                  <a:pt x="243641" y="586425"/>
                </a:lnTo>
                <a:lnTo>
                  <a:pt x="243716" y="588329"/>
                </a:lnTo>
                <a:lnTo>
                  <a:pt x="248790" y="590233"/>
                </a:lnTo>
                <a:lnTo>
                  <a:pt x="248714" y="588329"/>
                </a:lnTo>
                <a:lnTo>
                  <a:pt x="253889" y="592128"/>
                </a:lnTo>
                <a:lnTo>
                  <a:pt x="256464" y="594032"/>
                </a:lnTo>
                <a:lnTo>
                  <a:pt x="256801" y="602585"/>
                </a:lnTo>
                <a:lnTo>
                  <a:pt x="251803" y="602585"/>
                </a:lnTo>
                <a:lnTo>
                  <a:pt x="251727" y="600681"/>
                </a:lnTo>
                <a:lnTo>
                  <a:pt x="249240" y="601638"/>
                </a:lnTo>
                <a:lnTo>
                  <a:pt x="249277" y="602585"/>
                </a:lnTo>
                <a:lnTo>
                  <a:pt x="251915" y="605437"/>
                </a:lnTo>
                <a:lnTo>
                  <a:pt x="257063" y="609235"/>
                </a:lnTo>
                <a:lnTo>
                  <a:pt x="259552" y="608288"/>
                </a:lnTo>
                <a:lnTo>
                  <a:pt x="261108" y="610001"/>
                </a:lnTo>
                <a:lnTo>
                  <a:pt x="257214" y="613043"/>
                </a:lnTo>
                <a:lnTo>
                  <a:pt x="259927" y="617788"/>
                </a:lnTo>
                <a:lnTo>
                  <a:pt x="257364" y="616842"/>
                </a:lnTo>
                <a:lnTo>
                  <a:pt x="254902" y="617788"/>
                </a:lnTo>
                <a:lnTo>
                  <a:pt x="255164" y="624448"/>
                </a:lnTo>
                <a:lnTo>
                  <a:pt x="258114" y="635853"/>
                </a:lnTo>
                <a:lnTo>
                  <a:pt x="258264" y="639651"/>
                </a:lnTo>
                <a:lnTo>
                  <a:pt x="255727" y="638704"/>
                </a:lnTo>
                <a:lnTo>
                  <a:pt x="255652" y="636800"/>
                </a:lnTo>
                <a:lnTo>
                  <a:pt x="250627" y="636800"/>
                </a:lnTo>
                <a:lnTo>
                  <a:pt x="248165" y="637757"/>
                </a:lnTo>
                <a:lnTo>
                  <a:pt x="248203" y="638704"/>
                </a:lnTo>
                <a:lnTo>
                  <a:pt x="250777" y="640608"/>
                </a:lnTo>
                <a:lnTo>
                  <a:pt x="255877" y="642503"/>
                </a:lnTo>
                <a:lnTo>
                  <a:pt x="258451" y="644407"/>
                </a:lnTo>
                <a:lnTo>
                  <a:pt x="256177" y="650109"/>
                </a:lnTo>
                <a:lnTo>
                  <a:pt x="253903" y="655812"/>
                </a:lnTo>
                <a:lnTo>
                  <a:pt x="256402" y="655812"/>
                </a:lnTo>
                <a:lnTo>
                  <a:pt x="258864" y="654865"/>
                </a:lnTo>
                <a:lnTo>
                  <a:pt x="258826" y="653908"/>
                </a:lnTo>
                <a:lnTo>
                  <a:pt x="261352" y="653908"/>
                </a:lnTo>
                <a:lnTo>
                  <a:pt x="258976" y="657716"/>
                </a:lnTo>
                <a:lnTo>
                  <a:pt x="259613" y="673866"/>
                </a:lnTo>
                <a:lnTo>
                  <a:pt x="262065" y="671972"/>
                </a:lnTo>
                <a:lnTo>
                  <a:pt x="262252" y="676717"/>
                </a:lnTo>
                <a:lnTo>
                  <a:pt x="259951" y="682420"/>
                </a:lnTo>
                <a:lnTo>
                  <a:pt x="259914" y="681473"/>
                </a:lnTo>
                <a:lnTo>
                  <a:pt x="257377" y="680526"/>
                </a:lnTo>
                <a:lnTo>
                  <a:pt x="255140" y="687175"/>
                </a:lnTo>
                <a:lnTo>
                  <a:pt x="252952" y="695729"/>
                </a:lnTo>
                <a:lnTo>
                  <a:pt x="253289" y="704283"/>
                </a:lnTo>
                <a:lnTo>
                  <a:pt x="258614" y="711889"/>
                </a:lnTo>
                <a:lnTo>
                  <a:pt x="261189" y="713793"/>
                </a:lnTo>
                <a:lnTo>
                  <a:pt x="258989" y="721390"/>
                </a:lnTo>
                <a:lnTo>
                  <a:pt x="259402" y="731848"/>
                </a:lnTo>
                <a:lnTo>
                  <a:pt x="256827" y="729944"/>
                </a:lnTo>
                <a:lnTo>
                  <a:pt x="254339" y="730901"/>
                </a:lnTo>
                <a:lnTo>
                  <a:pt x="251915" y="732795"/>
                </a:lnTo>
                <a:lnTo>
                  <a:pt x="249416" y="732795"/>
                </a:lnTo>
                <a:lnTo>
                  <a:pt x="251990" y="734699"/>
                </a:lnTo>
                <a:lnTo>
                  <a:pt x="254489" y="734699"/>
                </a:lnTo>
                <a:lnTo>
                  <a:pt x="256978" y="733752"/>
                </a:lnTo>
                <a:lnTo>
                  <a:pt x="261976" y="733752"/>
                </a:lnTo>
                <a:lnTo>
                  <a:pt x="262163" y="738497"/>
                </a:lnTo>
                <a:lnTo>
                  <a:pt x="264877" y="743253"/>
                </a:lnTo>
                <a:lnTo>
                  <a:pt x="259852" y="743253"/>
                </a:lnTo>
                <a:lnTo>
                  <a:pt x="262464" y="746104"/>
                </a:lnTo>
                <a:lnTo>
                  <a:pt x="262501" y="747051"/>
                </a:lnTo>
                <a:lnTo>
                  <a:pt x="257465" y="746104"/>
                </a:lnTo>
                <a:lnTo>
                  <a:pt x="257615" y="749902"/>
                </a:lnTo>
                <a:lnTo>
                  <a:pt x="262726" y="752753"/>
                </a:lnTo>
                <a:lnTo>
                  <a:pt x="255727" y="766062"/>
                </a:lnTo>
                <a:lnTo>
                  <a:pt x="256027" y="773669"/>
                </a:lnTo>
                <a:lnTo>
                  <a:pt x="258628" y="775573"/>
                </a:lnTo>
                <a:lnTo>
                  <a:pt x="261202" y="777467"/>
                </a:lnTo>
                <a:lnTo>
                  <a:pt x="256214" y="778424"/>
                </a:lnTo>
                <a:lnTo>
                  <a:pt x="253640" y="776520"/>
                </a:lnTo>
                <a:lnTo>
                  <a:pt x="253940" y="784127"/>
                </a:lnTo>
                <a:lnTo>
                  <a:pt x="251478" y="785074"/>
                </a:lnTo>
                <a:lnTo>
                  <a:pt x="251516" y="786021"/>
                </a:lnTo>
                <a:lnTo>
                  <a:pt x="254165" y="789829"/>
                </a:lnTo>
                <a:lnTo>
                  <a:pt x="256777" y="792681"/>
                </a:lnTo>
                <a:lnTo>
                  <a:pt x="259377" y="794575"/>
                </a:lnTo>
                <a:lnTo>
                  <a:pt x="246903" y="796479"/>
                </a:lnTo>
                <a:lnTo>
                  <a:pt x="252003" y="798383"/>
                </a:lnTo>
                <a:lnTo>
                  <a:pt x="254503" y="798383"/>
                </a:lnTo>
                <a:lnTo>
                  <a:pt x="254540" y="799330"/>
                </a:lnTo>
                <a:lnTo>
                  <a:pt x="257114" y="801234"/>
                </a:lnTo>
                <a:lnTo>
                  <a:pt x="254915" y="808831"/>
                </a:lnTo>
                <a:lnTo>
                  <a:pt x="254877" y="807884"/>
                </a:lnTo>
                <a:lnTo>
                  <a:pt x="252378" y="807884"/>
                </a:lnTo>
                <a:lnTo>
                  <a:pt x="252603" y="813586"/>
                </a:lnTo>
                <a:lnTo>
                  <a:pt x="250040" y="812639"/>
                </a:lnTo>
                <a:lnTo>
                  <a:pt x="245079" y="813586"/>
                </a:lnTo>
                <a:lnTo>
                  <a:pt x="250190" y="816437"/>
                </a:lnTo>
                <a:lnTo>
                  <a:pt x="245154" y="815490"/>
                </a:lnTo>
                <a:lnTo>
                  <a:pt x="247841" y="820236"/>
                </a:lnTo>
                <a:lnTo>
                  <a:pt x="247991" y="824044"/>
                </a:lnTo>
                <a:lnTo>
                  <a:pt x="245529" y="824991"/>
                </a:lnTo>
                <a:lnTo>
                  <a:pt x="242928" y="823087"/>
                </a:lnTo>
                <a:lnTo>
                  <a:pt x="237667" y="816437"/>
                </a:lnTo>
                <a:lnTo>
                  <a:pt x="240204" y="817385"/>
                </a:lnTo>
                <a:lnTo>
                  <a:pt x="242703" y="817385"/>
                </a:lnTo>
                <a:lnTo>
                  <a:pt x="242591" y="814533"/>
                </a:lnTo>
                <a:lnTo>
                  <a:pt x="244854" y="807884"/>
                </a:lnTo>
                <a:lnTo>
                  <a:pt x="247391" y="808831"/>
                </a:lnTo>
                <a:lnTo>
                  <a:pt x="249890" y="808831"/>
                </a:lnTo>
                <a:lnTo>
                  <a:pt x="244666" y="803128"/>
                </a:lnTo>
                <a:lnTo>
                  <a:pt x="239379" y="796479"/>
                </a:lnTo>
                <a:lnTo>
                  <a:pt x="241766" y="793628"/>
                </a:lnTo>
                <a:lnTo>
                  <a:pt x="241653" y="790776"/>
                </a:lnTo>
                <a:lnTo>
                  <a:pt x="244066" y="787925"/>
                </a:lnTo>
                <a:lnTo>
                  <a:pt x="241428" y="785074"/>
                </a:lnTo>
                <a:lnTo>
                  <a:pt x="238966" y="786021"/>
                </a:lnTo>
                <a:lnTo>
                  <a:pt x="236430" y="785074"/>
                </a:lnTo>
                <a:lnTo>
                  <a:pt x="238779" y="781276"/>
                </a:lnTo>
                <a:lnTo>
                  <a:pt x="241166" y="778424"/>
                </a:lnTo>
                <a:lnTo>
                  <a:pt x="243579" y="775573"/>
                </a:lnTo>
                <a:lnTo>
                  <a:pt x="246041" y="774616"/>
                </a:lnTo>
                <a:lnTo>
                  <a:pt x="251141" y="776520"/>
                </a:lnTo>
                <a:lnTo>
                  <a:pt x="248502" y="773669"/>
                </a:lnTo>
                <a:lnTo>
                  <a:pt x="245891" y="770818"/>
                </a:lnTo>
                <a:lnTo>
                  <a:pt x="245816" y="768913"/>
                </a:lnTo>
                <a:lnTo>
                  <a:pt x="240753" y="767967"/>
                </a:lnTo>
                <a:lnTo>
                  <a:pt x="243016" y="761307"/>
                </a:lnTo>
                <a:lnTo>
                  <a:pt x="245478" y="760360"/>
                </a:lnTo>
                <a:lnTo>
                  <a:pt x="248090" y="763211"/>
                </a:lnTo>
                <a:lnTo>
                  <a:pt x="247940" y="759413"/>
                </a:lnTo>
                <a:lnTo>
                  <a:pt x="245291" y="755605"/>
                </a:lnTo>
                <a:lnTo>
                  <a:pt x="247865" y="757509"/>
                </a:lnTo>
                <a:lnTo>
                  <a:pt x="250391" y="757509"/>
                </a:lnTo>
                <a:lnTo>
                  <a:pt x="250203" y="752753"/>
                </a:lnTo>
                <a:lnTo>
                  <a:pt x="247565" y="749902"/>
                </a:lnTo>
                <a:lnTo>
                  <a:pt x="245028" y="748955"/>
                </a:lnTo>
                <a:lnTo>
                  <a:pt x="247452" y="747051"/>
                </a:lnTo>
                <a:lnTo>
                  <a:pt x="252477" y="747051"/>
                </a:lnTo>
                <a:lnTo>
                  <a:pt x="252440" y="746104"/>
                </a:lnTo>
                <a:lnTo>
                  <a:pt x="247302" y="743253"/>
                </a:lnTo>
                <a:lnTo>
                  <a:pt x="242379" y="745157"/>
                </a:lnTo>
                <a:lnTo>
                  <a:pt x="242229" y="741348"/>
                </a:lnTo>
                <a:lnTo>
                  <a:pt x="247077" y="737550"/>
                </a:lnTo>
                <a:lnTo>
                  <a:pt x="246665" y="727092"/>
                </a:lnTo>
                <a:lnTo>
                  <a:pt x="243903" y="720443"/>
                </a:lnTo>
                <a:lnTo>
                  <a:pt x="241142" y="713793"/>
                </a:lnTo>
                <a:lnTo>
                  <a:pt x="242966" y="696676"/>
                </a:lnTo>
                <a:lnTo>
                  <a:pt x="240392" y="694782"/>
                </a:lnTo>
                <a:lnTo>
                  <a:pt x="240316" y="692878"/>
                </a:lnTo>
                <a:lnTo>
                  <a:pt x="242741" y="690973"/>
                </a:lnTo>
                <a:lnTo>
                  <a:pt x="242553" y="686228"/>
                </a:lnTo>
                <a:lnTo>
                  <a:pt x="239866" y="681473"/>
                </a:lnTo>
                <a:lnTo>
                  <a:pt x="234504" y="672919"/>
                </a:lnTo>
                <a:lnTo>
                  <a:pt x="237003" y="672919"/>
                </a:lnTo>
                <a:lnTo>
                  <a:pt x="237041" y="673866"/>
                </a:lnTo>
                <a:lnTo>
                  <a:pt x="239604" y="674823"/>
                </a:lnTo>
                <a:lnTo>
                  <a:pt x="242103" y="674823"/>
                </a:lnTo>
                <a:lnTo>
                  <a:pt x="241766" y="666269"/>
                </a:lnTo>
                <a:lnTo>
                  <a:pt x="239116" y="662461"/>
                </a:lnTo>
                <a:lnTo>
                  <a:pt x="241541" y="660567"/>
                </a:lnTo>
                <a:lnTo>
                  <a:pt x="239004" y="659610"/>
                </a:lnTo>
                <a:lnTo>
                  <a:pt x="238929" y="657716"/>
                </a:lnTo>
                <a:lnTo>
                  <a:pt x="241428" y="657716"/>
                </a:lnTo>
                <a:lnTo>
                  <a:pt x="233567" y="649162"/>
                </a:lnTo>
                <a:lnTo>
                  <a:pt x="241091" y="649162"/>
                </a:lnTo>
                <a:lnTo>
                  <a:pt x="243478" y="646311"/>
                </a:lnTo>
                <a:lnTo>
                  <a:pt x="240828" y="642503"/>
                </a:lnTo>
                <a:lnTo>
                  <a:pt x="235616" y="637757"/>
                </a:lnTo>
                <a:lnTo>
                  <a:pt x="233229" y="640608"/>
                </a:lnTo>
                <a:lnTo>
                  <a:pt x="233004" y="634906"/>
                </a:lnTo>
                <a:lnTo>
                  <a:pt x="235578" y="636800"/>
                </a:lnTo>
                <a:lnTo>
                  <a:pt x="232817" y="630151"/>
                </a:lnTo>
                <a:lnTo>
                  <a:pt x="230355" y="631098"/>
                </a:lnTo>
                <a:lnTo>
                  <a:pt x="230092" y="624448"/>
                </a:lnTo>
                <a:lnTo>
                  <a:pt x="232329" y="617788"/>
                </a:lnTo>
                <a:lnTo>
                  <a:pt x="229567" y="611139"/>
                </a:lnTo>
                <a:lnTo>
                  <a:pt x="226929" y="608288"/>
                </a:lnTo>
                <a:lnTo>
                  <a:pt x="224317" y="605437"/>
                </a:lnTo>
                <a:lnTo>
                  <a:pt x="226779" y="604490"/>
                </a:lnTo>
                <a:lnTo>
                  <a:pt x="224205" y="602585"/>
                </a:lnTo>
                <a:lnTo>
                  <a:pt x="221518" y="597830"/>
                </a:lnTo>
                <a:lnTo>
                  <a:pt x="226554" y="598787"/>
                </a:lnTo>
                <a:lnTo>
                  <a:pt x="229042" y="597830"/>
                </a:lnTo>
                <a:lnTo>
                  <a:pt x="228967" y="595936"/>
                </a:lnTo>
                <a:lnTo>
                  <a:pt x="231429" y="594979"/>
                </a:lnTo>
                <a:lnTo>
                  <a:pt x="226329" y="593085"/>
                </a:lnTo>
                <a:lnTo>
                  <a:pt x="223792" y="592128"/>
                </a:lnTo>
                <a:lnTo>
                  <a:pt x="221256" y="591181"/>
                </a:lnTo>
                <a:lnTo>
                  <a:pt x="221068" y="586425"/>
                </a:lnTo>
                <a:lnTo>
                  <a:pt x="218355" y="581680"/>
                </a:lnTo>
                <a:lnTo>
                  <a:pt x="218205" y="577871"/>
                </a:lnTo>
                <a:lnTo>
                  <a:pt x="215518" y="573126"/>
                </a:lnTo>
                <a:lnTo>
                  <a:pt x="218055" y="574073"/>
                </a:lnTo>
                <a:lnTo>
                  <a:pt x="220543" y="573126"/>
                </a:lnTo>
                <a:lnTo>
                  <a:pt x="217830" y="568371"/>
                </a:lnTo>
                <a:lnTo>
                  <a:pt x="209893" y="557913"/>
                </a:lnTo>
                <a:lnTo>
                  <a:pt x="212456" y="558860"/>
                </a:lnTo>
                <a:lnTo>
                  <a:pt x="215068" y="561711"/>
                </a:lnTo>
                <a:lnTo>
                  <a:pt x="215143" y="563615"/>
                </a:lnTo>
                <a:lnTo>
                  <a:pt x="217680" y="564562"/>
                </a:lnTo>
                <a:lnTo>
                  <a:pt x="220243" y="565519"/>
                </a:lnTo>
                <a:lnTo>
                  <a:pt x="211894" y="544604"/>
                </a:lnTo>
                <a:lnTo>
                  <a:pt x="206119" y="525602"/>
                </a:lnTo>
                <a:lnTo>
                  <a:pt x="203057" y="511346"/>
                </a:lnTo>
                <a:lnTo>
                  <a:pt x="200269" y="504687"/>
                </a:lnTo>
                <a:lnTo>
                  <a:pt x="197620" y="500888"/>
                </a:lnTo>
                <a:lnTo>
                  <a:pt x="195008" y="498037"/>
                </a:lnTo>
                <a:lnTo>
                  <a:pt x="194558" y="486632"/>
                </a:lnTo>
                <a:lnTo>
                  <a:pt x="197019" y="485675"/>
                </a:lnTo>
                <a:lnTo>
                  <a:pt x="191732" y="479026"/>
                </a:lnTo>
                <a:lnTo>
                  <a:pt x="188970" y="472376"/>
                </a:lnTo>
                <a:lnTo>
                  <a:pt x="188670" y="464769"/>
                </a:lnTo>
                <a:lnTo>
                  <a:pt x="183383" y="458120"/>
                </a:lnTo>
                <a:lnTo>
                  <a:pt x="188445" y="459067"/>
                </a:lnTo>
                <a:lnTo>
                  <a:pt x="188333" y="456216"/>
                </a:lnTo>
                <a:lnTo>
                  <a:pt x="185796" y="455269"/>
                </a:lnTo>
                <a:lnTo>
                  <a:pt x="180696" y="453365"/>
                </a:lnTo>
                <a:lnTo>
                  <a:pt x="178122" y="451460"/>
                </a:lnTo>
                <a:lnTo>
                  <a:pt x="176997" y="422948"/>
                </a:lnTo>
                <a:lnTo>
                  <a:pt x="174171" y="415342"/>
                </a:lnTo>
                <a:lnTo>
                  <a:pt x="171597" y="413447"/>
                </a:lnTo>
                <a:lnTo>
                  <a:pt x="169098" y="413447"/>
                </a:lnTo>
                <a:lnTo>
                  <a:pt x="168348" y="394436"/>
                </a:lnTo>
                <a:lnTo>
                  <a:pt x="165372" y="383031"/>
                </a:lnTo>
                <a:lnTo>
                  <a:pt x="162685" y="378276"/>
                </a:lnTo>
                <a:lnTo>
                  <a:pt x="157510" y="374477"/>
                </a:lnTo>
                <a:lnTo>
                  <a:pt x="159436" y="359264"/>
                </a:lnTo>
                <a:lnTo>
                  <a:pt x="156498" y="348816"/>
                </a:lnTo>
                <a:lnTo>
                  <a:pt x="156235" y="342157"/>
                </a:lnTo>
                <a:lnTo>
                  <a:pt x="148598" y="339305"/>
                </a:lnTo>
                <a:lnTo>
                  <a:pt x="143337" y="332656"/>
                </a:lnTo>
                <a:lnTo>
                  <a:pt x="143262" y="330752"/>
                </a:lnTo>
                <a:lnTo>
                  <a:pt x="145687" y="328858"/>
                </a:lnTo>
                <a:lnTo>
                  <a:pt x="148148" y="327901"/>
                </a:lnTo>
                <a:lnTo>
                  <a:pt x="142963" y="323155"/>
                </a:lnTo>
                <a:lnTo>
                  <a:pt x="137713" y="317453"/>
                </a:lnTo>
                <a:lnTo>
                  <a:pt x="129663" y="304144"/>
                </a:lnTo>
                <a:lnTo>
                  <a:pt x="126976" y="299388"/>
                </a:lnTo>
                <a:lnTo>
                  <a:pt x="126564" y="288930"/>
                </a:lnTo>
                <a:lnTo>
                  <a:pt x="129101" y="289888"/>
                </a:lnTo>
                <a:lnTo>
                  <a:pt x="134051" y="287983"/>
                </a:lnTo>
                <a:lnTo>
                  <a:pt x="131487" y="287036"/>
                </a:lnTo>
                <a:lnTo>
                  <a:pt x="128913" y="285132"/>
                </a:lnTo>
                <a:lnTo>
                  <a:pt x="123963" y="287036"/>
                </a:lnTo>
                <a:lnTo>
                  <a:pt x="118477" y="274674"/>
                </a:lnTo>
                <a:lnTo>
                  <a:pt x="118027" y="263269"/>
                </a:lnTo>
                <a:lnTo>
                  <a:pt x="115389" y="260418"/>
                </a:lnTo>
                <a:lnTo>
                  <a:pt x="112852" y="259471"/>
                </a:lnTo>
                <a:lnTo>
                  <a:pt x="117877" y="259471"/>
                </a:lnTo>
                <a:lnTo>
                  <a:pt x="112702" y="255673"/>
                </a:lnTo>
                <a:lnTo>
                  <a:pt x="112552" y="251865"/>
                </a:lnTo>
                <a:lnTo>
                  <a:pt x="114901" y="248066"/>
                </a:lnTo>
                <a:lnTo>
                  <a:pt x="112252" y="244268"/>
                </a:lnTo>
                <a:lnTo>
                  <a:pt x="109753" y="244268"/>
                </a:lnTo>
                <a:lnTo>
                  <a:pt x="109715" y="243311"/>
                </a:lnTo>
                <a:lnTo>
                  <a:pt x="107040" y="239513"/>
                </a:lnTo>
                <a:lnTo>
                  <a:pt x="112065" y="239513"/>
                </a:lnTo>
                <a:lnTo>
                  <a:pt x="104128" y="229055"/>
                </a:lnTo>
                <a:lnTo>
                  <a:pt x="98653" y="217650"/>
                </a:lnTo>
                <a:lnTo>
                  <a:pt x="95704" y="206245"/>
                </a:lnTo>
                <a:lnTo>
                  <a:pt x="92754" y="194840"/>
                </a:lnTo>
                <a:lnTo>
                  <a:pt x="90116" y="191989"/>
                </a:lnTo>
                <a:lnTo>
                  <a:pt x="84968" y="188191"/>
                </a:lnTo>
                <a:lnTo>
                  <a:pt x="84630" y="179637"/>
                </a:lnTo>
                <a:lnTo>
                  <a:pt x="79268" y="171083"/>
                </a:lnTo>
                <a:lnTo>
                  <a:pt x="74055" y="166328"/>
                </a:lnTo>
                <a:lnTo>
                  <a:pt x="71293" y="159668"/>
                </a:lnTo>
                <a:lnTo>
                  <a:pt x="68205" y="145412"/>
                </a:lnTo>
                <a:lnTo>
                  <a:pt x="60306" y="135911"/>
                </a:lnTo>
                <a:lnTo>
                  <a:pt x="57582" y="130209"/>
                </a:lnTo>
                <a:lnTo>
                  <a:pt x="57394" y="125453"/>
                </a:lnTo>
                <a:lnTo>
                  <a:pt x="62532" y="128305"/>
                </a:lnTo>
                <a:lnTo>
                  <a:pt x="62457" y="126411"/>
                </a:lnTo>
                <a:lnTo>
                  <a:pt x="59856" y="124506"/>
                </a:lnTo>
                <a:lnTo>
                  <a:pt x="54820" y="123559"/>
                </a:lnTo>
                <a:lnTo>
                  <a:pt x="54745" y="121655"/>
                </a:lnTo>
                <a:lnTo>
                  <a:pt x="59781" y="122602"/>
                </a:lnTo>
                <a:lnTo>
                  <a:pt x="59668" y="119751"/>
                </a:lnTo>
                <a:lnTo>
                  <a:pt x="57132" y="118804"/>
                </a:lnTo>
                <a:lnTo>
                  <a:pt x="52032" y="116900"/>
                </a:lnTo>
                <a:lnTo>
                  <a:pt x="49458" y="115006"/>
                </a:lnTo>
                <a:lnTo>
                  <a:pt x="49420" y="114049"/>
                </a:lnTo>
                <a:lnTo>
                  <a:pt x="51844" y="112154"/>
                </a:lnTo>
                <a:lnTo>
                  <a:pt x="54332" y="111197"/>
                </a:lnTo>
                <a:lnTo>
                  <a:pt x="54258" y="109303"/>
                </a:lnTo>
                <a:lnTo>
                  <a:pt x="43757" y="97888"/>
                </a:lnTo>
                <a:lnTo>
                  <a:pt x="48745" y="96941"/>
                </a:lnTo>
                <a:lnTo>
                  <a:pt x="46358" y="99793"/>
                </a:lnTo>
                <a:lnTo>
                  <a:pt x="48857" y="99793"/>
                </a:lnTo>
                <a:lnTo>
                  <a:pt x="51394" y="100750"/>
                </a:lnTo>
                <a:lnTo>
                  <a:pt x="51432" y="101697"/>
                </a:lnTo>
                <a:lnTo>
                  <a:pt x="53958" y="101697"/>
                </a:lnTo>
                <a:lnTo>
                  <a:pt x="51281" y="97888"/>
                </a:lnTo>
                <a:lnTo>
                  <a:pt x="46133" y="94090"/>
                </a:lnTo>
                <a:lnTo>
                  <a:pt x="48632" y="94090"/>
                </a:lnTo>
                <a:lnTo>
                  <a:pt x="48670" y="95037"/>
                </a:lnTo>
                <a:lnTo>
                  <a:pt x="51207" y="95994"/>
                </a:lnTo>
                <a:lnTo>
                  <a:pt x="53695" y="95037"/>
                </a:lnTo>
                <a:lnTo>
                  <a:pt x="51132" y="94090"/>
                </a:lnTo>
                <a:lnTo>
                  <a:pt x="53657" y="94090"/>
                </a:lnTo>
                <a:lnTo>
                  <a:pt x="53620" y="93143"/>
                </a:lnTo>
                <a:lnTo>
                  <a:pt x="51056" y="92186"/>
                </a:lnTo>
                <a:lnTo>
                  <a:pt x="46096" y="93143"/>
                </a:lnTo>
                <a:lnTo>
                  <a:pt x="46058" y="92186"/>
                </a:lnTo>
                <a:lnTo>
                  <a:pt x="43458" y="90292"/>
                </a:lnTo>
                <a:lnTo>
                  <a:pt x="38234" y="84589"/>
                </a:lnTo>
                <a:lnTo>
                  <a:pt x="27846" y="76036"/>
                </a:lnTo>
                <a:lnTo>
                  <a:pt x="32796" y="74131"/>
                </a:lnTo>
                <a:lnTo>
                  <a:pt x="30297" y="74131"/>
                </a:lnTo>
                <a:lnTo>
                  <a:pt x="27734" y="73184"/>
                </a:lnTo>
                <a:lnTo>
                  <a:pt x="25160" y="71280"/>
                </a:lnTo>
                <a:lnTo>
                  <a:pt x="27696" y="72227"/>
                </a:lnTo>
                <a:lnTo>
                  <a:pt x="30222" y="72227"/>
                </a:lnTo>
                <a:lnTo>
                  <a:pt x="29922" y="64631"/>
                </a:lnTo>
                <a:lnTo>
                  <a:pt x="27209" y="59875"/>
                </a:lnTo>
                <a:lnTo>
                  <a:pt x="24672" y="58928"/>
                </a:lnTo>
                <a:lnTo>
                  <a:pt x="27171" y="58928"/>
                </a:lnTo>
                <a:lnTo>
                  <a:pt x="29735" y="59875"/>
                </a:lnTo>
                <a:lnTo>
                  <a:pt x="32197" y="58928"/>
                </a:lnTo>
                <a:lnTo>
                  <a:pt x="24447" y="53226"/>
                </a:lnTo>
                <a:lnTo>
                  <a:pt x="21836" y="50375"/>
                </a:lnTo>
                <a:lnTo>
                  <a:pt x="24335" y="50375"/>
                </a:lnTo>
                <a:lnTo>
                  <a:pt x="16660" y="46566"/>
                </a:lnTo>
                <a:lnTo>
                  <a:pt x="16473" y="41821"/>
                </a:lnTo>
                <a:lnTo>
                  <a:pt x="13674" y="34214"/>
                </a:lnTo>
                <a:lnTo>
                  <a:pt x="13374" y="26608"/>
                </a:lnTo>
                <a:lnTo>
                  <a:pt x="10698" y="22809"/>
                </a:lnTo>
                <a:lnTo>
                  <a:pt x="5512" y="18054"/>
                </a:lnTo>
                <a:lnTo>
                  <a:pt x="5475" y="17107"/>
                </a:lnTo>
                <a:lnTo>
                  <a:pt x="2874" y="15203"/>
                </a:lnTo>
                <a:lnTo>
                  <a:pt x="5362" y="14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51794" y="3522113"/>
            <a:ext cx="157736" cy="62727"/>
          </a:xfrm>
          <a:custGeom>
            <a:avLst/>
            <a:gdLst/>
            <a:ahLst/>
            <a:cxnLst/>
            <a:rect l="l" t="t" r="r" b="b"/>
            <a:pathLst>
              <a:path w="157736" h="62727">
                <a:moveTo>
                  <a:pt x="144474" y="947"/>
                </a:moveTo>
                <a:lnTo>
                  <a:pt x="143224" y="947"/>
                </a:lnTo>
                <a:lnTo>
                  <a:pt x="141937" y="0"/>
                </a:lnTo>
                <a:lnTo>
                  <a:pt x="144474" y="947"/>
                </a:lnTo>
                <a:close/>
              </a:path>
              <a:path w="157736" h="62727">
                <a:moveTo>
                  <a:pt x="157736" y="19011"/>
                </a:moveTo>
                <a:lnTo>
                  <a:pt x="155172" y="18054"/>
                </a:lnTo>
                <a:lnTo>
                  <a:pt x="157698" y="18054"/>
                </a:lnTo>
                <a:lnTo>
                  <a:pt x="157736" y="19011"/>
                </a:lnTo>
                <a:close/>
              </a:path>
              <a:path w="157736" h="62727">
                <a:moveTo>
                  <a:pt x="63357" y="42768"/>
                </a:moveTo>
                <a:lnTo>
                  <a:pt x="60906" y="44672"/>
                </a:lnTo>
                <a:lnTo>
                  <a:pt x="60869" y="43725"/>
                </a:lnTo>
                <a:lnTo>
                  <a:pt x="58482" y="46576"/>
                </a:lnTo>
                <a:lnTo>
                  <a:pt x="56058" y="48470"/>
                </a:lnTo>
                <a:lnTo>
                  <a:pt x="60944" y="45619"/>
                </a:lnTo>
                <a:lnTo>
                  <a:pt x="65931" y="44672"/>
                </a:lnTo>
                <a:lnTo>
                  <a:pt x="63507" y="46576"/>
                </a:lnTo>
                <a:lnTo>
                  <a:pt x="68393" y="43725"/>
                </a:lnTo>
                <a:lnTo>
                  <a:pt x="70919" y="43725"/>
                </a:lnTo>
                <a:lnTo>
                  <a:pt x="73456" y="44672"/>
                </a:lnTo>
                <a:lnTo>
                  <a:pt x="73343" y="41821"/>
                </a:lnTo>
                <a:lnTo>
                  <a:pt x="80643" y="36118"/>
                </a:lnTo>
                <a:lnTo>
                  <a:pt x="105152" y="21862"/>
                </a:lnTo>
                <a:lnTo>
                  <a:pt x="127264" y="9500"/>
                </a:lnTo>
                <a:lnTo>
                  <a:pt x="137100" y="4755"/>
                </a:lnTo>
                <a:lnTo>
                  <a:pt x="144699" y="6649"/>
                </a:lnTo>
                <a:lnTo>
                  <a:pt x="149799" y="8553"/>
                </a:lnTo>
                <a:lnTo>
                  <a:pt x="144512" y="1904"/>
                </a:lnTo>
                <a:lnTo>
                  <a:pt x="149574" y="2851"/>
                </a:lnTo>
                <a:lnTo>
                  <a:pt x="149499" y="947"/>
                </a:lnTo>
                <a:lnTo>
                  <a:pt x="157136" y="3798"/>
                </a:lnTo>
                <a:lnTo>
                  <a:pt x="154497" y="947"/>
                </a:lnTo>
                <a:lnTo>
                  <a:pt x="154460" y="0"/>
                </a:lnTo>
                <a:lnTo>
                  <a:pt x="156949" y="-947"/>
                </a:lnTo>
                <a:lnTo>
                  <a:pt x="159410" y="-1904"/>
                </a:lnTo>
                <a:lnTo>
                  <a:pt x="164398" y="-2851"/>
                </a:lnTo>
                <a:lnTo>
                  <a:pt x="166860" y="-3798"/>
                </a:lnTo>
                <a:lnTo>
                  <a:pt x="177033" y="0"/>
                </a:lnTo>
                <a:lnTo>
                  <a:pt x="187270" y="4755"/>
                </a:lnTo>
                <a:lnTo>
                  <a:pt x="179746" y="4755"/>
                </a:lnTo>
                <a:lnTo>
                  <a:pt x="174759" y="5702"/>
                </a:lnTo>
                <a:lnTo>
                  <a:pt x="169809" y="7606"/>
                </a:lnTo>
                <a:lnTo>
                  <a:pt x="164885" y="9500"/>
                </a:lnTo>
                <a:lnTo>
                  <a:pt x="157548" y="14256"/>
                </a:lnTo>
                <a:lnTo>
                  <a:pt x="152561" y="15203"/>
                </a:lnTo>
                <a:lnTo>
                  <a:pt x="147536" y="15203"/>
                </a:lnTo>
                <a:lnTo>
                  <a:pt x="155135" y="17107"/>
                </a:lnTo>
                <a:lnTo>
                  <a:pt x="152636" y="17107"/>
                </a:lnTo>
                <a:lnTo>
                  <a:pt x="155172" y="18054"/>
                </a:lnTo>
                <a:lnTo>
                  <a:pt x="152673" y="18054"/>
                </a:lnTo>
                <a:lnTo>
                  <a:pt x="152711" y="19011"/>
                </a:lnTo>
                <a:lnTo>
                  <a:pt x="157848" y="21862"/>
                </a:lnTo>
                <a:lnTo>
                  <a:pt x="152748" y="19958"/>
                </a:lnTo>
                <a:lnTo>
                  <a:pt x="150249" y="19958"/>
                </a:lnTo>
                <a:lnTo>
                  <a:pt x="142800" y="21862"/>
                </a:lnTo>
                <a:lnTo>
                  <a:pt x="135426" y="25660"/>
                </a:lnTo>
                <a:lnTo>
                  <a:pt x="128126" y="31363"/>
                </a:lnTo>
                <a:lnTo>
                  <a:pt x="118489" y="41821"/>
                </a:lnTo>
                <a:lnTo>
                  <a:pt x="116177" y="46576"/>
                </a:lnTo>
                <a:lnTo>
                  <a:pt x="108653" y="46576"/>
                </a:lnTo>
                <a:lnTo>
                  <a:pt x="98640" y="47523"/>
                </a:lnTo>
                <a:lnTo>
                  <a:pt x="93717" y="49428"/>
                </a:lnTo>
                <a:lnTo>
                  <a:pt x="91266" y="51322"/>
                </a:lnTo>
                <a:lnTo>
                  <a:pt x="91453" y="56077"/>
                </a:lnTo>
                <a:lnTo>
                  <a:pt x="90870" y="56792"/>
                </a:lnTo>
                <a:lnTo>
                  <a:pt x="88954" y="56077"/>
                </a:lnTo>
                <a:lnTo>
                  <a:pt x="86455" y="56077"/>
                </a:lnTo>
                <a:lnTo>
                  <a:pt x="83892" y="55130"/>
                </a:lnTo>
                <a:lnTo>
                  <a:pt x="84267" y="64631"/>
                </a:lnTo>
                <a:lnTo>
                  <a:pt x="81730" y="63684"/>
                </a:lnTo>
                <a:lnTo>
                  <a:pt x="79081" y="59875"/>
                </a:lnTo>
                <a:lnTo>
                  <a:pt x="79193" y="62727"/>
                </a:lnTo>
                <a:lnTo>
                  <a:pt x="76818" y="66535"/>
                </a:lnTo>
                <a:lnTo>
                  <a:pt x="76855" y="67482"/>
                </a:lnTo>
                <a:lnTo>
                  <a:pt x="74280" y="65578"/>
                </a:lnTo>
                <a:lnTo>
                  <a:pt x="71519" y="58928"/>
                </a:lnTo>
                <a:lnTo>
                  <a:pt x="71594" y="60832"/>
                </a:lnTo>
                <a:lnTo>
                  <a:pt x="69181" y="63684"/>
                </a:lnTo>
                <a:lnTo>
                  <a:pt x="69218" y="64631"/>
                </a:lnTo>
                <a:lnTo>
                  <a:pt x="59045" y="60832"/>
                </a:lnTo>
                <a:lnTo>
                  <a:pt x="56433" y="57981"/>
                </a:lnTo>
                <a:lnTo>
                  <a:pt x="56283" y="54173"/>
                </a:lnTo>
                <a:lnTo>
                  <a:pt x="53832" y="56077"/>
                </a:lnTo>
                <a:lnTo>
                  <a:pt x="48834" y="56077"/>
                </a:lnTo>
                <a:lnTo>
                  <a:pt x="41234" y="54173"/>
                </a:lnTo>
                <a:lnTo>
                  <a:pt x="38671" y="53226"/>
                </a:lnTo>
                <a:lnTo>
                  <a:pt x="33673" y="53226"/>
                </a:lnTo>
                <a:lnTo>
                  <a:pt x="38521" y="49428"/>
                </a:lnTo>
                <a:lnTo>
                  <a:pt x="40860" y="44672"/>
                </a:lnTo>
                <a:lnTo>
                  <a:pt x="33298" y="43725"/>
                </a:lnTo>
                <a:lnTo>
                  <a:pt x="23173" y="41821"/>
                </a:lnTo>
                <a:lnTo>
                  <a:pt x="15536" y="38970"/>
                </a:lnTo>
                <a:lnTo>
                  <a:pt x="12999" y="38012"/>
                </a:lnTo>
                <a:lnTo>
                  <a:pt x="17911" y="35161"/>
                </a:lnTo>
                <a:lnTo>
                  <a:pt x="22835" y="33267"/>
                </a:lnTo>
                <a:lnTo>
                  <a:pt x="12812" y="33267"/>
                </a:lnTo>
                <a:lnTo>
                  <a:pt x="5250" y="32310"/>
                </a:lnTo>
                <a:lnTo>
                  <a:pt x="2676" y="30416"/>
                </a:lnTo>
                <a:lnTo>
                  <a:pt x="2638" y="29459"/>
                </a:lnTo>
                <a:lnTo>
                  <a:pt x="7524" y="26608"/>
                </a:lnTo>
                <a:lnTo>
                  <a:pt x="12549" y="26608"/>
                </a:lnTo>
                <a:lnTo>
                  <a:pt x="17612" y="27565"/>
                </a:lnTo>
                <a:lnTo>
                  <a:pt x="20148" y="28512"/>
                </a:lnTo>
                <a:lnTo>
                  <a:pt x="17686" y="29459"/>
                </a:lnTo>
                <a:lnTo>
                  <a:pt x="15236" y="31363"/>
                </a:lnTo>
                <a:lnTo>
                  <a:pt x="20261" y="31363"/>
                </a:lnTo>
                <a:lnTo>
                  <a:pt x="25323" y="32310"/>
                </a:lnTo>
                <a:lnTo>
                  <a:pt x="35497" y="36118"/>
                </a:lnTo>
                <a:lnTo>
                  <a:pt x="43171" y="39917"/>
                </a:lnTo>
                <a:lnTo>
                  <a:pt x="45783" y="42768"/>
                </a:lnTo>
                <a:lnTo>
                  <a:pt x="50770" y="41821"/>
                </a:lnTo>
                <a:lnTo>
                  <a:pt x="55795" y="41821"/>
                </a:lnTo>
                <a:lnTo>
                  <a:pt x="58332" y="42768"/>
                </a:lnTo>
                <a:lnTo>
                  <a:pt x="58144" y="38012"/>
                </a:lnTo>
                <a:lnTo>
                  <a:pt x="53045" y="36118"/>
                </a:lnTo>
                <a:lnTo>
                  <a:pt x="60606" y="37066"/>
                </a:lnTo>
                <a:lnTo>
                  <a:pt x="65706" y="38970"/>
                </a:lnTo>
                <a:lnTo>
                  <a:pt x="63207" y="38970"/>
                </a:lnTo>
                <a:lnTo>
                  <a:pt x="63357" y="42768"/>
                </a:lnTo>
                <a:close/>
              </a:path>
              <a:path w="157736" h="62727">
                <a:moveTo>
                  <a:pt x="4912" y="23757"/>
                </a:moveTo>
                <a:lnTo>
                  <a:pt x="0" y="26608"/>
                </a:lnTo>
                <a:lnTo>
                  <a:pt x="2376" y="22809"/>
                </a:lnTo>
                <a:lnTo>
                  <a:pt x="7374" y="22809"/>
                </a:lnTo>
                <a:lnTo>
                  <a:pt x="4912" y="23757"/>
                </a:lnTo>
                <a:close/>
              </a:path>
              <a:path w="157736" h="62727">
                <a:moveTo>
                  <a:pt x="7524" y="26608"/>
                </a:moveTo>
                <a:lnTo>
                  <a:pt x="37" y="27565"/>
                </a:lnTo>
                <a:lnTo>
                  <a:pt x="0" y="26608"/>
                </a:lnTo>
                <a:lnTo>
                  <a:pt x="7524" y="26608"/>
                </a:lnTo>
                <a:close/>
              </a:path>
              <a:path w="157736" h="62727">
                <a:moveTo>
                  <a:pt x="144512" y="1904"/>
                </a:moveTo>
                <a:lnTo>
                  <a:pt x="141975" y="947"/>
                </a:lnTo>
                <a:lnTo>
                  <a:pt x="143224" y="947"/>
                </a:lnTo>
                <a:lnTo>
                  <a:pt x="144512" y="1904"/>
                </a:lnTo>
                <a:close/>
              </a:path>
              <a:path w="157736" h="62727">
                <a:moveTo>
                  <a:pt x="91491" y="57024"/>
                </a:moveTo>
                <a:lnTo>
                  <a:pt x="89067" y="58928"/>
                </a:lnTo>
                <a:lnTo>
                  <a:pt x="90870" y="56792"/>
                </a:lnTo>
                <a:lnTo>
                  <a:pt x="91491" y="57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669550" y="4370650"/>
            <a:ext cx="1977900" cy="569100"/>
          </a:xfrm>
          <a:custGeom>
            <a:avLst/>
            <a:gdLst/>
            <a:ahLst/>
            <a:cxnLst/>
            <a:rect l="l" t="t" r="r" b="b"/>
            <a:pathLst>
              <a:path w="1977900" h="569100">
                <a:moveTo>
                  <a:pt x="0" y="0"/>
                </a:moveTo>
                <a:lnTo>
                  <a:pt x="1977900" y="0"/>
                </a:lnTo>
                <a:lnTo>
                  <a:pt x="1977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6575" y="39134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2325" y="346430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1000" y="14230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53782" y="789841"/>
            <a:ext cx="2494131" cy="2046335"/>
          </a:xfrm>
          <a:custGeom>
            <a:avLst/>
            <a:gdLst/>
            <a:ahLst/>
            <a:cxnLst/>
            <a:rect l="l" t="t" r="r" b="b"/>
            <a:pathLst>
              <a:path w="2494131" h="2046335">
                <a:moveTo>
                  <a:pt x="591699" y="850611"/>
                </a:moveTo>
                <a:lnTo>
                  <a:pt x="561664" y="874432"/>
                </a:lnTo>
                <a:lnTo>
                  <a:pt x="553966" y="885041"/>
                </a:lnTo>
                <a:lnTo>
                  <a:pt x="533393" y="906736"/>
                </a:lnTo>
                <a:lnTo>
                  <a:pt x="473859" y="967930"/>
                </a:lnTo>
                <a:lnTo>
                  <a:pt x="405916" y="1032338"/>
                </a:lnTo>
                <a:lnTo>
                  <a:pt x="355056" y="1084059"/>
                </a:lnTo>
                <a:lnTo>
                  <a:pt x="414833" y="1016649"/>
                </a:lnTo>
                <a:lnTo>
                  <a:pt x="488525" y="939294"/>
                </a:lnTo>
                <a:lnTo>
                  <a:pt x="569628" y="857566"/>
                </a:lnTo>
                <a:lnTo>
                  <a:pt x="651718" y="776984"/>
                </a:lnTo>
                <a:lnTo>
                  <a:pt x="733577" y="702632"/>
                </a:lnTo>
                <a:lnTo>
                  <a:pt x="809952" y="634967"/>
                </a:lnTo>
                <a:lnTo>
                  <a:pt x="846423" y="605636"/>
                </a:lnTo>
                <a:lnTo>
                  <a:pt x="876424" y="581844"/>
                </a:lnTo>
                <a:lnTo>
                  <a:pt x="907422" y="559212"/>
                </a:lnTo>
                <a:lnTo>
                  <a:pt x="928738" y="544882"/>
                </a:lnTo>
                <a:lnTo>
                  <a:pt x="950307" y="524346"/>
                </a:lnTo>
                <a:lnTo>
                  <a:pt x="976109" y="502168"/>
                </a:lnTo>
                <a:lnTo>
                  <a:pt x="1025453" y="461750"/>
                </a:lnTo>
                <a:lnTo>
                  <a:pt x="1079993" y="420879"/>
                </a:lnTo>
                <a:lnTo>
                  <a:pt x="1136551" y="382286"/>
                </a:lnTo>
                <a:lnTo>
                  <a:pt x="1195048" y="346017"/>
                </a:lnTo>
                <a:lnTo>
                  <a:pt x="1257788" y="308119"/>
                </a:lnTo>
                <a:lnTo>
                  <a:pt x="1318269" y="274158"/>
                </a:lnTo>
                <a:lnTo>
                  <a:pt x="1380767" y="242476"/>
                </a:lnTo>
                <a:lnTo>
                  <a:pt x="1443231" y="210823"/>
                </a:lnTo>
                <a:lnTo>
                  <a:pt x="1506681" y="180318"/>
                </a:lnTo>
                <a:lnTo>
                  <a:pt x="1567940" y="153692"/>
                </a:lnTo>
                <a:lnTo>
                  <a:pt x="1624931" y="128739"/>
                </a:lnTo>
                <a:lnTo>
                  <a:pt x="1733520" y="85485"/>
                </a:lnTo>
                <a:lnTo>
                  <a:pt x="1824982" y="54937"/>
                </a:lnTo>
                <a:lnTo>
                  <a:pt x="1936011" y="27589"/>
                </a:lnTo>
                <a:lnTo>
                  <a:pt x="1919413" y="27844"/>
                </a:lnTo>
                <a:lnTo>
                  <a:pt x="1902804" y="28086"/>
                </a:lnTo>
                <a:lnTo>
                  <a:pt x="1932055" y="22986"/>
                </a:lnTo>
                <a:lnTo>
                  <a:pt x="1965538" y="16243"/>
                </a:lnTo>
                <a:lnTo>
                  <a:pt x="1964264" y="21329"/>
                </a:lnTo>
                <a:lnTo>
                  <a:pt x="1997748" y="14587"/>
                </a:lnTo>
                <a:lnTo>
                  <a:pt x="1962568" y="12788"/>
                </a:lnTo>
                <a:lnTo>
                  <a:pt x="2012616" y="5820"/>
                </a:lnTo>
                <a:lnTo>
                  <a:pt x="2063650" y="0"/>
                </a:lnTo>
                <a:lnTo>
                  <a:pt x="2109256" y="862"/>
                </a:lnTo>
                <a:lnTo>
                  <a:pt x="2154852" y="1712"/>
                </a:lnTo>
                <a:lnTo>
                  <a:pt x="2237345" y="12926"/>
                </a:lnTo>
                <a:lnTo>
                  <a:pt x="2314642" y="24594"/>
                </a:lnTo>
                <a:lnTo>
                  <a:pt x="2309214" y="31277"/>
                </a:lnTo>
                <a:lnTo>
                  <a:pt x="2307951" y="36375"/>
                </a:lnTo>
                <a:lnTo>
                  <a:pt x="2309924" y="38671"/>
                </a:lnTo>
                <a:lnTo>
                  <a:pt x="2316141" y="39335"/>
                </a:lnTo>
                <a:lnTo>
                  <a:pt x="2330766" y="36785"/>
                </a:lnTo>
                <a:lnTo>
                  <a:pt x="2339174" y="33570"/>
                </a:lnTo>
                <a:lnTo>
                  <a:pt x="2341147" y="35866"/>
                </a:lnTo>
                <a:lnTo>
                  <a:pt x="2354025" y="50848"/>
                </a:lnTo>
                <a:lnTo>
                  <a:pt x="2372364" y="59117"/>
                </a:lnTo>
                <a:lnTo>
                  <a:pt x="2391690" y="68535"/>
                </a:lnTo>
                <a:lnTo>
                  <a:pt x="2413952" y="81437"/>
                </a:lnTo>
                <a:lnTo>
                  <a:pt x="2414471" y="68975"/>
                </a:lnTo>
                <a:lnTo>
                  <a:pt x="2436777" y="81860"/>
                </a:lnTo>
                <a:lnTo>
                  <a:pt x="2457810" y="99831"/>
                </a:lnTo>
                <a:lnTo>
                  <a:pt x="2473405" y="124473"/>
                </a:lnTo>
                <a:lnTo>
                  <a:pt x="2474870" y="139243"/>
                </a:lnTo>
                <a:lnTo>
                  <a:pt x="2474351" y="151706"/>
                </a:lnTo>
                <a:lnTo>
                  <a:pt x="2482032" y="167141"/>
                </a:lnTo>
                <a:lnTo>
                  <a:pt x="2487453" y="186515"/>
                </a:lnTo>
                <a:lnTo>
                  <a:pt x="2494131" y="226846"/>
                </a:lnTo>
                <a:lnTo>
                  <a:pt x="2490106" y="274360"/>
                </a:lnTo>
                <a:lnTo>
                  <a:pt x="2479656" y="327396"/>
                </a:lnTo>
                <a:lnTo>
                  <a:pt x="2461737" y="384879"/>
                </a:lnTo>
                <a:lnTo>
                  <a:pt x="2439632" y="443920"/>
                </a:lnTo>
                <a:lnTo>
                  <a:pt x="2409095" y="506218"/>
                </a:lnTo>
                <a:lnTo>
                  <a:pt x="2377571" y="567369"/>
                </a:lnTo>
                <a:lnTo>
                  <a:pt x="2354254" y="605436"/>
                </a:lnTo>
                <a:lnTo>
                  <a:pt x="2330903" y="643532"/>
                </a:lnTo>
                <a:lnTo>
                  <a:pt x="2304340" y="684390"/>
                </a:lnTo>
                <a:lnTo>
                  <a:pt x="2276824" y="724070"/>
                </a:lnTo>
                <a:lnTo>
                  <a:pt x="2213316" y="806704"/>
                </a:lnTo>
                <a:lnTo>
                  <a:pt x="2148777" y="888208"/>
                </a:lnTo>
                <a:lnTo>
                  <a:pt x="2075873" y="972910"/>
                </a:lnTo>
                <a:lnTo>
                  <a:pt x="1999955" y="1054173"/>
                </a:lnTo>
                <a:lnTo>
                  <a:pt x="1919849" y="1137062"/>
                </a:lnTo>
                <a:lnTo>
                  <a:pt x="1837748" y="1217631"/>
                </a:lnTo>
                <a:lnTo>
                  <a:pt x="1795815" y="1253674"/>
                </a:lnTo>
                <a:lnTo>
                  <a:pt x="1713258" y="1320645"/>
                </a:lnTo>
                <a:lnTo>
                  <a:pt x="1611312" y="1404259"/>
                </a:lnTo>
                <a:lnTo>
                  <a:pt x="1491297" y="1499413"/>
                </a:lnTo>
                <a:lnTo>
                  <a:pt x="1374484" y="1591794"/>
                </a:lnTo>
                <a:lnTo>
                  <a:pt x="1269613" y="1671936"/>
                </a:lnTo>
                <a:lnTo>
                  <a:pt x="1190500" y="1729917"/>
                </a:lnTo>
                <a:lnTo>
                  <a:pt x="1165961" y="1746996"/>
                </a:lnTo>
                <a:lnTo>
                  <a:pt x="1150073" y="1754645"/>
                </a:lnTo>
                <a:lnTo>
                  <a:pt x="1095775" y="1789300"/>
                </a:lnTo>
                <a:lnTo>
                  <a:pt x="1069263" y="1804084"/>
                </a:lnTo>
                <a:lnTo>
                  <a:pt x="1042751" y="1818868"/>
                </a:lnTo>
                <a:lnTo>
                  <a:pt x="1071489" y="1800175"/>
                </a:lnTo>
                <a:lnTo>
                  <a:pt x="922241" y="1874385"/>
                </a:lnTo>
                <a:lnTo>
                  <a:pt x="846138" y="1909736"/>
                </a:lnTo>
                <a:lnTo>
                  <a:pt x="768073" y="1942803"/>
                </a:lnTo>
                <a:lnTo>
                  <a:pt x="782688" y="1940241"/>
                </a:lnTo>
                <a:lnTo>
                  <a:pt x="802751" y="1931021"/>
                </a:lnTo>
                <a:lnTo>
                  <a:pt x="759388" y="1952264"/>
                </a:lnTo>
                <a:lnTo>
                  <a:pt x="717230" y="1968480"/>
                </a:lnTo>
                <a:lnTo>
                  <a:pt x="684491" y="1982588"/>
                </a:lnTo>
                <a:lnTo>
                  <a:pt x="679305" y="1983053"/>
                </a:lnTo>
                <a:lnTo>
                  <a:pt x="682518" y="1980292"/>
                </a:lnTo>
                <a:lnTo>
                  <a:pt x="646566" y="1997161"/>
                </a:lnTo>
                <a:lnTo>
                  <a:pt x="611888" y="2008943"/>
                </a:lnTo>
                <a:lnTo>
                  <a:pt x="579401" y="2016846"/>
                </a:lnTo>
                <a:lnTo>
                  <a:pt x="551148" y="2023106"/>
                </a:lnTo>
                <a:lnTo>
                  <a:pt x="558593" y="2018702"/>
                </a:lnTo>
                <a:lnTo>
                  <a:pt x="561806" y="2015941"/>
                </a:lnTo>
                <a:lnTo>
                  <a:pt x="551425" y="2016860"/>
                </a:lnTo>
                <a:lnTo>
                  <a:pt x="583877" y="2008986"/>
                </a:lnTo>
                <a:lnTo>
                  <a:pt x="566050" y="2014310"/>
                </a:lnTo>
                <a:lnTo>
                  <a:pt x="572232" y="2015004"/>
                </a:lnTo>
                <a:lnTo>
                  <a:pt x="598502" y="2006436"/>
                </a:lnTo>
                <a:lnTo>
                  <a:pt x="588086" y="2007385"/>
                </a:lnTo>
                <a:lnTo>
                  <a:pt x="604961" y="2000885"/>
                </a:lnTo>
                <a:lnTo>
                  <a:pt x="548454" y="2013404"/>
                </a:lnTo>
                <a:lnTo>
                  <a:pt x="523414" y="2016903"/>
                </a:lnTo>
                <a:lnTo>
                  <a:pt x="521430" y="2014595"/>
                </a:lnTo>
                <a:lnTo>
                  <a:pt x="525629" y="2012982"/>
                </a:lnTo>
                <a:lnTo>
                  <a:pt x="507802" y="2018305"/>
                </a:lnTo>
                <a:lnTo>
                  <a:pt x="486718" y="2026407"/>
                </a:lnTo>
                <a:lnTo>
                  <a:pt x="447806" y="2039833"/>
                </a:lnTo>
                <a:lnTo>
                  <a:pt x="470621" y="2040243"/>
                </a:lnTo>
                <a:lnTo>
                  <a:pt x="505057" y="2034677"/>
                </a:lnTo>
                <a:lnTo>
                  <a:pt x="567746" y="2022851"/>
                </a:lnTo>
                <a:lnTo>
                  <a:pt x="531095" y="2032338"/>
                </a:lnTo>
                <a:lnTo>
                  <a:pt x="502831" y="2038586"/>
                </a:lnTo>
                <a:lnTo>
                  <a:pt x="447564" y="2046049"/>
                </a:lnTo>
                <a:lnTo>
                  <a:pt x="451763" y="2044436"/>
                </a:lnTo>
                <a:lnTo>
                  <a:pt x="449779" y="2042128"/>
                </a:lnTo>
                <a:lnTo>
                  <a:pt x="433181" y="2042383"/>
                </a:lnTo>
                <a:lnTo>
                  <a:pt x="402944" y="2046335"/>
                </a:lnTo>
                <a:lnTo>
                  <a:pt x="461711" y="2029877"/>
                </a:lnTo>
                <a:lnTo>
                  <a:pt x="452524" y="2025756"/>
                </a:lnTo>
                <a:lnTo>
                  <a:pt x="442385" y="2020459"/>
                </a:lnTo>
                <a:lnTo>
                  <a:pt x="411404" y="2017047"/>
                </a:lnTo>
                <a:lnTo>
                  <a:pt x="372015" y="2016850"/>
                </a:lnTo>
                <a:lnTo>
                  <a:pt x="324182" y="2019896"/>
                </a:lnTo>
                <a:lnTo>
                  <a:pt x="230512" y="2028310"/>
                </a:lnTo>
                <a:lnTo>
                  <a:pt x="188873" y="2032063"/>
                </a:lnTo>
                <a:lnTo>
                  <a:pt x="155666" y="2032560"/>
                </a:lnTo>
                <a:lnTo>
                  <a:pt x="160862" y="2032107"/>
                </a:lnTo>
                <a:lnTo>
                  <a:pt x="152696" y="2029105"/>
                </a:lnTo>
                <a:lnTo>
                  <a:pt x="148497" y="2030718"/>
                </a:lnTo>
                <a:lnTo>
                  <a:pt x="149484" y="2031866"/>
                </a:lnTo>
                <a:lnTo>
                  <a:pt x="141283" y="2028893"/>
                </a:lnTo>
                <a:lnTo>
                  <a:pt x="147500" y="2029558"/>
                </a:lnTo>
                <a:lnTo>
                  <a:pt x="134114" y="2027052"/>
                </a:lnTo>
                <a:lnTo>
                  <a:pt x="117758" y="2021089"/>
                </a:lnTo>
                <a:lnTo>
                  <a:pt x="105636" y="2013484"/>
                </a:lnTo>
                <a:lnTo>
                  <a:pt x="103410" y="2017393"/>
                </a:lnTo>
                <a:lnTo>
                  <a:pt x="100163" y="2020184"/>
                </a:lnTo>
                <a:lnTo>
                  <a:pt x="91011" y="2016034"/>
                </a:lnTo>
                <a:lnTo>
                  <a:pt x="79130" y="2002213"/>
                </a:lnTo>
                <a:lnTo>
                  <a:pt x="36310" y="1958893"/>
                </a:lnTo>
                <a:lnTo>
                  <a:pt x="9579" y="1927794"/>
                </a:lnTo>
                <a:lnTo>
                  <a:pt x="4878" y="1915827"/>
                </a:lnTo>
                <a:lnTo>
                  <a:pt x="2895" y="1913519"/>
                </a:lnTo>
                <a:lnTo>
                  <a:pt x="6107" y="1910758"/>
                </a:lnTo>
                <a:lnTo>
                  <a:pt x="11101" y="1890435"/>
                </a:lnTo>
                <a:lnTo>
                  <a:pt x="8893" y="1868301"/>
                </a:lnTo>
                <a:lnTo>
                  <a:pt x="6684" y="1846166"/>
                </a:lnTo>
                <a:lnTo>
                  <a:pt x="0" y="1831891"/>
                </a:lnTo>
                <a:lnTo>
                  <a:pt x="4198" y="1830277"/>
                </a:lnTo>
                <a:lnTo>
                  <a:pt x="2215" y="1827969"/>
                </a:lnTo>
                <a:lnTo>
                  <a:pt x="9193" y="1809955"/>
                </a:lnTo>
                <a:lnTo>
                  <a:pt x="16137" y="1791969"/>
                </a:lnTo>
                <a:lnTo>
                  <a:pt x="38743" y="1746509"/>
                </a:lnTo>
                <a:lnTo>
                  <a:pt x="58104" y="1703839"/>
                </a:lnTo>
                <a:lnTo>
                  <a:pt x="65047" y="1685853"/>
                </a:lnTo>
                <a:lnTo>
                  <a:pt x="65566" y="1673391"/>
                </a:lnTo>
                <a:lnTo>
                  <a:pt x="64327" y="1678448"/>
                </a:lnTo>
                <a:lnTo>
                  <a:pt x="58865" y="1685159"/>
                </a:lnTo>
                <a:lnTo>
                  <a:pt x="60094" y="1680090"/>
                </a:lnTo>
                <a:lnTo>
                  <a:pt x="65843" y="1667145"/>
                </a:lnTo>
                <a:lnTo>
                  <a:pt x="87176" y="1626770"/>
                </a:lnTo>
                <a:lnTo>
                  <a:pt x="109496" y="1587543"/>
                </a:lnTo>
                <a:lnTo>
                  <a:pt x="111479" y="1589851"/>
                </a:lnTo>
                <a:lnTo>
                  <a:pt x="113463" y="1592159"/>
                </a:lnTo>
                <a:lnTo>
                  <a:pt x="135817" y="1552902"/>
                </a:lnTo>
                <a:lnTo>
                  <a:pt x="130112" y="1565831"/>
                </a:lnTo>
                <a:lnTo>
                  <a:pt x="149220" y="1529365"/>
                </a:lnTo>
                <a:lnTo>
                  <a:pt x="160373" y="1509779"/>
                </a:lnTo>
                <a:lnTo>
                  <a:pt x="153948" y="1515301"/>
                </a:lnTo>
                <a:lnTo>
                  <a:pt x="137299" y="1541629"/>
                </a:lnTo>
                <a:lnTo>
                  <a:pt x="192883" y="1449776"/>
                </a:lnTo>
                <a:lnTo>
                  <a:pt x="181740" y="1469375"/>
                </a:lnTo>
                <a:lnTo>
                  <a:pt x="214729" y="1422994"/>
                </a:lnTo>
                <a:lnTo>
                  <a:pt x="247475" y="1382831"/>
                </a:lnTo>
                <a:lnTo>
                  <a:pt x="225387" y="1415829"/>
                </a:lnTo>
                <a:lnTo>
                  <a:pt x="203309" y="1448839"/>
                </a:lnTo>
                <a:lnTo>
                  <a:pt x="167576" y="1511591"/>
                </a:lnTo>
                <a:lnTo>
                  <a:pt x="133083" y="1569286"/>
                </a:lnTo>
                <a:lnTo>
                  <a:pt x="110995" y="1602284"/>
                </a:lnTo>
                <a:lnTo>
                  <a:pt x="88917" y="1635294"/>
                </a:lnTo>
                <a:lnTo>
                  <a:pt x="107506" y="1611292"/>
                </a:lnTo>
                <a:lnTo>
                  <a:pt x="127368" y="1582203"/>
                </a:lnTo>
                <a:lnTo>
                  <a:pt x="127091" y="1588449"/>
                </a:lnTo>
                <a:lnTo>
                  <a:pt x="124633" y="1598586"/>
                </a:lnTo>
                <a:lnTo>
                  <a:pt x="104997" y="1647503"/>
                </a:lnTo>
                <a:lnTo>
                  <a:pt x="78658" y="1708187"/>
                </a:lnTo>
                <a:lnTo>
                  <a:pt x="81871" y="1705426"/>
                </a:lnTo>
                <a:lnTo>
                  <a:pt x="76443" y="1712109"/>
                </a:lnTo>
                <a:lnTo>
                  <a:pt x="76167" y="1718355"/>
                </a:lnTo>
                <a:lnTo>
                  <a:pt x="72712" y="1727333"/>
                </a:lnTo>
                <a:lnTo>
                  <a:pt x="70452" y="1731271"/>
                </a:lnTo>
                <a:lnTo>
                  <a:pt x="72954" y="1721116"/>
                </a:lnTo>
                <a:lnTo>
                  <a:pt x="59309" y="1750870"/>
                </a:lnTo>
                <a:lnTo>
                  <a:pt x="48121" y="1770486"/>
                </a:lnTo>
                <a:lnTo>
                  <a:pt x="43646" y="1778345"/>
                </a:lnTo>
                <a:lnTo>
                  <a:pt x="40433" y="1781106"/>
                </a:lnTo>
                <a:lnTo>
                  <a:pt x="38450" y="1778799"/>
                </a:lnTo>
                <a:lnTo>
                  <a:pt x="38692" y="1772582"/>
                </a:lnTo>
                <a:lnTo>
                  <a:pt x="34718" y="1794023"/>
                </a:lnTo>
                <a:lnTo>
                  <a:pt x="33957" y="1812702"/>
                </a:lnTo>
                <a:lnTo>
                  <a:pt x="31206" y="1855130"/>
                </a:lnTo>
                <a:lnTo>
                  <a:pt x="34879" y="1892035"/>
                </a:lnTo>
                <a:lnTo>
                  <a:pt x="35347" y="1905646"/>
                </a:lnTo>
                <a:lnTo>
                  <a:pt x="36101" y="1913022"/>
                </a:lnTo>
                <a:lnTo>
                  <a:pt x="40300" y="1911409"/>
                </a:lnTo>
                <a:lnTo>
                  <a:pt x="43789" y="1902402"/>
                </a:lnTo>
                <a:lnTo>
                  <a:pt x="49730" y="1909312"/>
                </a:lnTo>
                <a:lnTo>
                  <a:pt x="53444" y="1920132"/>
                </a:lnTo>
                <a:lnTo>
                  <a:pt x="50197" y="1922923"/>
                </a:lnTo>
                <a:lnTo>
                  <a:pt x="52181" y="1925230"/>
                </a:lnTo>
                <a:lnTo>
                  <a:pt x="57134" y="1930994"/>
                </a:lnTo>
                <a:lnTo>
                  <a:pt x="61610" y="1923134"/>
                </a:lnTo>
                <a:lnTo>
                  <a:pt x="62839" y="1918065"/>
                </a:lnTo>
                <a:lnTo>
                  <a:pt x="61852" y="1916917"/>
                </a:lnTo>
                <a:lnTo>
                  <a:pt x="56656" y="1917371"/>
                </a:lnTo>
                <a:lnTo>
                  <a:pt x="50249" y="1896850"/>
                </a:lnTo>
                <a:lnTo>
                  <a:pt x="46056" y="1872407"/>
                </a:lnTo>
                <a:lnTo>
                  <a:pt x="63836" y="1919225"/>
                </a:lnTo>
                <a:lnTo>
                  <a:pt x="76460" y="1940411"/>
                </a:lnTo>
                <a:lnTo>
                  <a:pt x="92308" y="1958848"/>
                </a:lnTo>
                <a:lnTo>
                  <a:pt x="110371" y="1973364"/>
                </a:lnTo>
                <a:lnTo>
                  <a:pt x="132667" y="1986237"/>
                </a:lnTo>
                <a:lnTo>
                  <a:pt x="156202" y="1994053"/>
                </a:lnTo>
                <a:lnTo>
                  <a:pt x="187183" y="1997466"/>
                </a:lnTo>
                <a:lnTo>
                  <a:pt x="176757" y="1998402"/>
                </a:lnTo>
                <a:lnTo>
                  <a:pt x="173545" y="2001163"/>
                </a:lnTo>
                <a:lnTo>
                  <a:pt x="183694" y="2006473"/>
                </a:lnTo>
                <a:lnTo>
                  <a:pt x="203262" y="2009674"/>
                </a:lnTo>
                <a:lnTo>
                  <a:pt x="209445" y="2010368"/>
                </a:lnTo>
                <a:lnTo>
                  <a:pt x="217888" y="2007124"/>
                </a:lnTo>
                <a:lnTo>
                  <a:pt x="216901" y="2005976"/>
                </a:lnTo>
                <a:lnTo>
                  <a:pt x="229300" y="2007335"/>
                </a:lnTo>
                <a:lnTo>
                  <a:pt x="271650" y="2010976"/>
                </a:lnTo>
                <a:lnTo>
                  <a:pt x="321212" y="2016441"/>
                </a:lnTo>
                <a:lnTo>
                  <a:pt x="374240" y="2012941"/>
                </a:lnTo>
                <a:lnTo>
                  <a:pt x="428521" y="2004330"/>
                </a:lnTo>
                <a:lnTo>
                  <a:pt x="483799" y="1996879"/>
                </a:lnTo>
                <a:lnTo>
                  <a:pt x="544504" y="1982745"/>
                </a:lnTo>
                <a:lnTo>
                  <a:pt x="604224" y="1967464"/>
                </a:lnTo>
                <a:lnTo>
                  <a:pt x="666203" y="1948244"/>
                </a:lnTo>
                <a:lnTo>
                  <a:pt x="734641" y="1923473"/>
                </a:lnTo>
                <a:lnTo>
                  <a:pt x="802048" y="1897571"/>
                </a:lnTo>
                <a:lnTo>
                  <a:pt x="872944" y="1862662"/>
                </a:lnTo>
                <a:lnTo>
                  <a:pt x="1004365" y="1793775"/>
                </a:lnTo>
                <a:lnTo>
                  <a:pt x="1185564" y="1698110"/>
                </a:lnTo>
                <a:lnTo>
                  <a:pt x="1181365" y="1699723"/>
                </a:lnTo>
                <a:lnTo>
                  <a:pt x="1177155" y="1701325"/>
                </a:lnTo>
                <a:lnTo>
                  <a:pt x="1161267" y="1708973"/>
                </a:lnTo>
                <a:lnTo>
                  <a:pt x="1138954" y="1722144"/>
                </a:lnTo>
                <a:lnTo>
                  <a:pt x="1209140" y="1679841"/>
                </a:lnTo>
                <a:lnTo>
                  <a:pt x="1238875" y="1662307"/>
                </a:lnTo>
                <a:lnTo>
                  <a:pt x="1245334" y="1656755"/>
                </a:lnTo>
                <a:lnTo>
                  <a:pt x="1237878" y="1661147"/>
                </a:lnTo>
                <a:lnTo>
                  <a:pt x="1293449" y="1621406"/>
                </a:lnTo>
                <a:lnTo>
                  <a:pt x="1351236" y="1577744"/>
                </a:lnTo>
                <a:lnTo>
                  <a:pt x="1407992" y="1532952"/>
                </a:lnTo>
                <a:lnTo>
                  <a:pt x="1464792" y="1488142"/>
                </a:lnTo>
                <a:lnTo>
                  <a:pt x="1577395" y="1397362"/>
                </a:lnTo>
                <a:lnTo>
                  <a:pt x="1627736" y="1358104"/>
                </a:lnTo>
                <a:lnTo>
                  <a:pt x="1678067" y="1318834"/>
                </a:lnTo>
                <a:lnTo>
                  <a:pt x="1700623" y="1299446"/>
                </a:lnTo>
                <a:lnTo>
                  <a:pt x="1725438" y="1276121"/>
                </a:lnTo>
                <a:lnTo>
                  <a:pt x="1773052" y="1227191"/>
                </a:lnTo>
                <a:lnTo>
                  <a:pt x="1817442" y="1181010"/>
                </a:lnTo>
                <a:lnTo>
                  <a:pt x="1839045" y="1160445"/>
                </a:lnTo>
                <a:lnTo>
                  <a:pt x="1861601" y="1141058"/>
                </a:lnTo>
                <a:lnTo>
                  <a:pt x="1851410" y="1161833"/>
                </a:lnTo>
                <a:lnTo>
                  <a:pt x="1855644" y="1160190"/>
                </a:lnTo>
                <a:lnTo>
                  <a:pt x="1864329" y="1150730"/>
                </a:lnTo>
                <a:lnTo>
                  <a:pt x="1891360" y="1123483"/>
                </a:lnTo>
                <a:lnTo>
                  <a:pt x="1907733" y="1103401"/>
                </a:lnTo>
                <a:lnTo>
                  <a:pt x="1890615" y="1116118"/>
                </a:lnTo>
                <a:lnTo>
                  <a:pt x="1876468" y="1132291"/>
                </a:lnTo>
                <a:lnTo>
                  <a:pt x="1871272" y="1132744"/>
                </a:lnTo>
                <a:lnTo>
                  <a:pt x="1870286" y="1131597"/>
                </a:lnTo>
                <a:lnTo>
                  <a:pt x="1872501" y="1127675"/>
                </a:lnTo>
                <a:lnTo>
                  <a:pt x="1877974" y="1120976"/>
                </a:lnTo>
                <a:lnTo>
                  <a:pt x="1891844" y="1111049"/>
                </a:lnTo>
                <a:lnTo>
                  <a:pt x="1908972" y="1098344"/>
                </a:lnTo>
                <a:lnTo>
                  <a:pt x="1932548" y="1080075"/>
                </a:lnTo>
                <a:lnTo>
                  <a:pt x="1914434" y="1091632"/>
                </a:lnTo>
                <a:lnTo>
                  <a:pt x="1959821" y="1046611"/>
                </a:lnTo>
                <a:lnTo>
                  <a:pt x="1995537" y="1009903"/>
                </a:lnTo>
                <a:lnTo>
                  <a:pt x="2023808" y="977600"/>
                </a:lnTo>
                <a:lnTo>
                  <a:pt x="2051116" y="944106"/>
                </a:lnTo>
                <a:lnTo>
                  <a:pt x="2030509" y="965831"/>
                </a:lnTo>
                <a:lnTo>
                  <a:pt x="2046882" y="945749"/>
                </a:lnTo>
                <a:lnTo>
                  <a:pt x="2054328" y="941345"/>
                </a:lnTo>
                <a:lnTo>
                  <a:pt x="2048866" y="948057"/>
                </a:lnTo>
                <a:lnTo>
                  <a:pt x="2071455" y="928640"/>
                </a:lnTo>
                <a:lnTo>
                  <a:pt x="2092028" y="906945"/>
                </a:lnTo>
                <a:lnTo>
                  <a:pt x="2109387" y="888011"/>
                </a:lnTo>
                <a:lnTo>
                  <a:pt x="2124773" y="866782"/>
                </a:lnTo>
                <a:lnTo>
                  <a:pt x="2114116" y="873947"/>
                </a:lnTo>
                <a:lnTo>
                  <a:pt x="2105430" y="883408"/>
                </a:lnTo>
                <a:lnTo>
                  <a:pt x="2166481" y="810911"/>
                </a:lnTo>
                <a:lnTo>
                  <a:pt x="2181857" y="789670"/>
                </a:lnTo>
                <a:lnTo>
                  <a:pt x="2179607" y="793620"/>
                </a:lnTo>
                <a:lnTo>
                  <a:pt x="2207902" y="761275"/>
                </a:lnTo>
                <a:lnTo>
                  <a:pt x="2231973" y="730585"/>
                </a:lnTo>
                <a:lnTo>
                  <a:pt x="2247349" y="709343"/>
                </a:lnTo>
                <a:lnTo>
                  <a:pt x="2248578" y="704274"/>
                </a:lnTo>
                <a:lnTo>
                  <a:pt x="2249817" y="699217"/>
                </a:lnTo>
                <a:lnTo>
                  <a:pt x="2261980" y="680737"/>
                </a:lnTo>
                <a:lnTo>
                  <a:pt x="2276380" y="658360"/>
                </a:lnTo>
                <a:lnTo>
                  <a:pt x="2305402" y="607364"/>
                </a:lnTo>
                <a:lnTo>
                  <a:pt x="2285816" y="630207"/>
                </a:lnTo>
                <a:lnTo>
                  <a:pt x="2314605" y="585441"/>
                </a:lnTo>
                <a:lnTo>
                  <a:pt x="2345645" y="536724"/>
                </a:lnTo>
                <a:lnTo>
                  <a:pt x="2361273" y="509278"/>
                </a:lnTo>
                <a:lnTo>
                  <a:pt x="2372693" y="483433"/>
                </a:lnTo>
                <a:lnTo>
                  <a:pt x="2387611" y="448593"/>
                </a:lnTo>
                <a:lnTo>
                  <a:pt x="2384122" y="457600"/>
                </a:lnTo>
                <a:lnTo>
                  <a:pt x="2392053" y="440763"/>
                </a:lnTo>
                <a:lnTo>
                  <a:pt x="2404459" y="416066"/>
                </a:lnTo>
                <a:lnTo>
                  <a:pt x="2407948" y="407058"/>
                </a:lnTo>
                <a:lnTo>
                  <a:pt x="2413420" y="400359"/>
                </a:lnTo>
                <a:lnTo>
                  <a:pt x="2411672" y="417890"/>
                </a:lnTo>
                <a:lnTo>
                  <a:pt x="2402468" y="439814"/>
                </a:lnTo>
                <a:lnTo>
                  <a:pt x="2393275" y="461750"/>
                </a:lnTo>
                <a:lnTo>
                  <a:pt x="2387318" y="480883"/>
                </a:lnTo>
                <a:lnTo>
                  <a:pt x="2399492" y="462415"/>
                </a:lnTo>
                <a:lnTo>
                  <a:pt x="2405196" y="449486"/>
                </a:lnTo>
                <a:lnTo>
                  <a:pt x="2403933" y="454584"/>
                </a:lnTo>
                <a:lnTo>
                  <a:pt x="2406193" y="450646"/>
                </a:lnTo>
                <a:lnTo>
                  <a:pt x="2417612" y="424801"/>
                </a:lnTo>
                <a:lnTo>
                  <a:pt x="2425543" y="407964"/>
                </a:lnTo>
                <a:lnTo>
                  <a:pt x="2429274" y="392740"/>
                </a:lnTo>
                <a:lnTo>
                  <a:pt x="2430780" y="381425"/>
                </a:lnTo>
                <a:lnTo>
                  <a:pt x="2429793" y="380277"/>
                </a:lnTo>
                <a:lnTo>
                  <a:pt x="2424563" y="380760"/>
                </a:lnTo>
                <a:lnTo>
                  <a:pt x="2417377" y="404962"/>
                </a:lnTo>
                <a:lnTo>
                  <a:pt x="2420364" y="382373"/>
                </a:lnTo>
                <a:lnTo>
                  <a:pt x="2423853" y="373366"/>
                </a:lnTo>
                <a:lnTo>
                  <a:pt x="2428813" y="353073"/>
                </a:lnTo>
                <a:lnTo>
                  <a:pt x="2427827" y="351925"/>
                </a:lnTo>
                <a:lnTo>
                  <a:pt x="2433784" y="332792"/>
                </a:lnTo>
                <a:lnTo>
                  <a:pt x="2437792" y="311322"/>
                </a:lnTo>
                <a:lnTo>
                  <a:pt x="2441230" y="328388"/>
                </a:lnTo>
                <a:lnTo>
                  <a:pt x="2443732" y="318233"/>
                </a:lnTo>
                <a:lnTo>
                  <a:pt x="2446190" y="308095"/>
                </a:lnTo>
                <a:lnTo>
                  <a:pt x="2442233" y="303492"/>
                </a:lnTo>
                <a:lnTo>
                  <a:pt x="2438277" y="298889"/>
                </a:lnTo>
                <a:lnTo>
                  <a:pt x="2432319" y="318022"/>
                </a:lnTo>
                <a:lnTo>
                  <a:pt x="2430571" y="335554"/>
                </a:lnTo>
                <a:lnTo>
                  <a:pt x="2432336" y="291978"/>
                </a:lnTo>
                <a:lnTo>
                  <a:pt x="2422648" y="326335"/>
                </a:lnTo>
                <a:lnTo>
                  <a:pt x="2426396" y="285067"/>
                </a:lnTo>
                <a:lnTo>
                  <a:pt x="2417469" y="300745"/>
                </a:lnTo>
                <a:lnTo>
                  <a:pt x="2411996" y="307445"/>
                </a:lnTo>
                <a:lnTo>
                  <a:pt x="2406568" y="314127"/>
                </a:lnTo>
                <a:lnTo>
                  <a:pt x="2407278" y="321521"/>
                </a:lnTo>
                <a:lnTo>
                  <a:pt x="2403841" y="304455"/>
                </a:lnTo>
                <a:lnTo>
                  <a:pt x="2405831" y="280707"/>
                </a:lnTo>
                <a:lnTo>
                  <a:pt x="2410122" y="226934"/>
                </a:lnTo>
                <a:lnTo>
                  <a:pt x="2408398" y="192366"/>
                </a:lnTo>
                <a:lnTo>
                  <a:pt x="2403738" y="154313"/>
                </a:lnTo>
                <a:lnTo>
                  <a:pt x="2399262" y="162173"/>
                </a:lnTo>
                <a:lnTo>
                  <a:pt x="2395063" y="163786"/>
                </a:lnTo>
                <a:lnTo>
                  <a:pt x="2392837" y="167695"/>
                </a:lnTo>
                <a:lnTo>
                  <a:pt x="2387365" y="174395"/>
                </a:lnTo>
                <a:lnTo>
                  <a:pt x="2370784" y="148606"/>
                </a:lnTo>
                <a:lnTo>
                  <a:pt x="2353229" y="121615"/>
                </a:lnTo>
                <a:lnTo>
                  <a:pt x="2330189" y="101377"/>
                </a:lnTo>
                <a:lnTo>
                  <a:pt x="2314854" y="96533"/>
                </a:lnTo>
                <a:lnTo>
                  <a:pt x="2303684" y="90106"/>
                </a:lnTo>
                <a:lnTo>
                  <a:pt x="2270009" y="76992"/>
                </a:lnTo>
                <a:lnTo>
                  <a:pt x="2273966" y="81595"/>
                </a:lnTo>
                <a:lnTo>
                  <a:pt x="2273723" y="87812"/>
                </a:lnTo>
                <a:lnTo>
                  <a:pt x="2248700" y="65267"/>
                </a:lnTo>
                <a:lnTo>
                  <a:pt x="2213041" y="49845"/>
                </a:lnTo>
                <a:lnTo>
                  <a:pt x="2174137" y="37215"/>
                </a:lnTo>
                <a:lnTo>
                  <a:pt x="2126557" y="34057"/>
                </a:lnTo>
                <a:lnTo>
                  <a:pt x="2071556" y="35262"/>
                </a:lnTo>
                <a:lnTo>
                  <a:pt x="2015292" y="41565"/>
                </a:lnTo>
                <a:lnTo>
                  <a:pt x="1952603" y="53391"/>
                </a:lnTo>
                <a:lnTo>
                  <a:pt x="1886667" y="68007"/>
                </a:lnTo>
                <a:lnTo>
                  <a:pt x="1819492" y="87680"/>
                </a:lnTo>
                <a:lnTo>
                  <a:pt x="1749115" y="110127"/>
                </a:lnTo>
                <a:lnTo>
                  <a:pt x="1674252" y="140421"/>
                </a:lnTo>
                <a:lnTo>
                  <a:pt x="1602611" y="167966"/>
                </a:lnTo>
                <a:lnTo>
                  <a:pt x="1526475" y="203346"/>
                </a:lnTo>
                <a:lnTo>
                  <a:pt x="1452366" y="241016"/>
                </a:lnTo>
                <a:lnTo>
                  <a:pt x="1379244" y="279834"/>
                </a:lnTo>
                <a:lnTo>
                  <a:pt x="1308072" y="320990"/>
                </a:lnTo>
                <a:lnTo>
                  <a:pt x="1349243" y="303626"/>
                </a:lnTo>
                <a:lnTo>
                  <a:pt x="1305846" y="324899"/>
                </a:lnTo>
                <a:lnTo>
                  <a:pt x="1279300" y="339713"/>
                </a:lnTo>
                <a:lnTo>
                  <a:pt x="1198479" y="389139"/>
                </a:lnTo>
                <a:lnTo>
                  <a:pt x="1217822" y="372513"/>
                </a:lnTo>
                <a:lnTo>
                  <a:pt x="1184851" y="392849"/>
                </a:lnTo>
                <a:lnTo>
                  <a:pt x="1137012" y="421952"/>
                </a:lnTo>
                <a:lnTo>
                  <a:pt x="1150640" y="418242"/>
                </a:lnTo>
                <a:lnTo>
                  <a:pt x="1140969" y="426555"/>
                </a:lnTo>
                <a:lnTo>
                  <a:pt x="1141966" y="427715"/>
                </a:lnTo>
                <a:lnTo>
                  <a:pt x="1146165" y="426102"/>
                </a:lnTo>
                <a:lnTo>
                  <a:pt x="1089641" y="464666"/>
                </a:lnTo>
                <a:lnTo>
                  <a:pt x="1038556" y="496559"/>
                </a:lnTo>
                <a:lnTo>
                  <a:pt x="985245" y="532362"/>
                </a:lnTo>
                <a:lnTo>
                  <a:pt x="957469" y="552244"/>
                </a:lnTo>
                <a:lnTo>
                  <a:pt x="927458" y="576024"/>
                </a:lnTo>
                <a:lnTo>
                  <a:pt x="931667" y="574422"/>
                </a:lnTo>
                <a:lnTo>
                  <a:pt x="917786" y="584337"/>
                </a:lnTo>
                <a:lnTo>
                  <a:pt x="870668" y="620846"/>
                </a:lnTo>
                <a:lnTo>
                  <a:pt x="811918" y="663318"/>
                </a:lnTo>
                <a:lnTo>
                  <a:pt x="770228" y="693145"/>
                </a:lnTo>
                <a:lnTo>
                  <a:pt x="773198" y="696600"/>
                </a:lnTo>
                <a:lnTo>
                  <a:pt x="635824" y="810689"/>
                </a:lnTo>
                <a:lnTo>
                  <a:pt x="614497" y="825007"/>
                </a:lnTo>
                <a:lnTo>
                  <a:pt x="609059" y="831677"/>
                </a:lnTo>
                <a:lnTo>
                  <a:pt x="616481" y="827315"/>
                </a:lnTo>
                <a:lnTo>
                  <a:pt x="623926" y="822911"/>
                </a:lnTo>
                <a:lnTo>
                  <a:pt x="591699" y="850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8838" y="18739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21529" y="28126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53782" y="789841"/>
            <a:ext cx="2494131" cy="2046335"/>
          </a:xfrm>
          <a:custGeom>
            <a:avLst/>
            <a:gdLst/>
            <a:ahLst/>
            <a:cxnLst/>
            <a:rect l="l" t="t" r="r" b="b"/>
            <a:pathLst>
              <a:path w="2494131" h="2046335">
                <a:moveTo>
                  <a:pt x="809952" y="634967"/>
                </a:moveTo>
                <a:lnTo>
                  <a:pt x="846423" y="605636"/>
                </a:lnTo>
                <a:lnTo>
                  <a:pt x="876424" y="581844"/>
                </a:lnTo>
                <a:lnTo>
                  <a:pt x="907422" y="559212"/>
                </a:lnTo>
                <a:lnTo>
                  <a:pt x="928738" y="544882"/>
                </a:lnTo>
                <a:lnTo>
                  <a:pt x="950307" y="524346"/>
                </a:lnTo>
                <a:lnTo>
                  <a:pt x="976109" y="502168"/>
                </a:lnTo>
                <a:lnTo>
                  <a:pt x="1025453" y="461750"/>
                </a:lnTo>
                <a:lnTo>
                  <a:pt x="1079993" y="420879"/>
                </a:lnTo>
                <a:lnTo>
                  <a:pt x="1136551" y="382286"/>
                </a:lnTo>
                <a:lnTo>
                  <a:pt x="1195048" y="346017"/>
                </a:lnTo>
                <a:lnTo>
                  <a:pt x="1257788" y="308119"/>
                </a:lnTo>
                <a:lnTo>
                  <a:pt x="1318269" y="274158"/>
                </a:lnTo>
                <a:lnTo>
                  <a:pt x="1380767" y="242476"/>
                </a:lnTo>
                <a:lnTo>
                  <a:pt x="1443231" y="210823"/>
                </a:lnTo>
                <a:lnTo>
                  <a:pt x="1506681" y="180318"/>
                </a:lnTo>
                <a:lnTo>
                  <a:pt x="1567940" y="153692"/>
                </a:lnTo>
                <a:lnTo>
                  <a:pt x="1624931" y="128739"/>
                </a:lnTo>
                <a:lnTo>
                  <a:pt x="1733520" y="85485"/>
                </a:lnTo>
                <a:lnTo>
                  <a:pt x="1824982" y="54937"/>
                </a:lnTo>
                <a:lnTo>
                  <a:pt x="1936011" y="27589"/>
                </a:lnTo>
                <a:lnTo>
                  <a:pt x="1919413" y="27844"/>
                </a:lnTo>
                <a:lnTo>
                  <a:pt x="1902804" y="28086"/>
                </a:lnTo>
                <a:lnTo>
                  <a:pt x="1932055" y="22986"/>
                </a:lnTo>
                <a:lnTo>
                  <a:pt x="1965538" y="16243"/>
                </a:lnTo>
                <a:lnTo>
                  <a:pt x="1964264" y="21329"/>
                </a:lnTo>
                <a:lnTo>
                  <a:pt x="1997748" y="14587"/>
                </a:lnTo>
                <a:lnTo>
                  <a:pt x="1962568" y="12788"/>
                </a:lnTo>
                <a:lnTo>
                  <a:pt x="2012616" y="5820"/>
                </a:lnTo>
                <a:lnTo>
                  <a:pt x="2063650" y="0"/>
                </a:lnTo>
                <a:lnTo>
                  <a:pt x="2109256" y="862"/>
                </a:lnTo>
                <a:lnTo>
                  <a:pt x="2154852" y="1712"/>
                </a:lnTo>
                <a:lnTo>
                  <a:pt x="2237345" y="12926"/>
                </a:lnTo>
                <a:lnTo>
                  <a:pt x="2314642" y="24594"/>
                </a:lnTo>
                <a:lnTo>
                  <a:pt x="2309214" y="31277"/>
                </a:lnTo>
                <a:lnTo>
                  <a:pt x="2307951" y="36375"/>
                </a:lnTo>
                <a:lnTo>
                  <a:pt x="2309924" y="38671"/>
                </a:lnTo>
                <a:lnTo>
                  <a:pt x="2316141" y="39335"/>
                </a:lnTo>
                <a:lnTo>
                  <a:pt x="2330766" y="36785"/>
                </a:lnTo>
                <a:lnTo>
                  <a:pt x="2339174" y="33570"/>
                </a:lnTo>
                <a:lnTo>
                  <a:pt x="2341147" y="35866"/>
                </a:lnTo>
                <a:lnTo>
                  <a:pt x="2354025" y="50848"/>
                </a:lnTo>
                <a:lnTo>
                  <a:pt x="2372364" y="59117"/>
                </a:lnTo>
                <a:lnTo>
                  <a:pt x="2391690" y="68535"/>
                </a:lnTo>
                <a:lnTo>
                  <a:pt x="2413952" y="81437"/>
                </a:lnTo>
                <a:lnTo>
                  <a:pt x="2414471" y="68975"/>
                </a:lnTo>
                <a:lnTo>
                  <a:pt x="2436777" y="81860"/>
                </a:lnTo>
                <a:lnTo>
                  <a:pt x="2457810" y="99831"/>
                </a:lnTo>
                <a:lnTo>
                  <a:pt x="2473405" y="124473"/>
                </a:lnTo>
                <a:lnTo>
                  <a:pt x="2474870" y="139243"/>
                </a:lnTo>
                <a:lnTo>
                  <a:pt x="2474351" y="151706"/>
                </a:lnTo>
                <a:lnTo>
                  <a:pt x="2482032" y="167141"/>
                </a:lnTo>
                <a:lnTo>
                  <a:pt x="2487453" y="186515"/>
                </a:lnTo>
                <a:lnTo>
                  <a:pt x="2494131" y="226846"/>
                </a:lnTo>
                <a:lnTo>
                  <a:pt x="2490106" y="274360"/>
                </a:lnTo>
                <a:lnTo>
                  <a:pt x="2479656" y="327396"/>
                </a:lnTo>
                <a:lnTo>
                  <a:pt x="2461737" y="384879"/>
                </a:lnTo>
                <a:lnTo>
                  <a:pt x="2439632" y="443920"/>
                </a:lnTo>
                <a:lnTo>
                  <a:pt x="2409095" y="506218"/>
                </a:lnTo>
                <a:lnTo>
                  <a:pt x="2377571" y="567369"/>
                </a:lnTo>
                <a:lnTo>
                  <a:pt x="2354254" y="605436"/>
                </a:lnTo>
                <a:lnTo>
                  <a:pt x="2330903" y="643532"/>
                </a:lnTo>
                <a:lnTo>
                  <a:pt x="2304340" y="684390"/>
                </a:lnTo>
                <a:lnTo>
                  <a:pt x="2276824" y="724070"/>
                </a:lnTo>
                <a:lnTo>
                  <a:pt x="2213316" y="806704"/>
                </a:lnTo>
                <a:lnTo>
                  <a:pt x="2148777" y="888208"/>
                </a:lnTo>
                <a:lnTo>
                  <a:pt x="2075873" y="972910"/>
                </a:lnTo>
                <a:lnTo>
                  <a:pt x="1999955" y="1054173"/>
                </a:lnTo>
                <a:lnTo>
                  <a:pt x="1919849" y="1137062"/>
                </a:lnTo>
                <a:lnTo>
                  <a:pt x="1837748" y="1217631"/>
                </a:lnTo>
                <a:lnTo>
                  <a:pt x="1795815" y="1253674"/>
                </a:lnTo>
                <a:lnTo>
                  <a:pt x="1713258" y="1320645"/>
                </a:lnTo>
                <a:lnTo>
                  <a:pt x="1611312" y="1404259"/>
                </a:lnTo>
                <a:lnTo>
                  <a:pt x="1491297" y="1499413"/>
                </a:lnTo>
                <a:lnTo>
                  <a:pt x="1374484" y="1591794"/>
                </a:lnTo>
                <a:lnTo>
                  <a:pt x="1269613" y="1671936"/>
                </a:lnTo>
                <a:lnTo>
                  <a:pt x="1190500" y="1729917"/>
                </a:lnTo>
                <a:lnTo>
                  <a:pt x="1165961" y="1746996"/>
                </a:lnTo>
                <a:lnTo>
                  <a:pt x="1150073" y="1754645"/>
                </a:lnTo>
                <a:lnTo>
                  <a:pt x="1095775" y="1789300"/>
                </a:lnTo>
                <a:lnTo>
                  <a:pt x="1069263" y="1804084"/>
                </a:lnTo>
                <a:lnTo>
                  <a:pt x="1042751" y="1818868"/>
                </a:lnTo>
                <a:lnTo>
                  <a:pt x="1071489" y="1800175"/>
                </a:lnTo>
                <a:lnTo>
                  <a:pt x="922241" y="1874385"/>
                </a:lnTo>
                <a:lnTo>
                  <a:pt x="846138" y="1909736"/>
                </a:lnTo>
                <a:lnTo>
                  <a:pt x="768073" y="1942803"/>
                </a:lnTo>
                <a:lnTo>
                  <a:pt x="782688" y="1940241"/>
                </a:lnTo>
                <a:lnTo>
                  <a:pt x="802751" y="1931021"/>
                </a:lnTo>
                <a:lnTo>
                  <a:pt x="759388" y="1952264"/>
                </a:lnTo>
                <a:lnTo>
                  <a:pt x="717230" y="1968480"/>
                </a:lnTo>
                <a:lnTo>
                  <a:pt x="684491" y="1982588"/>
                </a:lnTo>
                <a:lnTo>
                  <a:pt x="679305" y="1983053"/>
                </a:lnTo>
                <a:lnTo>
                  <a:pt x="682518" y="1980292"/>
                </a:lnTo>
                <a:lnTo>
                  <a:pt x="646566" y="1997161"/>
                </a:lnTo>
                <a:lnTo>
                  <a:pt x="611888" y="2008943"/>
                </a:lnTo>
                <a:lnTo>
                  <a:pt x="579401" y="2016846"/>
                </a:lnTo>
                <a:lnTo>
                  <a:pt x="551148" y="2023106"/>
                </a:lnTo>
                <a:lnTo>
                  <a:pt x="558593" y="2018702"/>
                </a:lnTo>
                <a:lnTo>
                  <a:pt x="561806" y="2015941"/>
                </a:lnTo>
                <a:lnTo>
                  <a:pt x="551425" y="2016860"/>
                </a:lnTo>
                <a:lnTo>
                  <a:pt x="583877" y="2008986"/>
                </a:lnTo>
                <a:lnTo>
                  <a:pt x="566050" y="2014310"/>
                </a:lnTo>
                <a:lnTo>
                  <a:pt x="572232" y="2015004"/>
                </a:lnTo>
                <a:lnTo>
                  <a:pt x="598502" y="2006436"/>
                </a:lnTo>
                <a:lnTo>
                  <a:pt x="588086" y="2007385"/>
                </a:lnTo>
                <a:lnTo>
                  <a:pt x="604961" y="2000885"/>
                </a:lnTo>
                <a:lnTo>
                  <a:pt x="548454" y="2013404"/>
                </a:lnTo>
                <a:lnTo>
                  <a:pt x="523414" y="2016903"/>
                </a:lnTo>
                <a:lnTo>
                  <a:pt x="521430" y="2014595"/>
                </a:lnTo>
                <a:lnTo>
                  <a:pt x="525629" y="2012982"/>
                </a:lnTo>
                <a:lnTo>
                  <a:pt x="507802" y="2018305"/>
                </a:lnTo>
                <a:lnTo>
                  <a:pt x="486718" y="2026407"/>
                </a:lnTo>
                <a:lnTo>
                  <a:pt x="447806" y="2039833"/>
                </a:lnTo>
                <a:lnTo>
                  <a:pt x="470621" y="2040243"/>
                </a:lnTo>
                <a:lnTo>
                  <a:pt x="505057" y="2034677"/>
                </a:lnTo>
                <a:lnTo>
                  <a:pt x="567746" y="2022851"/>
                </a:lnTo>
                <a:lnTo>
                  <a:pt x="531095" y="2032338"/>
                </a:lnTo>
                <a:lnTo>
                  <a:pt x="502831" y="2038586"/>
                </a:lnTo>
                <a:lnTo>
                  <a:pt x="447564" y="2046049"/>
                </a:lnTo>
                <a:lnTo>
                  <a:pt x="451763" y="2044436"/>
                </a:lnTo>
                <a:lnTo>
                  <a:pt x="449779" y="2042128"/>
                </a:lnTo>
                <a:lnTo>
                  <a:pt x="433181" y="2042383"/>
                </a:lnTo>
                <a:lnTo>
                  <a:pt x="402944" y="2046335"/>
                </a:lnTo>
                <a:lnTo>
                  <a:pt x="461711" y="2029877"/>
                </a:lnTo>
                <a:lnTo>
                  <a:pt x="452524" y="2025756"/>
                </a:lnTo>
                <a:lnTo>
                  <a:pt x="442385" y="2020459"/>
                </a:lnTo>
                <a:lnTo>
                  <a:pt x="411404" y="2017047"/>
                </a:lnTo>
                <a:lnTo>
                  <a:pt x="372015" y="2016850"/>
                </a:lnTo>
                <a:lnTo>
                  <a:pt x="324182" y="2019896"/>
                </a:lnTo>
                <a:lnTo>
                  <a:pt x="230512" y="2028310"/>
                </a:lnTo>
                <a:lnTo>
                  <a:pt x="188873" y="2032063"/>
                </a:lnTo>
                <a:lnTo>
                  <a:pt x="155666" y="2032560"/>
                </a:lnTo>
                <a:lnTo>
                  <a:pt x="160862" y="2032107"/>
                </a:lnTo>
                <a:lnTo>
                  <a:pt x="152696" y="2029105"/>
                </a:lnTo>
                <a:lnTo>
                  <a:pt x="148497" y="2030718"/>
                </a:lnTo>
                <a:lnTo>
                  <a:pt x="149484" y="2031866"/>
                </a:lnTo>
                <a:lnTo>
                  <a:pt x="141283" y="2028893"/>
                </a:lnTo>
                <a:lnTo>
                  <a:pt x="147500" y="2029558"/>
                </a:lnTo>
                <a:lnTo>
                  <a:pt x="134114" y="2027052"/>
                </a:lnTo>
                <a:lnTo>
                  <a:pt x="117758" y="2021089"/>
                </a:lnTo>
                <a:lnTo>
                  <a:pt x="105636" y="2013484"/>
                </a:lnTo>
                <a:lnTo>
                  <a:pt x="103410" y="2017393"/>
                </a:lnTo>
                <a:lnTo>
                  <a:pt x="100163" y="2020184"/>
                </a:lnTo>
                <a:lnTo>
                  <a:pt x="91011" y="2016034"/>
                </a:lnTo>
                <a:lnTo>
                  <a:pt x="79130" y="2002213"/>
                </a:lnTo>
                <a:lnTo>
                  <a:pt x="36310" y="1958893"/>
                </a:lnTo>
                <a:lnTo>
                  <a:pt x="9579" y="1927794"/>
                </a:lnTo>
                <a:lnTo>
                  <a:pt x="4878" y="1915827"/>
                </a:lnTo>
                <a:lnTo>
                  <a:pt x="2895" y="1913519"/>
                </a:lnTo>
                <a:lnTo>
                  <a:pt x="6107" y="1910758"/>
                </a:lnTo>
                <a:lnTo>
                  <a:pt x="11101" y="1890435"/>
                </a:lnTo>
                <a:lnTo>
                  <a:pt x="8893" y="1868301"/>
                </a:lnTo>
                <a:lnTo>
                  <a:pt x="6684" y="1846166"/>
                </a:lnTo>
                <a:lnTo>
                  <a:pt x="0" y="1831891"/>
                </a:lnTo>
                <a:lnTo>
                  <a:pt x="4198" y="1830277"/>
                </a:lnTo>
                <a:lnTo>
                  <a:pt x="2215" y="1827969"/>
                </a:lnTo>
                <a:lnTo>
                  <a:pt x="9193" y="1809955"/>
                </a:lnTo>
                <a:lnTo>
                  <a:pt x="16137" y="1791969"/>
                </a:lnTo>
                <a:lnTo>
                  <a:pt x="38743" y="1746509"/>
                </a:lnTo>
                <a:lnTo>
                  <a:pt x="58104" y="1703839"/>
                </a:lnTo>
                <a:lnTo>
                  <a:pt x="65047" y="1685853"/>
                </a:lnTo>
                <a:lnTo>
                  <a:pt x="65566" y="1673391"/>
                </a:lnTo>
                <a:lnTo>
                  <a:pt x="64327" y="1678448"/>
                </a:lnTo>
                <a:lnTo>
                  <a:pt x="58865" y="1685159"/>
                </a:lnTo>
                <a:lnTo>
                  <a:pt x="60094" y="1680090"/>
                </a:lnTo>
                <a:lnTo>
                  <a:pt x="65843" y="1667145"/>
                </a:lnTo>
                <a:lnTo>
                  <a:pt x="87176" y="1626770"/>
                </a:lnTo>
                <a:lnTo>
                  <a:pt x="109496" y="1587543"/>
                </a:lnTo>
                <a:lnTo>
                  <a:pt x="111479" y="1589851"/>
                </a:lnTo>
                <a:lnTo>
                  <a:pt x="113463" y="1592159"/>
                </a:lnTo>
                <a:lnTo>
                  <a:pt x="135817" y="1552902"/>
                </a:lnTo>
                <a:lnTo>
                  <a:pt x="130112" y="1565831"/>
                </a:lnTo>
                <a:lnTo>
                  <a:pt x="149220" y="1529365"/>
                </a:lnTo>
                <a:lnTo>
                  <a:pt x="160373" y="1509779"/>
                </a:lnTo>
                <a:lnTo>
                  <a:pt x="153948" y="1515301"/>
                </a:lnTo>
                <a:lnTo>
                  <a:pt x="137299" y="1541629"/>
                </a:lnTo>
                <a:lnTo>
                  <a:pt x="192883" y="1449776"/>
                </a:lnTo>
                <a:lnTo>
                  <a:pt x="181740" y="1469375"/>
                </a:lnTo>
                <a:lnTo>
                  <a:pt x="214729" y="1422994"/>
                </a:lnTo>
                <a:lnTo>
                  <a:pt x="247475" y="1382831"/>
                </a:lnTo>
                <a:lnTo>
                  <a:pt x="225387" y="1415829"/>
                </a:lnTo>
                <a:lnTo>
                  <a:pt x="203309" y="1448839"/>
                </a:lnTo>
                <a:lnTo>
                  <a:pt x="167576" y="1511591"/>
                </a:lnTo>
                <a:lnTo>
                  <a:pt x="133083" y="1569286"/>
                </a:lnTo>
                <a:lnTo>
                  <a:pt x="110995" y="1602284"/>
                </a:lnTo>
                <a:lnTo>
                  <a:pt x="88917" y="1635294"/>
                </a:lnTo>
                <a:lnTo>
                  <a:pt x="107506" y="1611292"/>
                </a:lnTo>
                <a:lnTo>
                  <a:pt x="127368" y="1582203"/>
                </a:lnTo>
                <a:lnTo>
                  <a:pt x="127091" y="1588449"/>
                </a:lnTo>
                <a:lnTo>
                  <a:pt x="124633" y="1598586"/>
                </a:lnTo>
                <a:lnTo>
                  <a:pt x="104997" y="1647503"/>
                </a:lnTo>
                <a:lnTo>
                  <a:pt x="78658" y="1708187"/>
                </a:lnTo>
                <a:lnTo>
                  <a:pt x="81871" y="1705426"/>
                </a:lnTo>
                <a:lnTo>
                  <a:pt x="76443" y="1712109"/>
                </a:lnTo>
                <a:lnTo>
                  <a:pt x="76167" y="1718355"/>
                </a:lnTo>
                <a:lnTo>
                  <a:pt x="72712" y="1727333"/>
                </a:lnTo>
                <a:lnTo>
                  <a:pt x="70452" y="1731271"/>
                </a:lnTo>
                <a:lnTo>
                  <a:pt x="72954" y="1721116"/>
                </a:lnTo>
                <a:lnTo>
                  <a:pt x="59309" y="1750870"/>
                </a:lnTo>
                <a:lnTo>
                  <a:pt x="48121" y="1770486"/>
                </a:lnTo>
                <a:lnTo>
                  <a:pt x="43646" y="1778345"/>
                </a:lnTo>
                <a:lnTo>
                  <a:pt x="40433" y="1781106"/>
                </a:lnTo>
                <a:lnTo>
                  <a:pt x="38450" y="1778799"/>
                </a:lnTo>
                <a:lnTo>
                  <a:pt x="38692" y="1772582"/>
                </a:lnTo>
                <a:lnTo>
                  <a:pt x="34718" y="1794023"/>
                </a:lnTo>
                <a:lnTo>
                  <a:pt x="33957" y="1812702"/>
                </a:lnTo>
                <a:lnTo>
                  <a:pt x="31206" y="1855130"/>
                </a:lnTo>
                <a:lnTo>
                  <a:pt x="34879" y="1892035"/>
                </a:lnTo>
                <a:lnTo>
                  <a:pt x="35347" y="1905646"/>
                </a:lnTo>
                <a:lnTo>
                  <a:pt x="36101" y="1913022"/>
                </a:lnTo>
                <a:lnTo>
                  <a:pt x="40300" y="1911409"/>
                </a:lnTo>
                <a:lnTo>
                  <a:pt x="43789" y="1902402"/>
                </a:lnTo>
                <a:lnTo>
                  <a:pt x="49730" y="1909312"/>
                </a:lnTo>
                <a:lnTo>
                  <a:pt x="53444" y="1920132"/>
                </a:lnTo>
                <a:lnTo>
                  <a:pt x="50197" y="1922923"/>
                </a:lnTo>
                <a:lnTo>
                  <a:pt x="52181" y="1925230"/>
                </a:lnTo>
                <a:lnTo>
                  <a:pt x="57134" y="1930994"/>
                </a:lnTo>
                <a:lnTo>
                  <a:pt x="61610" y="1923134"/>
                </a:lnTo>
                <a:lnTo>
                  <a:pt x="62839" y="1918065"/>
                </a:lnTo>
                <a:lnTo>
                  <a:pt x="61852" y="1916917"/>
                </a:lnTo>
                <a:lnTo>
                  <a:pt x="56656" y="1917371"/>
                </a:lnTo>
                <a:lnTo>
                  <a:pt x="50249" y="1896850"/>
                </a:lnTo>
                <a:lnTo>
                  <a:pt x="46056" y="1872407"/>
                </a:lnTo>
                <a:lnTo>
                  <a:pt x="63836" y="1919225"/>
                </a:lnTo>
                <a:lnTo>
                  <a:pt x="76460" y="1940411"/>
                </a:lnTo>
                <a:lnTo>
                  <a:pt x="92308" y="1958848"/>
                </a:lnTo>
                <a:lnTo>
                  <a:pt x="110371" y="1973364"/>
                </a:lnTo>
                <a:lnTo>
                  <a:pt x="132667" y="1986237"/>
                </a:lnTo>
                <a:lnTo>
                  <a:pt x="156202" y="1994053"/>
                </a:lnTo>
                <a:lnTo>
                  <a:pt x="187183" y="1997466"/>
                </a:lnTo>
                <a:lnTo>
                  <a:pt x="176757" y="1998402"/>
                </a:lnTo>
                <a:lnTo>
                  <a:pt x="173545" y="2001163"/>
                </a:lnTo>
                <a:lnTo>
                  <a:pt x="183694" y="2006473"/>
                </a:lnTo>
                <a:lnTo>
                  <a:pt x="203262" y="2009674"/>
                </a:lnTo>
                <a:lnTo>
                  <a:pt x="209445" y="2010368"/>
                </a:lnTo>
                <a:lnTo>
                  <a:pt x="217888" y="2007124"/>
                </a:lnTo>
                <a:lnTo>
                  <a:pt x="216901" y="2005976"/>
                </a:lnTo>
                <a:lnTo>
                  <a:pt x="229300" y="2007335"/>
                </a:lnTo>
                <a:lnTo>
                  <a:pt x="271650" y="2010976"/>
                </a:lnTo>
                <a:lnTo>
                  <a:pt x="321212" y="2016441"/>
                </a:lnTo>
                <a:lnTo>
                  <a:pt x="374240" y="2012941"/>
                </a:lnTo>
                <a:lnTo>
                  <a:pt x="428521" y="2004330"/>
                </a:lnTo>
                <a:lnTo>
                  <a:pt x="483799" y="1996879"/>
                </a:lnTo>
                <a:lnTo>
                  <a:pt x="544504" y="1982745"/>
                </a:lnTo>
                <a:lnTo>
                  <a:pt x="604224" y="1967464"/>
                </a:lnTo>
                <a:lnTo>
                  <a:pt x="666203" y="1948244"/>
                </a:lnTo>
                <a:lnTo>
                  <a:pt x="734641" y="1923473"/>
                </a:lnTo>
                <a:lnTo>
                  <a:pt x="802048" y="1897571"/>
                </a:lnTo>
                <a:lnTo>
                  <a:pt x="872944" y="1862662"/>
                </a:lnTo>
                <a:lnTo>
                  <a:pt x="1004365" y="1793775"/>
                </a:lnTo>
                <a:lnTo>
                  <a:pt x="1185564" y="1698110"/>
                </a:lnTo>
                <a:lnTo>
                  <a:pt x="1181365" y="1699723"/>
                </a:lnTo>
                <a:lnTo>
                  <a:pt x="1177155" y="1701325"/>
                </a:lnTo>
                <a:lnTo>
                  <a:pt x="1161267" y="1708973"/>
                </a:lnTo>
                <a:lnTo>
                  <a:pt x="1138954" y="1722144"/>
                </a:lnTo>
                <a:lnTo>
                  <a:pt x="1209140" y="1679841"/>
                </a:lnTo>
                <a:lnTo>
                  <a:pt x="1238875" y="1662307"/>
                </a:lnTo>
                <a:lnTo>
                  <a:pt x="1245334" y="1656755"/>
                </a:lnTo>
                <a:lnTo>
                  <a:pt x="1237878" y="1661147"/>
                </a:lnTo>
                <a:lnTo>
                  <a:pt x="1293449" y="1621406"/>
                </a:lnTo>
                <a:lnTo>
                  <a:pt x="1351236" y="1577744"/>
                </a:lnTo>
                <a:lnTo>
                  <a:pt x="1407992" y="1532952"/>
                </a:lnTo>
                <a:lnTo>
                  <a:pt x="1464792" y="1488142"/>
                </a:lnTo>
                <a:lnTo>
                  <a:pt x="1577395" y="1397362"/>
                </a:lnTo>
                <a:lnTo>
                  <a:pt x="1627736" y="1358104"/>
                </a:lnTo>
                <a:lnTo>
                  <a:pt x="1678067" y="1318834"/>
                </a:lnTo>
                <a:lnTo>
                  <a:pt x="1700623" y="1299446"/>
                </a:lnTo>
                <a:lnTo>
                  <a:pt x="1725438" y="1276121"/>
                </a:lnTo>
                <a:lnTo>
                  <a:pt x="1773052" y="1227191"/>
                </a:lnTo>
                <a:lnTo>
                  <a:pt x="1817442" y="1181010"/>
                </a:lnTo>
                <a:lnTo>
                  <a:pt x="1839045" y="1160445"/>
                </a:lnTo>
                <a:lnTo>
                  <a:pt x="1861601" y="1141058"/>
                </a:lnTo>
                <a:lnTo>
                  <a:pt x="1851410" y="1161833"/>
                </a:lnTo>
                <a:lnTo>
                  <a:pt x="1855644" y="1160190"/>
                </a:lnTo>
                <a:lnTo>
                  <a:pt x="1864329" y="1150730"/>
                </a:lnTo>
                <a:lnTo>
                  <a:pt x="1891360" y="1123483"/>
                </a:lnTo>
                <a:lnTo>
                  <a:pt x="1907733" y="1103401"/>
                </a:lnTo>
                <a:lnTo>
                  <a:pt x="1890615" y="1116118"/>
                </a:lnTo>
                <a:lnTo>
                  <a:pt x="1876468" y="1132291"/>
                </a:lnTo>
                <a:lnTo>
                  <a:pt x="1871272" y="1132744"/>
                </a:lnTo>
                <a:lnTo>
                  <a:pt x="1870286" y="1131597"/>
                </a:lnTo>
                <a:lnTo>
                  <a:pt x="1872501" y="1127675"/>
                </a:lnTo>
                <a:lnTo>
                  <a:pt x="1877974" y="1120976"/>
                </a:lnTo>
                <a:lnTo>
                  <a:pt x="1891844" y="1111049"/>
                </a:lnTo>
                <a:lnTo>
                  <a:pt x="1908972" y="1098344"/>
                </a:lnTo>
                <a:lnTo>
                  <a:pt x="1932548" y="1080075"/>
                </a:lnTo>
                <a:lnTo>
                  <a:pt x="1914434" y="1091632"/>
                </a:lnTo>
                <a:lnTo>
                  <a:pt x="1959821" y="1046611"/>
                </a:lnTo>
                <a:lnTo>
                  <a:pt x="1995537" y="1009903"/>
                </a:lnTo>
                <a:lnTo>
                  <a:pt x="2023808" y="977600"/>
                </a:lnTo>
                <a:lnTo>
                  <a:pt x="2051116" y="944106"/>
                </a:lnTo>
                <a:lnTo>
                  <a:pt x="2030509" y="965831"/>
                </a:lnTo>
                <a:lnTo>
                  <a:pt x="2046882" y="945749"/>
                </a:lnTo>
                <a:lnTo>
                  <a:pt x="2054328" y="941345"/>
                </a:lnTo>
                <a:lnTo>
                  <a:pt x="2048866" y="948057"/>
                </a:lnTo>
                <a:lnTo>
                  <a:pt x="2071455" y="928640"/>
                </a:lnTo>
                <a:lnTo>
                  <a:pt x="2092028" y="906945"/>
                </a:lnTo>
                <a:lnTo>
                  <a:pt x="2109387" y="888011"/>
                </a:lnTo>
                <a:lnTo>
                  <a:pt x="2124773" y="866782"/>
                </a:lnTo>
                <a:lnTo>
                  <a:pt x="2114116" y="873947"/>
                </a:lnTo>
                <a:lnTo>
                  <a:pt x="2105430" y="883408"/>
                </a:lnTo>
                <a:lnTo>
                  <a:pt x="2166481" y="810911"/>
                </a:lnTo>
                <a:lnTo>
                  <a:pt x="2181857" y="789670"/>
                </a:lnTo>
                <a:lnTo>
                  <a:pt x="2179607" y="793620"/>
                </a:lnTo>
                <a:lnTo>
                  <a:pt x="2207902" y="761275"/>
                </a:lnTo>
                <a:lnTo>
                  <a:pt x="2231973" y="730585"/>
                </a:lnTo>
                <a:lnTo>
                  <a:pt x="2247349" y="709343"/>
                </a:lnTo>
                <a:lnTo>
                  <a:pt x="2248578" y="704274"/>
                </a:lnTo>
                <a:lnTo>
                  <a:pt x="2249817" y="699217"/>
                </a:lnTo>
                <a:lnTo>
                  <a:pt x="2261980" y="680737"/>
                </a:lnTo>
                <a:lnTo>
                  <a:pt x="2276380" y="658360"/>
                </a:lnTo>
                <a:lnTo>
                  <a:pt x="2305402" y="607364"/>
                </a:lnTo>
                <a:lnTo>
                  <a:pt x="2285816" y="630207"/>
                </a:lnTo>
                <a:lnTo>
                  <a:pt x="2314605" y="585441"/>
                </a:lnTo>
                <a:lnTo>
                  <a:pt x="2345645" y="536724"/>
                </a:lnTo>
                <a:lnTo>
                  <a:pt x="2361273" y="509278"/>
                </a:lnTo>
                <a:lnTo>
                  <a:pt x="2372693" y="483433"/>
                </a:lnTo>
                <a:lnTo>
                  <a:pt x="2387611" y="448593"/>
                </a:lnTo>
                <a:lnTo>
                  <a:pt x="2384122" y="457600"/>
                </a:lnTo>
                <a:lnTo>
                  <a:pt x="2392053" y="440763"/>
                </a:lnTo>
                <a:lnTo>
                  <a:pt x="2404459" y="416066"/>
                </a:lnTo>
                <a:lnTo>
                  <a:pt x="2407948" y="407058"/>
                </a:lnTo>
                <a:lnTo>
                  <a:pt x="2413420" y="400359"/>
                </a:lnTo>
                <a:lnTo>
                  <a:pt x="2411672" y="417890"/>
                </a:lnTo>
                <a:lnTo>
                  <a:pt x="2402468" y="439814"/>
                </a:lnTo>
                <a:lnTo>
                  <a:pt x="2393275" y="461750"/>
                </a:lnTo>
                <a:lnTo>
                  <a:pt x="2387318" y="480883"/>
                </a:lnTo>
                <a:lnTo>
                  <a:pt x="2399492" y="462415"/>
                </a:lnTo>
                <a:lnTo>
                  <a:pt x="2405196" y="449486"/>
                </a:lnTo>
                <a:lnTo>
                  <a:pt x="2403933" y="454584"/>
                </a:lnTo>
                <a:lnTo>
                  <a:pt x="2406193" y="450646"/>
                </a:lnTo>
                <a:lnTo>
                  <a:pt x="2417612" y="424801"/>
                </a:lnTo>
                <a:lnTo>
                  <a:pt x="2425543" y="407964"/>
                </a:lnTo>
                <a:lnTo>
                  <a:pt x="2429274" y="392740"/>
                </a:lnTo>
                <a:lnTo>
                  <a:pt x="2430780" y="381425"/>
                </a:lnTo>
                <a:lnTo>
                  <a:pt x="2429793" y="380277"/>
                </a:lnTo>
                <a:lnTo>
                  <a:pt x="2424563" y="380760"/>
                </a:lnTo>
                <a:lnTo>
                  <a:pt x="2417377" y="404962"/>
                </a:lnTo>
                <a:lnTo>
                  <a:pt x="2420364" y="382373"/>
                </a:lnTo>
                <a:lnTo>
                  <a:pt x="2423853" y="373366"/>
                </a:lnTo>
                <a:lnTo>
                  <a:pt x="2428813" y="353073"/>
                </a:lnTo>
                <a:lnTo>
                  <a:pt x="2427827" y="351925"/>
                </a:lnTo>
                <a:lnTo>
                  <a:pt x="2433784" y="332792"/>
                </a:lnTo>
                <a:lnTo>
                  <a:pt x="2437792" y="311322"/>
                </a:lnTo>
                <a:lnTo>
                  <a:pt x="2441230" y="328388"/>
                </a:lnTo>
                <a:lnTo>
                  <a:pt x="2443732" y="318233"/>
                </a:lnTo>
                <a:lnTo>
                  <a:pt x="2446190" y="308095"/>
                </a:lnTo>
                <a:lnTo>
                  <a:pt x="2442233" y="303492"/>
                </a:lnTo>
                <a:lnTo>
                  <a:pt x="2438277" y="298889"/>
                </a:lnTo>
                <a:lnTo>
                  <a:pt x="2432319" y="318022"/>
                </a:lnTo>
                <a:lnTo>
                  <a:pt x="2430571" y="335554"/>
                </a:lnTo>
                <a:lnTo>
                  <a:pt x="2432336" y="291978"/>
                </a:lnTo>
                <a:lnTo>
                  <a:pt x="2422648" y="326335"/>
                </a:lnTo>
                <a:lnTo>
                  <a:pt x="2426396" y="285067"/>
                </a:lnTo>
                <a:lnTo>
                  <a:pt x="2417469" y="300745"/>
                </a:lnTo>
                <a:lnTo>
                  <a:pt x="2411996" y="307445"/>
                </a:lnTo>
                <a:lnTo>
                  <a:pt x="2406568" y="314127"/>
                </a:lnTo>
                <a:lnTo>
                  <a:pt x="2407278" y="321521"/>
                </a:lnTo>
                <a:lnTo>
                  <a:pt x="2403841" y="304455"/>
                </a:lnTo>
                <a:lnTo>
                  <a:pt x="2405831" y="280707"/>
                </a:lnTo>
                <a:lnTo>
                  <a:pt x="2410122" y="226934"/>
                </a:lnTo>
                <a:lnTo>
                  <a:pt x="2408398" y="192366"/>
                </a:lnTo>
                <a:lnTo>
                  <a:pt x="2403738" y="154313"/>
                </a:lnTo>
                <a:lnTo>
                  <a:pt x="2399262" y="162173"/>
                </a:lnTo>
                <a:lnTo>
                  <a:pt x="2395063" y="163786"/>
                </a:lnTo>
                <a:lnTo>
                  <a:pt x="2392837" y="167695"/>
                </a:lnTo>
                <a:lnTo>
                  <a:pt x="2387365" y="174395"/>
                </a:lnTo>
                <a:lnTo>
                  <a:pt x="2370784" y="148606"/>
                </a:lnTo>
                <a:lnTo>
                  <a:pt x="2353229" y="121615"/>
                </a:lnTo>
                <a:lnTo>
                  <a:pt x="2330189" y="101377"/>
                </a:lnTo>
                <a:lnTo>
                  <a:pt x="2314854" y="96533"/>
                </a:lnTo>
                <a:lnTo>
                  <a:pt x="2303684" y="90106"/>
                </a:lnTo>
                <a:lnTo>
                  <a:pt x="2270009" y="76992"/>
                </a:lnTo>
                <a:lnTo>
                  <a:pt x="2273966" y="81595"/>
                </a:lnTo>
                <a:lnTo>
                  <a:pt x="2273723" y="87812"/>
                </a:lnTo>
                <a:lnTo>
                  <a:pt x="2248700" y="65267"/>
                </a:lnTo>
                <a:lnTo>
                  <a:pt x="2213041" y="49845"/>
                </a:lnTo>
                <a:lnTo>
                  <a:pt x="2174137" y="37215"/>
                </a:lnTo>
                <a:lnTo>
                  <a:pt x="2126557" y="34057"/>
                </a:lnTo>
                <a:lnTo>
                  <a:pt x="2071556" y="35262"/>
                </a:lnTo>
                <a:lnTo>
                  <a:pt x="2015292" y="41565"/>
                </a:lnTo>
                <a:lnTo>
                  <a:pt x="1952603" y="53391"/>
                </a:lnTo>
                <a:lnTo>
                  <a:pt x="1886667" y="68007"/>
                </a:lnTo>
                <a:lnTo>
                  <a:pt x="1819492" y="87680"/>
                </a:lnTo>
                <a:lnTo>
                  <a:pt x="1749115" y="110127"/>
                </a:lnTo>
                <a:lnTo>
                  <a:pt x="1674252" y="140421"/>
                </a:lnTo>
                <a:lnTo>
                  <a:pt x="1602611" y="167966"/>
                </a:lnTo>
                <a:lnTo>
                  <a:pt x="1526475" y="203346"/>
                </a:lnTo>
                <a:lnTo>
                  <a:pt x="1452366" y="241016"/>
                </a:lnTo>
                <a:lnTo>
                  <a:pt x="1379244" y="279834"/>
                </a:lnTo>
                <a:lnTo>
                  <a:pt x="1308072" y="320990"/>
                </a:lnTo>
                <a:lnTo>
                  <a:pt x="1349243" y="303626"/>
                </a:lnTo>
                <a:lnTo>
                  <a:pt x="1305846" y="324899"/>
                </a:lnTo>
                <a:lnTo>
                  <a:pt x="1279300" y="339713"/>
                </a:lnTo>
                <a:lnTo>
                  <a:pt x="1198479" y="389139"/>
                </a:lnTo>
                <a:lnTo>
                  <a:pt x="1217822" y="372513"/>
                </a:lnTo>
                <a:lnTo>
                  <a:pt x="1184851" y="392849"/>
                </a:lnTo>
                <a:lnTo>
                  <a:pt x="1137012" y="421952"/>
                </a:lnTo>
                <a:lnTo>
                  <a:pt x="1150640" y="418242"/>
                </a:lnTo>
                <a:lnTo>
                  <a:pt x="1140969" y="426555"/>
                </a:lnTo>
                <a:lnTo>
                  <a:pt x="1141966" y="427715"/>
                </a:lnTo>
                <a:lnTo>
                  <a:pt x="1146165" y="426102"/>
                </a:lnTo>
                <a:lnTo>
                  <a:pt x="1089641" y="464666"/>
                </a:lnTo>
                <a:lnTo>
                  <a:pt x="1038556" y="496559"/>
                </a:lnTo>
                <a:lnTo>
                  <a:pt x="985245" y="532362"/>
                </a:lnTo>
                <a:lnTo>
                  <a:pt x="957469" y="552244"/>
                </a:lnTo>
                <a:lnTo>
                  <a:pt x="927458" y="576024"/>
                </a:lnTo>
                <a:lnTo>
                  <a:pt x="931667" y="574422"/>
                </a:lnTo>
                <a:lnTo>
                  <a:pt x="917786" y="584337"/>
                </a:lnTo>
                <a:lnTo>
                  <a:pt x="870668" y="620846"/>
                </a:lnTo>
                <a:lnTo>
                  <a:pt x="811918" y="663318"/>
                </a:lnTo>
                <a:lnTo>
                  <a:pt x="770228" y="693145"/>
                </a:lnTo>
                <a:lnTo>
                  <a:pt x="773198" y="696600"/>
                </a:lnTo>
                <a:lnTo>
                  <a:pt x="635824" y="810689"/>
                </a:lnTo>
                <a:lnTo>
                  <a:pt x="614497" y="825007"/>
                </a:lnTo>
                <a:lnTo>
                  <a:pt x="609059" y="831677"/>
                </a:lnTo>
                <a:lnTo>
                  <a:pt x="616481" y="827315"/>
                </a:lnTo>
                <a:lnTo>
                  <a:pt x="623926" y="822911"/>
                </a:lnTo>
                <a:lnTo>
                  <a:pt x="591699" y="850611"/>
                </a:lnTo>
                <a:lnTo>
                  <a:pt x="561664" y="874432"/>
                </a:lnTo>
                <a:lnTo>
                  <a:pt x="553966" y="885041"/>
                </a:lnTo>
                <a:lnTo>
                  <a:pt x="533393" y="906736"/>
                </a:lnTo>
                <a:lnTo>
                  <a:pt x="473859" y="967930"/>
                </a:lnTo>
                <a:lnTo>
                  <a:pt x="405916" y="1032338"/>
                </a:lnTo>
                <a:lnTo>
                  <a:pt x="355056" y="1084059"/>
                </a:lnTo>
                <a:lnTo>
                  <a:pt x="414833" y="1016649"/>
                </a:lnTo>
                <a:lnTo>
                  <a:pt x="488525" y="939294"/>
                </a:lnTo>
                <a:lnTo>
                  <a:pt x="569628" y="857566"/>
                </a:lnTo>
                <a:lnTo>
                  <a:pt x="651718" y="776984"/>
                </a:lnTo>
                <a:lnTo>
                  <a:pt x="733577" y="702632"/>
                </a:lnTo>
                <a:lnTo>
                  <a:pt x="809952" y="634967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99783" y="1516579"/>
            <a:ext cx="4103" cy="2681"/>
          </a:xfrm>
          <a:custGeom>
            <a:avLst/>
            <a:gdLst/>
            <a:ahLst/>
            <a:cxnLst/>
            <a:rect l="l" t="t" r="r" b="b"/>
            <a:pathLst>
              <a:path w="4103" h="2681">
                <a:moveTo>
                  <a:pt x="4103" y="0"/>
                </a:moveTo>
                <a:lnTo>
                  <a:pt x="3147" y="2681"/>
                </a:lnTo>
                <a:lnTo>
                  <a:pt x="0" y="1664"/>
                </a:lnTo>
                <a:lnTo>
                  <a:pt x="4103" y="0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2769" y="1519260"/>
            <a:ext cx="681" cy="433"/>
          </a:xfrm>
          <a:custGeom>
            <a:avLst/>
            <a:gdLst/>
            <a:ahLst/>
            <a:cxnLst/>
            <a:rect l="l" t="t" r="r" b="b"/>
            <a:pathLst>
              <a:path w="681" h="433">
                <a:moveTo>
                  <a:pt x="681" y="157"/>
                </a:moveTo>
                <a:lnTo>
                  <a:pt x="0" y="433"/>
                </a:lnTo>
                <a:lnTo>
                  <a:pt x="161" y="0"/>
                </a:lnTo>
                <a:lnTo>
                  <a:pt x="681" y="157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00710" y="1519694"/>
            <a:ext cx="2059" cy="3145"/>
          </a:xfrm>
          <a:custGeom>
            <a:avLst/>
            <a:gdLst/>
            <a:ahLst/>
            <a:cxnLst/>
            <a:rect l="l" t="t" r="r" b="b"/>
            <a:pathLst>
              <a:path w="2059" h="3145">
                <a:moveTo>
                  <a:pt x="2059" y="0"/>
                </a:moveTo>
                <a:lnTo>
                  <a:pt x="937" y="3145"/>
                </a:lnTo>
                <a:lnTo>
                  <a:pt x="0" y="834"/>
                </a:lnTo>
                <a:lnTo>
                  <a:pt x="2059" y="0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99297" y="1506299"/>
            <a:ext cx="7330" cy="10280"/>
          </a:xfrm>
          <a:custGeom>
            <a:avLst/>
            <a:gdLst/>
            <a:ahLst/>
            <a:cxnLst/>
            <a:rect l="l" t="t" r="r" b="b"/>
            <a:pathLst>
              <a:path w="7330" h="10280">
                <a:moveTo>
                  <a:pt x="4589" y="10280"/>
                </a:moveTo>
                <a:lnTo>
                  <a:pt x="0" y="6788"/>
                </a:lnTo>
                <a:lnTo>
                  <a:pt x="435" y="3950"/>
                </a:lnTo>
                <a:lnTo>
                  <a:pt x="1798" y="3397"/>
                </a:lnTo>
                <a:lnTo>
                  <a:pt x="3176" y="2838"/>
                </a:lnTo>
                <a:lnTo>
                  <a:pt x="871" y="1111"/>
                </a:lnTo>
                <a:lnTo>
                  <a:pt x="3612" y="0"/>
                </a:lnTo>
                <a:lnTo>
                  <a:pt x="7330" y="9168"/>
                </a:lnTo>
                <a:lnTo>
                  <a:pt x="5967" y="9721"/>
                </a:lnTo>
                <a:lnTo>
                  <a:pt x="4589" y="10280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00284" y="1522839"/>
            <a:ext cx="30099" cy="64781"/>
          </a:xfrm>
          <a:custGeom>
            <a:avLst/>
            <a:gdLst/>
            <a:ahLst/>
            <a:cxnLst/>
            <a:rect l="l" t="t" r="r" b="b"/>
            <a:pathLst>
              <a:path w="30099" h="64781">
                <a:moveTo>
                  <a:pt x="19036" y="43581"/>
                </a:moveTo>
                <a:lnTo>
                  <a:pt x="19963" y="45867"/>
                </a:lnTo>
                <a:lnTo>
                  <a:pt x="22278" y="47619"/>
                </a:lnTo>
                <a:lnTo>
                  <a:pt x="24568" y="49352"/>
                </a:lnTo>
                <a:lnTo>
                  <a:pt x="25931" y="48800"/>
                </a:lnTo>
                <a:lnTo>
                  <a:pt x="25495" y="51638"/>
                </a:lnTo>
                <a:lnTo>
                  <a:pt x="23434" y="50095"/>
                </a:lnTo>
                <a:lnTo>
                  <a:pt x="30099" y="55123"/>
                </a:lnTo>
                <a:lnTo>
                  <a:pt x="28787" y="63670"/>
                </a:lnTo>
                <a:lnTo>
                  <a:pt x="23756" y="63048"/>
                </a:lnTo>
                <a:lnTo>
                  <a:pt x="22379" y="63607"/>
                </a:lnTo>
                <a:lnTo>
                  <a:pt x="26046" y="64781"/>
                </a:lnTo>
                <a:lnTo>
                  <a:pt x="22379" y="63607"/>
                </a:lnTo>
                <a:lnTo>
                  <a:pt x="21016" y="64159"/>
                </a:lnTo>
                <a:lnTo>
                  <a:pt x="19152" y="59563"/>
                </a:lnTo>
                <a:lnTo>
                  <a:pt x="15925" y="55519"/>
                </a:lnTo>
                <a:lnTo>
                  <a:pt x="19588" y="56724"/>
                </a:lnTo>
                <a:lnTo>
                  <a:pt x="14998" y="53233"/>
                </a:lnTo>
                <a:lnTo>
                  <a:pt x="20028" y="53855"/>
                </a:lnTo>
                <a:lnTo>
                  <a:pt x="16797" y="49841"/>
                </a:lnTo>
                <a:lnTo>
                  <a:pt x="14497" y="48084"/>
                </a:lnTo>
                <a:lnTo>
                  <a:pt x="11214" y="36076"/>
                </a:lnTo>
                <a:lnTo>
                  <a:pt x="10728" y="30921"/>
                </a:lnTo>
                <a:lnTo>
                  <a:pt x="7486" y="26883"/>
                </a:lnTo>
                <a:lnTo>
                  <a:pt x="10663" y="22933"/>
                </a:lnTo>
                <a:lnTo>
                  <a:pt x="7010" y="21753"/>
                </a:lnTo>
                <a:lnTo>
                  <a:pt x="7436" y="18890"/>
                </a:lnTo>
                <a:lnTo>
                  <a:pt x="7872" y="16051"/>
                </a:lnTo>
                <a:lnTo>
                  <a:pt x="1904" y="13118"/>
                </a:lnTo>
                <a:lnTo>
                  <a:pt x="8748" y="10343"/>
                </a:lnTo>
                <a:lnTo>
                  <a:pt x="5081" y="9168"/>
                </a:lnTo>
                <a:lnTo>
                  <a:pt x="1428" y="7987"/>
                </a:lnTo>
                <a:lnTo>
                  <a:pt x="0" y="552"/>
                </a:lnTo>
                <a:lnTo>
                  <a:pt x="2290" y="2286"/>
                </a:lnTo>
                <a:lnTo>
                  <a:pt x="1363" y="0"/>
                </a:lnTo>
                <a:lnTo>
                  <a:pt x="9184" y="7504"/>
                </a:lnTo>
                <a:lnTo>
                  <a:pt x="16580" y="17872"/>
                </a:lnTo>
                <a:lnTo>
                  <a:pt x="17507" y="20158"/>
                </a:lnTo>
                <a:lnTo>
                  <a:pt x="18008" y="25307"/>
                </a:lnTo>
                <a:lnTo>
                  <a:pt x="17557" y="28152"/>
                </a:lnTo>
                <a:lnTo>
                  <a:pt x="13904" y="26971"/>
                </a:lnTo>
                <a:lnTo>
                  <a:pt x="17121" y="30991"/>
                </a:lnTo>
                <a:lnTo>
                  <a:pt x="20799" y="32190"/>
                </a:lnTo>
                <a:lnTo>
                  <a:pt x="21276" y="37320"/>
                </a:lnTo>
                <a:lnTo>
                  <a:pt x="20850" y="40184"/>
                </a:lnTo>
                <a:lnTo>
                  <a:pt x="18550" y="38426"/>
                </a:lnTo>
                <a:lnTo>
                  <a:pt x="19487" y="40736"/>
                </a:lnTo>
                <a:lnTo>
                  <a:pt x="21777" y="42470"/>
                </a:lnTo>
                <a:lnTo>
                  <a:pt x="19036" y="43581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21791" y="1577963"/>
            <a:ext cx="274244" cy="602920"/>
          </a:xfrm>
          <a:custGeom>
            <a:avLst/>
            <a:gdLst/>
            <a:ahLst/>
            <a:cxnLst/>
            <a:rect l="l" t="t" r="r" b="b"/>
            <a:pathLst>
              <a:path w="274244" h="602920">
                <a:moveTo>
                  <a:pt x="181032" y="405612"/>
                </a:moveTo>
                <a:lnTo>
                  <a:pt x="187000" y="408544"/>
                </a:lnTo>
                <a:lnTo>
                  <a:pt x="186138" y="414246"/>
                </a:lnTo>
                <a:lnTo>
                  <a:pt x="184325" y="417643"/>
                </a:lnTo>
                <a:lnTo>
                  <a:pt x="187992" y="418818"/>
                </a:lnTo>
                <a:lnTo>
                  <a:pt x="188929" y="421129"/>
                </a:lnTo>
                <a:lnTo>
                  <a:pt x="193083" y="427458"/>
                </a:lnTo>
                <a:lnTo>
                  <a:pt x="197302" y="441776"/>
                </a:lnTo>
                <a:lnTo>
                  <a:pt x="198229" y="444062"/>
                </a:lnTo>
                <a:lnTo>
                  <a:pt x="201883" y="445243"/>
                </a:lnTo>
                <a:lnTo>
                  <a:pt x="208402" y="461318"/>
                </a:lnTo>
                <a:lnTo>
                  <a:pt x="209779" y="460760"/>
                </a:lnTo>
                <a:lnTo>
                  <a:pt x="211633" y="465332"/>
                </a:lnTo>
                <a:lnTo>
                  <a:pt x="215787" y="471662"/>
                </a:lnTo>
                <a:lnTo>
                  <a:pt x="226025" y="496906"/>
                </a:lnTo>
                <a:lnTo>
                  <a:pt x="223735" y="495172"/>
                </a:lnTo>
                <a:lnTo>
                  <a:pt x="224662" y="497459"/>
                </a:lnTo>
                <a:lnTo>
                  <a:pt x="228315" y="498639"/>
                </a:lnTo>
                <a:lnTo>
                  <a:pt x="226952" y="499192"/>
                </a:lnTo>
                <a:lnTo>
                  <a:pt x="231607" y="510671"/>
                </a:lnTo>
                <a:lnTo>
                  <a:pt x="235274" y="511846"/>
                </a:lnTo>
                <a:lnTo>
                  <a:pt x="237574" y="513604"/>
                </a:lnTo>
                <a:lnTo>
                  <a:pt x="239428" y="518176"/>
                </a:lnTo>
                <a:lnTo>
                  <a:pt x="236688" y="519287"/>
                </a:lnTo>
                <a:lnTo>
                  <a:pt x="234398" y="517554"/>
                </a:lnTo>
                <a:lnTo>
                  <a:pt x="232108" y="515820"/>
                </a:lnTo>
                <a:lnTo>
                  <a:pt x="230730" y="516379"/>
                </a:lnTo>
                <a:lnTo>
                  <a:pt x="232584" y="520951"/>
                </a:lnTo>
                <a:lnTo>
                  <a:pt x="236262" y="522150"/>
                </a:lnTo>
                <a:lnTo>
                  <a:pt x="233521" y="523261"/>
                </a:lnTo>
                <a:lnTo>
                  <a:pt x="232158" y="523814"/>
                </a:lnTo>
                <a:lnTo>
                  <a:pt x="234448" y="525547"/>
                </a:lnTo>
                <a:lnTo>
                  <a:pt x="237189" y="524436"/>
                </a:lnTo>
                <a:lnTo>
                  <a:pt x="240857" y="525611"/>
                </a:lnTo>
                <a:lnTo>
                  <a:pt x="242721" y="530207"/>
                </a:lnTo>
                <a:lnTo>
                  <a:pt x="247311" y="533698"/>
                </a:lnTo>
                <a:lnTo>
                  <a:pt x="245948" y="534251"/>
                </a:lnTo>
                <a:lnTo>
                  <a:pt x="245512" y="537090"/>
                </a:lnTo>
                <a:lnTo>
                  <a:pt x="246875" y="536537"/>
                </a:lnTo>
                <a:lnTo>
                  <a:pt x="250542" y="537712"/>
                </a:lnTo>
                <a:lnTo>
                  <a:pt x="247802" y="538823"/>
                </a:lnTo>
                <a:lnTo>
                  <a:pt x="247376" y="541686"/>
                </a:lnTo>
                <a:lnTo>
                  <a:pt x="249666" y="543420"/>
                </a:lnTo>
                <a:lnTo>
                  <a:pt x="251029" y="542867"/>
                </a:lnTo>
                <a:lnTo>
                  <a:pt x="247852" y="546817"/>
                </a:lnTo>
                <a:lnTo>
                  <a:pt x="254270" y="546905"/>
                </a:lnTo>
                <a:lnTo>
                  <a:pt x="248353" y="551966"/>
                </a:lnTo>
                <a:lnTo>
                  <a:pt x="252031" y="553165"/>
                </a:lnTo>
                <a:lnTo>
                  <a:pt x="256134" y="551501"/>
                </a:lnTo>
                <a:lnTo>
                  <a:pt x="256611" y="556632"/>
                </a:lnTo>
                <a:lnTo>
                  <a:pt x="254321" y="554899"/>
                </a:lnTo>
                <a:lnTo>
                  <a:pt x="258475" y="561229"/>
                </a:lnTo>
                <a:lnTo>
                  <a:pt x="262142" y="562404"/>
                </a:lnTo>
                <a:lnTo>
                  <a:pt x="261716" y="565267"/>
                </a:lnTo>
                <a:lnTo>
                  <a:pt x="261266" y="568111"/>
                </a:lnTo>
                <a:lnTo>
                  <a:pt x="259903" y="568664"/>
                </a:lnTo>
                <a:lnTo>
                  <a:pt x="262694" y="575546"/>
                </a:lnTo>
                <a:lnTo>
                  <a:pt x="265921" y="579590"/>
                </a:lnTo>
                <a:lnTo>
                  <a:pt x="268226" y="581318"/>
                </a:lnTo>
                <a:lnTo>
                  <a:pt x="266848" y="581876"/>
                </a:lnTo>
                <a:lnTo>
                  <a:pt x="266412" y="584715"/>
                </a:lnTo>
                <a:lnTo>
                  <a:pt x="271453" y="585362"/>
                </a:lnTo>
                <a:lnTo>
                  <a:pt x="271944" y="590486"/>
                </a:lnTo>
                <a:lnTo>
                  <a:pt x="274244" y="592244"/>
                </a:lnTo>
                <a:lnTo>
                  <a:pt x="271067" y="596194"/>
                </a:lnTo>
                <a:lnTo>
                  <a:pt x="265150" y="601256"/>
                </a:lnTo>
                <a:lnTo>
                  <a:pt x="261047" y="602920"/>
                </a:lnTo>
                <a:lnTo>
                  <a:pt x="257394" y="601739"/>
                </a:lnTo>
                <a:lnTo>
                  <a:pt x="256893" y="596590"/>
                </a:lnTo>
                <a:lnTo>
                  <a:pt x="258706" y="593192"/>
                </a:lnTo>
                <a:lnTo>
                  <a:pt x="255465" y="589154"/>
                </a:lnTo>
                <a:lnTo>
                  <a:pt x="253611" y="584582"/>
                </a:lnTo>
                <a:lnTo>
                  <a:pt x="249457" y="578253"/>
                </a:lnTo>
                <a:lnTo>
                  <a:pt x="245302" y="571923"/>
                </a:lnTo>
                <a:lnTo>
                  <a:pt x="246665" y="571370"/>
                </a:lnTo>
                <a:lnTo>
                  <a:pt x="243438" y="567326"/>
                </a:lnTo>
                <a:lnTo>
                  <a:pt x="239270" y="561002"/>
                </a:lnTo>
                <a:lnTo>
                  <a:pt x="231388" y="545479"/>
                </a:lnTo>
                <a:lnTo>
                  <a:pt x="223951" y="527142"/>
                </a:lnTo>
                <a:lnTo>
                  <a:pt x="221586" y="517396"/>
                </a:lnTo>
                <a:lnTo>
                  <a:pt x="217933" y="516216"/>
                </a:lnTo>
                <a:lnTo>
                  <a:pt x="215629" y="514488"/>
                </a:lnTo>
                <a:lnTo>
                  <a:pt x="217006" y="513930"/>
                </a:lnTo>
                <a:lnTo>
                  <a:pt x="218369" y="513377"/>
                </a:lnTo>
                <a:lnTo>
                  <a:pt x="211039" y="510997"/>
                </a:lnTo>
                <a:lnTo>
                  <a:pt x="209175" y="506401"/>
                </a:lnTo>
                <a:lnTo>
                  <a:pt x="210047" y="500723"/>
                </a:lnTo>
                <a:lnTo>
                  <a:pt x="210923" y="495015"/>
                </a:lnTo>
                <a:lnTo>
                  <a:pt x="205892" y="494393"/>
                </a:lnTo>
                <a:lnTo>
                  <a:pt x="207255" y="493841"/>
                </a:lnTo>
                <a:lnTo>
                  <a:pt x="204955" y="492083"/>
                </a:lnTo>
                <a:lnTo>
                  <a:pt x="206820" y="496679"/>
                </a:lnTo>
                <a:lnTo>
                  <a:pt x="204079" y="497791"/>
                </a:lnTo>
                <a:lnTo>
                  <a:pt x="199424" y="486312"/>
                </a:lnTo>
                <a:lnTo>
                  <a:pt x="195771" y="485131"/>
                </a:lnTo>
                <a:lnTo>
                  <a:pt x="198497" y="484026"/>
                </a:lnTo>
                <a:lnTo>
                  <a:pt x="198947" y="481181"/>
                </a:lnTo>
                <a:lnTo>
                  <a:pt x="201738" y="488064"/>
                </a:lnTo>
                <a:lnTo>
                  <a:pt x="201237" y="482914"/>
                </a:lnTo>
                <a:lnTo>
                  <a:pt x="201673" y="480076"/>
                </a:lnTo>
                <a:lnTo>
                  <a:pt x="198446" y="476032"/>
                </a:lnTo>
                <a:lnTo>
                  <a:pt x="197083" y="476585"/>
                </a:lnTo>
                <a:lnTo>
                  <a:pt x="198882" y="473193"/>
                </a:lnTo>
                <a:lnTo>
                  <a:pt x="197945" y="470883"/>
                </a:lnTo>
                <a:lnTo>
                  <a:pt x="193365" y="467416"/>
                </a:lnTo>
                <a:lnTo>
                  <a:pt x="192428" y="465105"/>
                </a:lnTo>
                <a:lnTo>
                  <a:pt x="193791" y="464553"/>
                </a:lnTo>
                <a:lnTo>
                  <a:pt x="190574" y="460533"/>
                </a:lnTo>
                <a:lnTo>
                  <a:pt x="189196" y="461092"/>
                </a:lnTo>
                <a:lnTo>
                  <a:pt x="182742" y="453004"/>
                </a:lnTo>
                <a:lnTo>
                  <a:pt x="180438" y="451277"/>
                </a:lnTo>
                <a:lnTo>
                  <a:pt x="180888" y="448432"/>
                </a:lnTo>
                <a:lnTo>
                  <a:pt x="177647" y="444394"/>
                </a:lnTo>
                <a:lnTo>
                  <a:pt x="175783" y="439798"/>
                </a:lnTo>
                <a:lnTo>
                  <a:pt x="178032" y="433562"/>
                </a:lnTo>
                <a:lnTo>
                  <a:pt x="169339" y="431735"/>
                </a:lnTo>
                <a:lnTo>
                  <a:pt x="168838" y="426586"/>
                </a:lnTo>
                <a:lnTo>
                  <a:pt x="168787" y="418592"/>
                </a:lnTo>
                <a:lnTo>
                  <a:pt x="166483" y="416864"/>
                </a:lnTo>
                <a:lnTo>
                  <a:pt x="162328" y="410534"/>
                </a:lnTo>
                <a:lnTo>
                  <a:pt x="160900" y="403099"/>
                </a:lnTo>
                <a:lnTo>
                  <a:pt x="160414" y="397944"/>
                </a:lnTo>
                <a:lnTo>
                  <a:pt x="156310" y="399608"/>
                </a:lnTo>
                <a:lnTo>
                  <a:pt x="155809" y="394459"/>
                </a:lnTo>
                <a:lnTo>
                  <a:pt x="156245" y="391620"/>
                </a:lnTo>
                <a:lnTo>
                  <a:pt x="153018" y="387576"/>
                </a:lnTo>
                <a:lnTo>
                  <a:pt x="151655" y="388129"/>
                </a:lnTo>
                <a:lnTo>
                  <a:pt x="150278" y="388688"/>
                </a:lnTo>
                <a:lnTo>
                  <a:pt x="149801" y="383557"/>
                </a:lnTo>
                <a:lnTo>
                  <a:pt x="147937" y="378960"/>
                </a:lnTo>
                <a:lnTo>
                  <a:pt x="140977" y="365754"/>
                </a:lnTo>
                <a:lnTo>
                  <a:pt x="136322" y="354275"/>
                </a:lnTo>
                <a:lnTo>
                  <a:pt x="136773" y="351430"/>
                </a:lnTo>
                <a:lnTo>
                  <a:pt x="138572" y="348038"/>
                </a:lnTo>
                <a:lnTo>
                  <a:pt x="127022" y="331341"/>
                </a:lnTo>
                <a:lnTo>
                  <a:pt x="121941" y="322725"/>
                </a:lnTo>
                <a:lnTo>
                  <a:pt x="121440" y="317576"/>
                </a:lnTo>
                <a:lnTo>
                  <a:pt x="121890" y="314731"/>
                </a:lnTo>
                <a:lnTo>
                  <a:pt x="116850" y="314085"/>
                </a:lnTo>
                <a:lnTo>
                  <a:pt x="114059" y="307202"/>
                </a:lnTo>
                <a:lnTo>
                  <a:pt x="114495" y="304363"/>
                </a:lnTo>
                <a:lnTo>
                  <a:pt x="114930" y="301525"/>
                </a:lnTo>
                <a:lnTo>
                  <a:pt x="113994" y="299214"/>
                </a:lnTo>
                <a:lnTo>
                  <a:pt x="109890" y="300878"/>
                </a:lnTo>
                <a:lnTo>
                  <a:pt x="113066" y="296928"/>
                </a:lnTo>
                <a:lnTo>
                  <a:pt x="114880" y="293531"/>
                </a:lnTo>
                <a:lnTo>
                  <a:pt x="115306" y="290668"/>
                </a:lnTo>
                <a:lnTo>
                  <a:pt x="114379" y="288382"/>
                </a:lnTo>
                <a:lnTo>
                  <a:pt x="111653" y="289487"/>
                </a:lnTo>
                <a:lnTo>
                  <a:pt x="110726" y="287201"/>
                </a:lnTo>
                <a:lnTo>
                  <a:pt x="109348" y="287760"/>
                </a:lnTo>
                <a:lnTo>
                  <a:pt x="107985" y="288312"/>
                </a:lnTo>
                <a:lnTo>
                  <a:pt x="105194" y="281430"/>
                </a:lnTo>
                <a:lnTo>
                  <a:pt x="102829" y="271684"/>
                </a:lnTo>
                <a:lnTo>
                  <a:pt x="101416" y="264243"/>
                </a:lnTo>
                <a:lnTo>
                  <a:pt x="101852" y="261404"/>
                </a:lnTo>
                <a:lnTo>
                  <a:pt x="104592" y="260293"/>
                </a:lnTo>
                <a:lnTo>
                  <a:pt x="101350" y="256255"/>
                </a:lnTo>
                <a:lnTo>
                  <a:pt x="99060" y="254521"/>
                </a:lnTo>
                <a:lnTo>
                  <a:pt x="102728" y="255696"/>
                </a:lnTo>
                <a:lnTo>
                  <a:pt x="95833" y="250478"/>
                </a:lnTo>
                <a:lnTo>
                  <a:pt x="97632" y="247086"/>
                </a:lnTo>
                <a:lnTo>
                  <a:pt x="98083" y="244242"/>
                </a:lnTo>
                <a:lnTo>
                  <a:pt x="92115" y="241309"/>
                </a:lnTo>
                <a:lnTo>
                  <a:pt x="88874" y="237271"/>
                </a:lnTo>
                <a:lnTo>
                  <a:pt x="87947" y="234985"/>
                </a:lnTo>
                <a:lnTo>
                  <a:pt x="88387" y="232116"/>
                </a:lnTo>
                <a:lnTo>
                  <a:pt x="90251" y="236713"/>
                </a:lnTo>
                <a:lnTo>
                  <a:pt x="92491" y="230452"/>
                </a:lnTo>
                <a:lnTo>
                  <a:pt x="87460" y="229830"/>
                </a:lnTo>
                <a:lnTo>
                  <a:pt x="90186" y="228725"/>
                </a:lnTo>
                <a:lnTo>
                  <a:pt x="80500" y="216624"/>
                </a:lnTo>
                <a:lnTo>
                  <a:pt x="78637" y="212027"/>
                </a:lnTo>
                <a:lnTo>
                  <a:pt x="80886" y="205791"/>
                </a:lnTo>
                <a:lnTo>
                  <a:pt x="78586" y="204033"/>
                </a:lnTo>
                <a:lnTo>
                  <a:pt x="77223" y="204586"/>
                </a:lnTo>
                <a:lnTo>
                  <a:pt x="72578" y="193131"/>
                </a:lnTo>
                <a:lnTo>
                  <a:pt x="71150" y="185696"/>
                </a:lnTo>
                <a:lnTo>
                  <a:pt x="70649" y="180547"/>
                </a:lnTo>
                <a:lnTo>
                  <a:pt x="69286" y="181099"/>
                </a:lnTo>
                <a:lnTo>
                  <a:pt x="64681" y="177614"/>
                </a:lnTo>
                <a:lnTo>
                  <a:pt x="61464" y="173595"/>
                </a:lnTo>
                <a:lnTo>
                  <a:pt x="66494" y="174217"/>
                </a:lnTo>
                <a:lnTo>
                  <a:pt x="59099" y="163849"/>
                </a:lnTo>
                <a:lnTo>
                  <a:pt x="55446" y="162669"/>
                </a:lnTo>
                <a:lnTo>
                  <a:pt x="57245" y="159277"/>
                </a:lnTo>
                <a:lnTo>
                  <a:pt x="57685" y="156408"/>
                </a:lnTo>
                <a:lnTo>
                  <a:pt x="54018" y="155233"/>
                </a:lnTo>
                <a:lnTo>
                  <a:pt x="49413" y="151748"/>
                </a:lnTo>
                <a:lnTo>
                  <a:pt x="48486" y="149462"/>
                </a:lnTo>
                <a:lnTo>
                  <a:pt x="48937" y="146617"/>
                </a:lnTo>
                <a:lnTo>
                  <a:pt x="54403" y="144401"/>
                </a:lnTo>
                <a:lnTo>
                  <a:pt x="51612" y="137518"/>
                </a:lnTo>
                <a:lnTo>
                  <a:pt x="48871" y="138629"/>
                </a:lnTo>
                <a:lnTo>
                  <a:pt x="52103" y="142643"/>
                </a:lnTo>
                <a:lnTo>
                  <a:pt x="46146" y="139735"/>
                </a:lnTo>
                <a:lnTo>
                  <a:pt x="51662" y="145512"/>
                </a:lnTo>
                <a:lnTo>
                  <a:pt x="48000" y="144307"/>
                </a:lnTo>
                <a:lnTo>
                  <a:pt x="46622" y="144865"/>
                </a:lnTo>
                <a:lnTo>
                  <a:pt x="45695" y="142579"/>
                </a:lnTo>
                <a:lnTo>
                  <a:pt x="46571" y="136872"/>
                </a:lnTo>
                <a:lnTo>
                  <a:pt x="46521" y="128878"/>
                </a:lnTo>
                <a:lnTo>
                  <a:pt x="42853" y="127703"/>
                </a:lnTo>
                <a:lnTo>
                  <a:pt x="39186" y="126528"/>
                </a:lnTo>
                <a:lnTo>
                  <a:pt x="39626" y="123659"/>
                </a:lnTo>
                <a:lnTo>
                  <a:pt x="35959" y="122484"/>
                </a:lnTo>
                <a:lnTo>
                  <a:pt x="35032" y="120198"/>
                </a:lnTo>
                <a:lnTo>
                  <a:pt x="35458" y="117335"/>
                </a:lnTo>
                <a:lnTo>
                  <a:pt x="37772" y="119087"/>
                </a:lnTo>
                <a:lnTo>
                  <a:pt x="39135" y="118534"/>
                </a:lnTo>
                <a:lnTo>
                  <a:pt x="38634" y="113385"/>
                </a:lnTo>
                <a:lnTo>
                  <a:pt x="35908" y="114491"/>
                </a:lnTo>
                <a:lnTo>
                  <a:pt x="34531" y="115049"/>
                </a:lnTo>
                <a:lnTo>
                  <a:pt x="32241" y="113316"/>
                </a:lnTo>
                <a:lnTo>
                  <a:pt x="36720" y="100795"/>
                </a:lnTo>
                <a:lnTo>
                  <a:pt x="31188" y="95024"/>
                </a:lnTo>
                <a:lnTo>
                  <a:pt x="26608" y="91557"/>
                </a:lnTo>
                <a:lnTo>
                  <a:pt x="27971" y="91004"/>
                </a:lnTo>
                <a:lnTo>
                  <a:pt x="26107" y="86408"/>
                </a:lnTo>
                <a:lnTo>
                  <a:pt x="29774" y="87582"/>
                </a:lnTo>
                <a:lnTo>
                  <a:pt x="33437" y="88787"/>
                </a:lnTo>
                <a:lnTo>
                  <a:pt x="32951" y="83632"/>
                </a:lnTo>
                <a:lnTo>
                  <a:pt x="26543" y="83569"/>
                </a:lnTo>
                <a:lnTo>
                  <a:pt x="22880" y="82364"/>
                </a:lnTo>
                <a:lnTo>
                  <a:pt x="21953" y="80078"/>
                </a:lnTo>
                <a:lnTo>
                  <a:pt x="23265" y="71531"/>
                </a:lnTo>
                <a:lnTo>
                  <a:pt x="21452" y="74929"/>
                </a:lnTo>
                <a:lnTo>
                  <a:pt x="21888" y="72090"/>
                </a:lnTo>
                <a:lnTo>
                  <a:pt x="18661" y="68046"/>
                </a:lnTo>
                <a:lnTo>
                  <a:pt x="16371" y="66313"/>
                </a:lnTo>
                <a:lnTo>
                  <a:pt x="15434" y="64002"/>
                </a:lnTo>
                <a:lnTo>
                  <a:pt x="15870" y="61163"/>
                </a:lnTo>
                <a:lnTo>
                  <a:pt x="19537" y="62338"/>
                </a:lnTo>
                <a:lnTo>
                  <a:pt x="17683" y="57766"/>
                </a:lnTo>
                <a:lnTo>
                  <a:pt x="17233" y="60611"/>
                </a:lnTo>
                <a:lnTo>
                  <a:pt x="14892" y="50884"/>
                </a:lnTo>
                <a:lnTo>
                  <a:pt x="15819" y="53170"/>
                </a:lnTo>
                <a:lnTo>
                  <a:pt x="17182" y="52617"/>
                </a:lnTo>
                <a:lnTo>
                  <a:pt x="16681" y="47468"/>
                </a:lnTo>
                <a:lnTo>
                  <a:pt x="13890" y="40585"/>
                </a:lnTo>
                <a:lnTo>
                  <a:pt x="6945" y="27373"/>
                </a:lnTo>
                <a:lnTo>
                  <a:pt x="4154" y="20490"/>
                </a:lnTo>
                <a:lnTo>
                  <a:pt x="486" y="19315"/>
                </a:lnTo>
                <a:lnTo>
                  <a:pt x="2299" y="15918"/>
                </a:lnTo>
                <a:lnTo>
                  <a:pt x="2725" y="13055"/>
                </a:lnTo>
                <a:lnTo>
                  <a:pt x="0" y="14160"/>
                </a:lnTo>
                <a:lnTo>
                  <a:pt x="1798" y="10769"/>
                </a:lnTo>
                <a:lnTo>
                  <a:pt x="3176" y="10210"/>
                </a:lnTo>
                <a:lnTo>
                  <a:pt x="4539" y="9657"/>
                </a:lnTo>
                <a:lnTo>
                  <a:pt x="7279" y="8546"/>
                </a:lnTo>
                <a:lnTo>
                  <a:pt x="8592" y="0"/>
                </a:lnTo>
                <a:lnTo>
                  <a:pt x="10933" y="9727"/>
                </a:lnTo>
                <a:lnTo>
                  <a:pt x="12361" y="17162"/>
                </a:lnTo>
                <a:lnTo>
                  <a:pt x="13724" y="16609"/>
                </a:lnTo>
                <a:lnTo>
                  <a:pt x="15588" y="21206"/>
                </a:lnTo>
                <a:lnTo>
                  <a:pt x="16089" y="26355"/>
                </a:lnTo>
                <a:lnTo>
                  <a:pt x="19306" y="30374"/>
                </a:lnTo>
                <a:lnTo>
                  <a:pt x="22097" y="37257"/>
                </a:lnTo>
                <a:lnTo>
                  <a:pt x="20734" y="37810"/>
                </a:lnTo>
                <a:lnTo>
                  <a:pt x="20308" y="40673"/>
                </a:lnTo>
                <a:lnTo>
                  <a:pt x="22598" y="42406"/>
                </a:lnTo>
                <a:lnTo>
                  <a:pt x="25825" y="46450"/>
                </a:lnTo>
                <a:lnTo>
                  <a:pt x="30921" y="55060"/>
                </a:lnTo>
                <a:lnTo>
                  <a:pt x="27744" y="59010"/>
                </a:lnTo>
                <a:lnTo>
                  <a:pt x="30535" y="65893"/>
                </a:lnTo>
                <a:lnTo>
                  <a:pt x="31898" y="65340"/>
                </a:lnTo>
                <a:lnTo>
                  <a:pt x="33261" y="64787"/>
                </a:lnTo>
                <a:lnTo>
                  <a:pt x="31472" y="68203"/>
                </a:lnTo>
                <a:lnTo>
                  <a:pt x="36989" y="73980"/>
                </a:lnTo>
                <a:lnTo>
                  <a:pt x="33326" y="72775"/>
                </a:lnTo>
                <a:lnTo>
                  <a:pt x="37054" y="81968"/>
                </a:lnTo>
                <a:lnTo>
                  <a:pt x="34750" y="80241"/>
                </a:lnTo>
                <a:lnTo>
                  <a:pt x="36604" y="84813"/>
                </a:lnTo>
                <a:lnTo>
                  <a:pt x="37981" y="84254"/>
                </a:lnTo>
                <a:lnTo>
                  <a:pt x="39780" y="80863"/>
                </a:lnTo>
                <a:lnTo>
                  <a:pt x="47176" y="91230"/>
                </a:lnTo>
                <a:lnTo>
                  <a:pt x="44000" y="95181"/>
                </a:lnTo>
                <a:lnTo>
                  <a:pt x="44927" y="97467"/>
                </a:lnTo>
                <a:lnTo>
                  <a:pt x="49081" y="103796"/>
                </a:lnTo>
                <a:lnTo>
                  <a:pt x="54612" y="109568"/>
                </a:lnTo>
                <a:lnTo>
                  <a:pt x="53249" y="110121"/>
                </a:lnTo>
                <a:lnTo>
                  <a:pt x="54186" y="112431"/>
                </a:lnTo>
                <a:lnTo>
                  <a:pt x="56476" y="114164"/>
                </a:lnTo>
                <a:lnTo>
                  <a:pt x="53736" y="115276"/>
                </a:lnTo>
                <a:lnTo>
                  <a:pt x="53300" y="118114"/>
                </a:lnTo>
                <a:lnTo>
                  <a:pt x="50559" y="119226"/>
                </a:lnTo>
                <a:lnTo>
                  <a:pt x="56977" y="119313"/>
                </a:lnTo>
                <a:lnTo>
                  <a:pt x="59267" y="121047"/>
                </a:lnTo>
                <a:lnTo>
                  <a:pt x="62986" y="130215"/>
                </a:lnTo>
                <a:lnTo>
                  <a:pt x="66212" y="134259"/>
                </a:lnTo>
                <a:lnTo>
                  <a:pt x="63487" y="135365"/>
                </a:lnTo>
                <a:lnTo>
                  <a:pt x="65351" y="139961"/>
                </a:lnTo>
                <a:lnTo>
                  <a:pt x="73172" y="147466"/>
                </a:lnTo>
                <a:lnTo>
                  <a:pt x="66278" y="142247"/>
                </a:lnTo>
                <a:lnTo>
                  <a:pt x="75513" y="157193"/>
                </a:lnTo>
                <a:lnTo>
                  <a:pt x="82473" y="170399"/>
                </a:lnTo>
                <a:lnTo>
                  <a:pt x="83409" y="172710"/>
                </a:lnTo>
                <a:lnTo>
                  <a:pt x="82959" y="175554"/>
                </a:lnTo>
                <a:lnTo>
                  <a:pt x="93196" y="200799"/>
                </a:lnTo>
                <a:lnTo>
                  <a:pt x="95501" y="202526"/>
                </a:lnTo>
                <a:lnTo>
                  <a:pt x="96428" y="204812"/>
                </a:lnTo>
                <a:lnTo>
                  <a:pt x="95050" y="205371"/>
                </a:lnTo>
                <a:lnTo>
                  <a:pt x="107101" y="227218"/>
                </a:lnTo>
                <a:lnTo>
                  <a:pt x="104361" y="228329"/>
                </a:lnTo>
                <a:lnTo>
                  <a:pt x="102998" y="228882"/>
                </a:lnTo>
                <a:lnTo>
                  <a:pt x="105288" y="230615"/>
                </a:lnTo>
                <a:lnTo>
                  <a:pt x="110819" y="236386"/>
                </a:lnTo>
                <a:lnTo>
                  <a:pt x="114973" y="242716"/>
                </a:lnTo>
                <a:lnTo>
                  <a:pt x="118701" y="251909"/>
                </a:lnTo>
                <a:lnTo>
                  <a:pt x="121057" y="261630"/>
                </a:lnTo>
                <a:lnTo>
                  <a:pt x="126689" y="283389"/>
                </a:lnTo>
                <a:lnTo>
                  <a:pt x="129480" y="290272"/>
                </a:lnTo>
                <a:lnTo>
                  <a:pt x="135012" y="296043"/>
                </a:lnTo>
                <a:lnTo>
                  <a:pt x="132272" y="297154"/>
                </a:lnTo>
                <a:lnTo>
                  <a:pt x="136876" y="300640"/>
                </a:lnTo>
                <a:lnTo>
                  <a:pt x="140158" y="312647"/>
                </a:lnTo>
                <a:lnTo>
                  <a:pt x="141146" y="322951"/>
                </a:lnTo>
                <a:lnTo>
                  <a:pt x="144813" y="324126"/>
                </a:lnTo>
                <a:lnTo>
                  <a:pt x="148040" y="328170"/>
                </a:lnTo>
                <a:lnTo>
                  <a:pt x="149895" y="332742"/>
                </a:lnTo>
                <a:lnTo>
                  <a:pt x="148091" y="336164"/>
                </a:lnTo>
                <a:lnTo>
                  <a:pt x="155913" y="343669"/>
                </a:lnTo>
                <a:lnTo>
                  <a:pt x="164235" y="356322"/>
                </a:lnTo>
                <a:lnTo>
                  <a:pt x="164736" y="361471"/>
                </a:lnTo>
                <a:lnTo>
                  <a:pt x="164286" y="364316"/>
                </a:lnTo>
                <a:lnTo>
                  <a:pt x="162923" y="364869"/>
                </a:lnTo>
                <a:lnTo>
                  <a:pt x="162487" y="367708"/>
                </a:lnTo>
                <a:lnTo>
                  <a:pt x="166150" y="368913"/>
                </a:lnTo>
                <a:lnTo>
                  <a:pt x="166591" y="366044"/>
                </a:lnTo>
                <a:lnTo>
                  <a:pt x="174964" y="386691"/>
                </a:lnTo>
                <a:lnTo>
                  <a:pt x="177264" y="388449"/>
                </a:lnTo>
                <a:lnTo>
                  <a:pt x="174523" y="389560"/>
                </a:lnTo>
                <a:lnTo>
                  <a:pt x="177765" y="393598"/>
                </a:lnTo>
                <a:lnTo>
                  <a:pt x="177314" y="396443"/>
                </a:lnTo>
                <a:lnTo>
                  <a:pt x="179178" y="401039"/>
                </a:lnTo>
                <a:lnTo>
                  <a:pt x="180556" y="400481"/>
                </a:lnTo>
                <a:lnTo>
                  <a:pt x="181919" y="399928"/>
                </a:lnTo>
                <a:lnTo>
                  <a:pt x="180105" y="403325"/>
                </a:lnTo>
                <a:lnTo>
                  <a:pt x="183773" y="404500"/>
                </a:lnTo>
                <a:lnTo>
                  <a:pt x="181032" y="405612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89408" y="1532367"/>
            <a:ext cx="7204" cy="6666"/>
          </a:xfrm>
          <a:custGeom>
            <a:avLst/>
            <a:gdLst/>
            <a:ahLst/>
            <a:cxnLst/>
            <a:rect l="l" t="t" r="r" b="b"/>
            <a:pathLst>
              <a:path w="7204" h="6666">
                <a:moveTo>
                  <a:pt x="3122" y="1137"/>
                </a:moveTo>
                <a:lnTo>
                  <a:pt x="4000" y="89"/>
                </a:lnTo>
                <a:lnTo>
                  <a:pt x="6234" y="178"/>
                </a:lnTo>
                <a:lnTo>
                  <a:pt x="7204" y="4559"/>
                </a:lnTo>
                <a:lnTo>
                  <a:pt x="6317" y="5618"/>
                </a:lnTo>
                <a:lnTo>
                  <a:pt x="5439" y="6666"/>
                </a:lnTo>
                <a:lnTo>
                  <a:pt x="0" y="2106"/>
                </a:lnTo>
                <a:lnTo>
                  <a:pt x="1765" y="0"/>
                </a:lnTo>
                <a:lnTo>
                  <a:pt x="2234" y="2195"/>
                </a:lnTo>
                <a:lnTo>
                  <a:pt x="3122" y="1137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96613" y="1533773"/>
            <a:ext cx="2643" cy="3154"/>
          </a:xfrm>
          <a:custGeom>
            <a:avLst/>
            <a:gdLst/>
            <a:ahLst/>
            <a:cxnLst/>
            <a:rect l="l" t="t" r="r" b="b"/>
            <a:pathLst>
              <a:path w="2643" h="3154">
                <a:moveTo>
                  <a:pt x="2643" y="0"/>
                </a:moveTo>
                <a:lnTo>
                  <a:pt x="2299" y="2785"/>
                </a:lnTo>
                <a:lnTo>
                  <a:pt x="0" y="3154"/>
                </a:lnTo>
                <a:lnTo>
                  <a:pt x="2643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8848" y="1536493"/>
            <a:ext cx="439" cy="523"/>
          </a:xfrm>
          <a:custGeom>
            <a:avLst/>
            <a:gdLst/>
            <a:ahLst/>
            <a:cxnLst/>
            <a:rect l="l" t="t" r="r" b="b"/>
            <a:pathLst>
              <a:path w="439" h="523">
                <a:moveTo>
                  <a:pt x="439" y="0"/>
                </a:moveTo>
                <a:lnTo>
                  <a:pt x="0" y="523"/>
                </a:lnTo>
                <a:lnTo>
                  <a:pt x="64" y="65"/>
                </a:lnTo>
                <a:lnTo>
                  <a:pt x="439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99287" y="1534910"/>
            <a:ext cx="2697" cy="1582"/>
          </a:xfrm>
          <a:custGeom>
            <a:avLst/>
            <a:gdLst/>
            <a:ahLst/>
            <a:cxnLst/>
            <a:rect l="l" t="t" r="r" b="b"/>
            <a:pathLst>
              <a:path w="2697" h="1582">
                <a:moveTo>
                  <a:pt x="2697" y="1149"/>
                </a:moveTo>
                <a:lnTo>
                  <a:pt x="0" y="1582"/>
                </a:lnTo>
                <a:lnTo>
                  <a:pt x="1326" y="0"/>
                </a:lnTo>
                <a:lnTo>
                  <a:pt x="2697" y="114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19584" y="1802098"/>
            <a:ext cx="10409" cy="11047"/>
          </a:xfrm>
          <a:custGeom>
            <a:avLst/>
            <a:gdLst/>
            <a:ahLst/>
            <a:cxnLst/>
            <a:rect l="l" t="t" r="r" b="b"/>
            <a:pathLst>
              <a:path w="10409" h="11047">
                <a:moveTo>
                  <a:pt x="4000" y="0"/>
                </a:moveTo>
                <a:lnTo>
                  <a:pt x="3599" y="3232"/>
                </a:lnTo>
                <a:lnTo>
                  <a:pt x="10409" y="8941"/>
                </a:lnTo>
                <a:lnTo>
                  <a:pt x="8643" y="11047"/>
                </a:lnTo>
                <a:lnTo>
                  <a:pt x="7287" y="9910"/>
                </a:lnTo>
                <a:lnTo>
                  <a:pt x="5917" y="8761"/>
                </a:lnTo>
                <a:lnTo>
                  <a:pt x="4083" y="5440"/>
                </a:lnTo>
                <a:lnTo>
                  <a:pt x="0" y="2017"/>
                </a:lnTo>
                <a:lnTo>
                  <a:pt x="2243" y="2095"/>
                </a:lnTo>
                <a:lnTo>
                  <a:pt x="4000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19747" y="1622258"/>
            <a:ext cx="5848" cy="5619"/>
          </a:xfrm>
          <a:custGeom>
            <a:avLst/>
            <a:gdLst/>
            <a:ahLst/>
            <a:cxnLst/>
            <a:rect l="l" t="t" r="r" b="b"/>
            <a:pathLst>
              <a:path w="5848" h="5619">
                <a:moveTo>
                  <a:pt x="492" y="2196"/>
                </a:moveTo>
                <a:lnTo>
                  <a:pt x="0" y="0"/>
                </a:lnTo>
                <a:lnTo>
                  <a:pt x="4492" y="179"/>
                </a:lnTo>
                <a:lnTo>
                  <a:pt x="5848" y="1316"/>
                </a:lnTo>
                <a:lnTo>
                  <a:pt x="4961" y="2375"/>
                </a:lnTo>
                <a:lnTo>
                  <a:pt x="4575" y="5619"/>
                </a:lnTo>
                <a:lnTo>
                  <a:pt x="2248" y="101"/>
                </a:lnTo>
                <a:lnTo>
                  <a:pt x="2317" y="5529"/>
                </a:lnTo>
                <a:lnTo>
                  <a:pt x="492" y="2196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01984" y="1535012"/>
            <a:ext cx="385805" cy="349550"/>
          </a:xfrm>
          <a:custGeom>
            <a:avLst/>
            <a:gdLst/>
            <a:ahLst/>
            <a:cxnLst/>
            <a:rect l="l" t="t" r="r" b="b"/>
            <a:pathLst>
              <a:path w="385805" h="349550">
                <a:moveTo>
                  <a:pt x="9522" y="9030"/>
                </a:moveTo>
                <a:lnTo>
                  <a:pt x="11756" y="9119"/>
                </a:lnTo>
                <a:lnTo>
                  <a:pt x="14005" y="9221"/>
                </a:lnTo>
                <a:lnTo>
                  <a:pt x="13605" y="12453"/>
                </a:lnTo>
                <a:lnTo>
                  <a:pt x="17605" y="10436"/>
                </a:lnTo>
                <a:lnTo>
                  <a:pt x="19444" y="13780"/>
                </a:lnTo>
                <a:lnTo>
                  <a:pt x="23058" y="15008"/>
                </a:lnTo>
                <a:lnTo>
                  <a:pt x="30732" y="19657"/>
                </a:lnTo>
                <a:lnTo>
                  <a:pt x="31224" y="21853"/>
                </a:lnTo>
                <a:lnTo>
                  <a:pt x="33049" y="25186"/>
                </a:lnTo>
                <a:lnTo>
                  <a:pt x="34337" y="20895"/>
                </a:lnTo>
                <a:lnTo>
                  <a:pt x="35307" y="25276"/>
                </a:lnTo>
                <a:lnTo>
                  <a:pt x="35693" y="22032"/>
                </a:lnTo>
                <a:lnTo>
                  <a:pt x="37542" y="25366"/>
                </a:lnTo>
                <a:lnTo>
                  <a:pt x="40268" y="27652"/>
                </a:lnTo>
                <a:lnTo>
                  <a:pt x="38503" y="29758"/>
                </a:lnTo>
                <a:lnTo>
                  <a:pt x="37215" y="34049"/>
                </a:lnTo>
                <a:lnTo>
                  <a:pt x="38981" y="31942"/>
                </a:lnTo>
                <a:lnTo>
                  <a:pt x="39390" y="28699"/>
                </a:lnTo>
                <a:lnTo>
                  <a:pt x="39859" y="30895"/>
                </a:lnTo>
                <a:lnTo>
                  <a:pt x="40746" y="29836"/>
                </a:lnTo>
                <a:lnTo>
                  <a:pt x="43859" y="28878"/>
                </a:lnTo>
                <a:lnTo>
                  <a:pt x="42103" y="30973"/>
                </a:lnTo>
                <a:lnTo>
                  <a:pt x="44351" y="31074"/>
                </a:lnTo>
                <a:lnTo>
                  <a:pt x="47473" y="30105"/>
                </a:lnTo>
                <a:lnTo>
                  <a:pt x="47064" y="33348"/>
                </a:lnTo>
                <a:lnTo>
                  <a:pt x="51147" y="36771"/>
                </a:lnTo>
                <a:lnTo>
                  <a:pt x="58435" y="44665"/>
                </a:lnTo>
                <a:lnTo>
                  <a:pt x="62518" y="48087"/>
                </a:lnTo>
                <a:lnTo>
                  <a:pt x="66123" y="49326"/>
                </a:lnTo>
                <a:lnTo>
                  <a:pt x="67001" y="48278"/>
                </a:lnTo>
                <a:lnTo>
                  <a:pt x="65645" y="47141"/>
                </a:lnTo>
                <a:lnTo>
                  <a:pt x="71971" y="50642"/>
                </a:lnTo>
                <a:lnTo>
                  <a:pt x="69728" y="50564"/>
                </a:lnTo>
                <a:lnTo>
                  <a:pt x="72440" y="52838"/>
                </a:lnTo>
                <a:lnTo>
                  <a:pt x="72849" y="49595"/>
                </a:lnTo>
                <a:lnTo>
                  <a:pt x="75084" y="49684"/>
                </a:lnTo>
                <a:lnTo>
                  <a:pt x="76454" y="50833"/>
                </a:lnTo>
                <a:lnTo>
                  <a:pt x="76932" y="53017"/>
                </a:lnTo>
                <a:lnTo>
                  <a:pt x="78781" y="56351"/>
                </a:lnTo>
                <a:lnTo>
                  <a:pt x="81015" y="56440"/>
                </a:lnTo>
                <a:lnTo>
                  <a:pt x="77893" y="57410"/>
                </a:lnTo>
                <a:lnTo>
                  <a:pt x="84620" y="57679"/>
                </a:lnTo>
                <a:lnTo>
                  <a:pt x="85977" y="58816"/>
                </a:lnTo>
                <a:lnTo>
                  <a:pt x="85591" y="62060"/>
                </a:lnTo>
                <a:lnTo>
                  <a:pt x="83416" y="67410"/>
                </a:lnTo>
                <a:lnTo>
                  <a:pt x="87030" y="68637"/>
                </a:lnTo>
                <a:lnTo>
                  <a:pt x="87416" y="65393"/>
                </a:lnTo>
                <a:lnTo>
                  <a:pt x="87825" y="62149"/>
                </a:lnTo>
                <a:lnTo>
                  <a:pt x="90552" y="64435"/>
                </a:lnTo>
                <a:lnTo>
                  <a:pt x="91430" y="63388"/>
                </a:lnTo>
                <a:lnTo>
                  <a:pt x="92386" y="67757"/>
                </a:lnTo>
                <a:lnTo>
                  <a:pt x="94703" y="73286"/>
                </a:lnTo>
                <a:lnTo>
                  <a:pt x="105445" y="71550"/>
                </a:lnTo>
                <a:lnTo>
                  <a:pt x="105923" y="73734"/>
                </a:lnTo>
                <a:lnTo>
                  <a:pt x="105035" y="74793"/>
                </a:lnTo>
                <a:lnTo>
                  <a:pt x="103279" y="76888"/>
                </a:lnTo>
                <a:lnTo>
                  <a:pt x="106884" y="78127"/>
                </a:lnTo>
                <a:lnTo>
                  <a:pt x="107762" y="77079"/>
                </a:lnTo>
                <a:lnTo>
                  <a:pt x="107279" y="74871"/>
                </a:lnTo>
                <a:lnTo>
                  <a:pt x="109528" y="74973"/>
                </a:lnTo>
                <a:lnTo>
                  <a:pt x="110884" y="76110"/>
                </a:lnTo>
                <a:lnTo>
                  <a:pt x="110475" y="79353"/>
                </a:lnTo>
                <a:lnTo>
                  <a:pt x="112733" y="79443"/>
                </a:lnTo>
                <a:lnTo>
                  <a:pt x="112323" y="82686"/>
                </a:lnTo>
                <a:lnTo>
                  <a:pt x="111914" y="85930"/>
                </a:lnTo>
                <a:lnTo>
                  <a:pt x="117762" y="87246"/>
                </a:lnTo>
                <a:lnTo>
                  <a:pt x="118255" y="89443"/>
                </a:lnTo>
                <a:lnTo>
                  <a:pt x="116489" y="91549"/>
                </a:lnTo>
                <a:lnTo>
                  <a:pt x="120572" y="94972"/>
                </a:lnTo>
                <a:lnTo>
                  <a:pt x="122338" y="92866"/>
                </a:lnTo>
                <a:lnTo>
                  <a:pt x="124094" y="90771"/>
                </a:lnTo>
                <a:lnTo>
                  <a:pt x="126338" y="90849"/>
                </a:lnTo>
                <a:lnTo>
                  <a:pt x="127694" y="91986"/>
                </a:lnTo>
                <a:lnTo>
                  <a:pt x="128655" y="96378"/>
                </a:lnTo>
                <a:lnTo>
                  <a:pt x="128245" y="99621"/>
                </a:lnTo>
                <a:lnTo>
                  <a:pt x="130504" y="99712"/>
                </a:lnTo>
                <a:lnTo>
                  <a:pt x="133616" y="98753"/>
                </a:lnTo>
                <a:lnTo>
                  <a:pt x="133216" y="101985"/>
                </a:lnTo>
                <a:lnTo>
                  <a:pt x="138260" y="109801"/>
                </a:lnTo>
                <a:lnTo>
                  <a:pt x="139548" y="105510"/>
                </a:lnTo>
                <a:lnTo>
                  <a:pt x="141382" y="108831"/>
                </a:lnTo>
                <a:lnTo>
                  <a:pt x="142343" y="113224"/>
                </a:lnTo>
                <a:lnTo>
                  <a:pt x="141465" y="114271"/>
                </a:lnTo>
                <a:lnTo>
                  <a:pt x="145070" y="115510"/>
                </a:lnTo>
                <a:lnTo>
                  <a:pt x="150031" y="117885"/>
                </a:lnTo>
                <a:lnTo>
                  <a:pt x="156826" y="123582"/>
                </a:lnTo>
                <a:lnTo>
                  <a:pt x="155948" y="124629"/>
                </a:lnTo>
                <a:lnTo>
                  <a:pt x="156441" y="126826"/>
                </a:lnTo>
                <a:lnTo>
                  <a:pt x="161797" y="125946"/>
                </a:lnTo>
                <a:lnTo>
                  <a:pt x="164524" y="128232"/>
                </a:lnTo>
                <a:lnTo>
                  <a:pt x="170046" y="138232"/>
                </a:lnTo>
                <a:lnTo>
                  <a:pt x="171802" y="136136"/>
                </a:lnTo>
                <a:lnTo>
                  <a:pt x="170514" y="140427"/>
                </a:lnTo>
                <a:lnTo>
                  <a:pt x="175885" y="139559"/>
                </a:lnTo>
                <a:lnTo>
                  <a:pt x="173158" y="137273"/>
                </a:lnTo>
                <a:lnTo>
                  <a:pt x="175416" y="137363"/>
                </a:lnTo>
                <a:lnTo>
                  <a:pt x="176773" y="138500"/>
                </a:lnTo>
                <a:lnTo>
                  <a:pt x="178612" y="141845"/>
                </a:lnTo>
                <a:lnTo>
                  <a:pt x="178695" y="147285"/>
                </a:lnTo>
                <a:lnTo>
                  <a:pt x="180938" y="147363"/>
                </a:lnTo>
                <a:lnTo>
                  <a:pt x="184051" y="146405"/>
                </a:lnTo>
                <a:lnTo>
                  <a:pt x="185490" y="152982"/>
                </a:lnTo>
                <a:lnTo>
                  <a:pt x="185900" y="149738"/>
                </a:lnTo>
                <a:lnTo>
                  <a:pt x="186378" y="151923"/>
                </a:lnTo>
                <a:lnTo>
                  <a:pt x="188217" y="155268"/>
                </a:lnTo>
                <a:lnTo>
                  <a:pt x="189983" y="153161"/>
                </a:lnTo>
                <a:lnTo>
                  <a:pt x="192217" y="153251"/>
                </a:lnTo>
                <a:lnTo>
                  <a:pt x="197188" y="155615"/>
                </a:lnTo>
                <a:lnTo>
                  <a:pt x="203519" y="159139"/>
                </a:lnTo>
                <a:lnTo>
                  <a:pt x="207602" y="162562"/>
                </a:lnTo>
                <a:lnTo>
                  <a:pt x="206724" y="163609"/>
                </a:lnTo>
                <a:lnTo>
                  <a:pt x="205837" y="164668"/>
                </a:lnTo>
                <a:lnTo>
                  <a:pt x="207193" y="165805"/>
                </a:lnTo>
                <a:lnTo>
                  <a:pt x="205436" y="167900"/>
                </a:lnTo>
                <a:lnTo>
                  <a:pt x="206793" y="169037"/>
                </a:lnTo>
                <a:lnTo>
                  <a:pt x="209041" y="169139"/>
                </a:lnTo>
                <a:lnTo>
                  <a:pt x="212163" y="168169"/>
                </a:lnTo>
                <a:lnTo>
                  <a:pt x="216163" y="166152"/>
                </a:lnTo>
                <a:lnTo>
                  <a:pt x="213519" y="169306"/>
                </a:lnTo>
                <a:lnTo>
                  <a:pt x="214890" y="170455"/>
                </a:lnTo>
                <a:lnTo>
                  <a:pt x="217124" y="170545"/>
                </a:lnTo>
                <a:lnTo>
                  <a:pt x="219359" y="170634"/>
                </a:lnTo>
                <a:lnTo>
                  <a:pt x="223442" y="174057"/>
                </a:lnTo>
                <a:lnTo>
                  <a:pt x="222168" y="178360"/>
                </a:lnTo>
                <a:lnTo>
                  <a:pt x="224412" y="178438"/>
                </a:lnTo>
                <a:lnTo>
                  <a:pt x="228017" y="179676"/>
                </a:lnTo>
                <a:lnTo>
                  <a:pt x="232578" y="185284"/>
                </a:lnTo>
                <a:lnTo>
                  <a:pt x="240827" y="197570"/>
                </a:lnTo>
                <a:lnTo>
                  <a:pt x="243940" y="196611"/>
                </a:lnTo>
                <a:lnTo>
                  <a:pt x="246183" y="196689"/>
                </a:lnTo>
                <a:lnTo>
                  <a:pt x="252993" y="202398"/>
                </a:lnTo>
                <a:lnTo>
                  <a:pt x="260271" y="210303"/>
                </a:lnTo>
                <a:lnTo>
                  <a:pt x="262998" y="212589"/>
                </a:lnTo>
                <a:lnTo>
                  <a:pt x="266598" y="213804"/>
                </a:lnTo>
                <a:lnTo>
                  <a:pt x="265711" y="214863"/>
                </a:lnTo>
                <a:lnTo>
                  <a:pt x="264833" y="215910"/>
                </a:lnTo>
                <a:lnTo>
                  <a:pt x="266681" y="219244"/>
                </a:lnTo>
                <a:lnTo>
                  <a:pt x="268915" y="219333"/>
                </a:lnTo>
                <a:lnTo>
                  <a:pt x="272520" y="220571"/>
                </a:lnTo>
                <a:lnTo>
                  <a:pt x="269877" y="223725"/>
                </a:lnTo>
                <a:lnTo>
                  <a:pt x="273491" y="224953"/>
                </a:lnTo>
                <a:lnTo>
                  <a:pt x="278452" y="227328"/>
                </a:lnTo>
                <a:lnTo>
                  <a:pt x="281657" y="231798"/>
                </a:lnTo>
                <a:lnTo>
                  <a:pt x="282125" y="233994"/>
                </a:lnTo>
                <a:lnTo>
                  <a:pt x="287974" y="235311"/>
                </a:lnTo>
                <a:lnTo>
                  <a:pt x="291579" y="236549"/>
                </a:lnTo>
                <a:lnTo>
                  <a:pt x="289906" y="244084"/>
                </a:lnTo>
                <a:lnTo>
                  <a:pt x="295262" y="243204"/>
                </a:lnTo>
                <a:lnTo>
                  <a:pt x="297989" y="245490"/>
                </a:lnTo>
                <a:lnTo>
                  <a:pt x="299828" y="248835"/>
                </a:lnTo>
                <a:lnTo>
                  <a:pt x="302072" y="248913"/>
                </a:lnTo>
                <a:lnTo>
                  <a:pt x="302540" y="251108"/>
                </a:lnTo>
                <a:lnTo>
                  <a:pt x="306238" y="257776"/>
                </a:lnTo>
                <a:lnTo>
                  <a:pt x="305350" y="258834"/>
                </a:lnTo>
                <a:lnTo>
                  <a:pt x="307184" y="262156"/>
                </a:lnTo>
                <a:lnTo>
                  <a:pt x="308062" y="261108"/>
                </a:lnTo>
                <a:lnTo>
                  <a:pt x="309433" y="262257"/>
                </a:lnTo>
                <a:lnTo>
                  <a:pt x="310389" y="266626"/>
                </a:lnTo>
                <a:lnTo>
                  <a:pt x="311760" y="267775"/>
                </a:lnTo>
                <a:lnTo>
                  <a:pt x="314872" y="266817"/>
                </a:lnTo>
                <a:lnTo>
                  <a:pt x="313994" y="267865"/>
                </a:lnTo>
                <a:lnTo>
                  <a:pt x="315843" y="271198"/>
                </a:lnTo>
                <a:lnTo>
                  <a:pt x="318077" y="271288"/>
                </a:lnTo>
                <a:lnTo>
                  <a:pt x="321682" y="272526"/>
                </a:lnTo>
                <a:lnTo>
                  <a:pt x="323516" y="275848"/>
                </a:lnTo>
                <a:lnTo>
                  <a:pt x="324009" y="278044"/>
                </a:lnTo>
                <a:lnTo>
                  <a:pt x="324887" y="276997"/>
                </a:lnTo>
                <a:lnTo>
                  <a:pt x="323599" y="281288"/>
                </a:lnTo>
                <a:lnTo>
                  <a:pt x="328092" y="281467"/>
                </a:lnTo>
                <a:lnTo>
                  <a:pt x="332560" y="281646"/>
                </a:lnTo>
                <a:lnTo>
                  <a:pt x="335287" y="283932"/>
                </a:lnTo>
                <a:lnTo>
                  <a:pt x="334492" y="290419"/>
                </a:lnTo>
                <a:lnTo>
                  <a:pt x="335370" y="289372"/>
                </a:lnTo>
                <a:lnTo>
                  <a:pt x="336258" y="288313"/>
                </a:lnTo>
                <a:lnTo>
                  <a:pt x="336726" y="290508"/>
                </a:lnTo>
                <a:lnTo>
                  <a:pt x="336326" y="293741"/>
                </a:lnTo>
                <a:lnTo>
                  <a:pt x="342658" y="297265"/>
                </a:lnTo>
                <a:lnTo>
                  <a:pt x="353536" y="306385"/>
                </a:lnTo>
                <a:lnTo>
                  <a:pt x="362195" y="315427"/>
                </a:lnTo>
                <a:lnTo>
                  <a:pt x="365390" y="319909"/>
                </a:lnTo>
                <a:lnTo>
                  <a:pt x="367239" y="323242"/>
                </a:lnTo>
                <a:lnTo>
                  <a:pt x="368117" y="322195"/>
                </a:lnTo>
                <a:lnTo>
                  <a:pt x="371322" y="326665"/>
                </a:lnTo>
                <a:lnTo>
                  <a:pt x="374526" y="331136"/>
                </a:lnTo>
                <a:lnTo>
                  <a:pt x="377239" y="333409"/>
                </a:lnTo>
                <a:lnTo>
                  <a:pt x="379078" y="336754"/>
                </a:lnTo>
                <a:lnTo>
                  <a:pt x="382200" y="335785"/>
                </a:lnTo>
                <a:lnTo>
                  <a:pt x="385805" y="337023"/>
                </a:lnTo>
                <a:lnTo>
                  <a:pt x="385405" y="340255"/>
                </a:lnTo>
                <a:lnTo>
                  <a:pt x="382761" y="343409"/>
                </a:lnTo>
                <a:lnTo>
                  <a:pt x="376995" y="347533"/>
                </a:lnTo>
                <a:lnTo>
                  <a:pt x="372995" y="349550"/>
                </a:lnTo>
                <a:lnTo>
                  <a:pt x="372502" y="347353"/>
                </a:lnTo>
                <a:lnTo>
                  <a:pt x="368912" y="346127"/>
                </a:lnTo>
                <a:lnTo>
                  <a:pt x="370185" y="341824"/>
                </a:lnTo>
                <a:lnTo>
                  <a:pt x="367951" y="341735"/>
                </a:lnTo>
                <a:lnTo>
                  <a:pt x="367063" y="342793"/>
                </a:lnTo>
                <a:lnTo>
                  <a:pt x="366595" y="340598"/>
                </a:lnTo>
                <a:lnTo>
                  <a:pt x="364746" y="337264"/>
                </a:lnTo>
                <a:lnTo>
                  <a:pt x="360663" y="333841"/>
                </a:lnTo>
                <a:lnTo>
                  <a:pt x="359785" y="334889"/>
                </a:lnTo>
                <a:lnTo>
                  <a:pt x="357541" y="334811"/>
                </a:lnTo>
                <a:lnTo>
                  <a:pt x="355292" y="334709"/>
                </a:lnTo>
                <a:lnTo>
                  <a:pt x="355702" y="331466"/>
                </a:lnTo>
                <a:lnTo>
                  <a:pt x="352497" y="326996"/>
                </a:lnTo>
                <a:lnTo>
                  <a:pt x="352975" y="329180"/>
                </a:lnTo>
                <a:lnTo>
                  <a:pt x="349375" y="327965"/>
                </a:lnTo>
                <a:lnTo>
                  <a:pt x="352019" y="324811"/>
                </a:lnTo>
                <a:lnTo>
                  <a:pt x="352414" y="321556"/>
                </a:lnTo>
                <a:lnTo>
                  <a:pt x="346648" y="325679"/>
                </a:lnTo>
                <a:lnTo>
                  <a:pt x="348809" y="320317"/>
                </a:lnTo>
                <a:lnTo>
                  <a:pt x="344809" y="322334"/>
                </a:lnTo>
                <a:lnTo>
                  <a:pt x="345687" y="321287"/>
                </a:lnTo>
                <a:lnTo>
                  <a:pt x="345209" y="319102"/>
                </a:lnTo>
                <a:lnTo>
                  <a:pt x="342960" y="319001"/>
                </a:lnTo>
                <a:lnTo>
                  <a:pt x="341195" y="321107"/>
                </a:lnTo>
                <a:lnTo>
                  <a:pt x="341604" y="317864"/>
                </a:lnTo>
                <a:lnTo>
                  <a:pt x="342482" y="316816"/>
                </a:lnTo>
                <a:lnTo>
                  <a:pt x="340248" y="316727"/>
                </a:lnTo>
                <a:lnTo>
                  <a:pt x="339370" y="317775"/>
                </a:lnTo>
                <a:lnTo>
                  <a:pt x="338399" y="313393"/>
                </a:lnTo>
                <a:lnTo>
                  <a:pt x="335673" y="311107"/>
                </a:lnTo>
                <a:lnTo>
                  <a:pt x="336082" y="307864"/>
                </a:lnTo>
                <a:lnTo>
                  <a:pt x="337848" y="305758"/>
                </a:lnTo>
                <a:lnTo>
                  <a:pt x="337370" y="303573"/>
                </a:lnTo>
                <a:lnTo>
                  <a:pt x="336492" y="304621"/>
                </a:lnTo>
                <a:lnTo>
                  <a:pt x="334726" y="306727"/>
                </a:lnTo>
                <a:lnTo>
                  <a:pt x="335121" y="303472"/>
                </a:lnTo>
                <a:lnTo>
                  <a:pt x="332409" y="301198"/>
                </a:lnTo>
                <a:lnTo>
                  <a:pt x="331521" y="302257"/>
                </a:lnTo>
                <a:lnTo>
                  <a:pt x="331999" y="304441"/>
                </a:lnTo>
                <a:lnTo>
                  <a:pt x="332477" y="306626"/>
                </a:lnTo>
                <a:lnTo>
                  <a:pt x="330711" y="308732"/>
                </a:lnTo>
                <a:lnTo>
                  <a:pt x="327999" y="306458"/>
                </a:lnTo>
                <a:lnTo>
                  <a:pt x="327507" y="304262"/>
                </a:lnTo>
                <a:lnTo>
                  <a:pt x="327916" y="301018"/>
                </a:lnTo>
                <a:lnTo>
                  <a:pt x="321106" y="295309"/>
                </a:lnTo>
                <a:lnTo>
                  <a:pt x="320228" y="296357"/>
                </a:lnTo>
                <a:lnTo>
                  <a:pt x="320628" y="293125"/>
                </a:lnTo>
                <a:lnTo>
                  <a:pt x="319272" y="291988"/>
                </a:lnTo>
                <a:lnTo>
                  <a:pt x="319750" y="294173"/>
                </a:lnTo>
                <a:lnTo>
                  <a:pt x="304775" y="281618"/>
                </a:lnTo>
                <a:lnTo>
                  <a:pt x="301570" y="277147"/>
                </a:lnTo>
                <a:lnTo>
                  <a:pt x="298857" y="274874"/>
                </a:lnTo>
                <a:lnTo>
                  <a:pt x="299745" y="273815"/>
                </a:lnTo>
                <a:lnTo>
                  <a:pt x="290208" y="265820"/>
                </a:lnTo>
                <a:lnTo>
                  <a:pt x="290609" y="262588"/>
                </a:lnTo>
                <a:lnTo>
                  <a:pt x="289252" y="261451"/>
                </a:lnTo>
                <a:lnTo>
                  <a:pt x="280208" y="255653"/>
                </a:lnTo>
                <a:lnTo>
                  <a:pt x="277003" y="251182"/>
                </a:lnTo>
                <a:lnTo>
                  <a:pt x="275633" y="250033"/>
                </a:lnTo>
                <a:lnTo>
                  <a:pt x="276042" y="246790"/>
                </a:lnTo>
                <a:lnTo>
                  <a:pt x="272920" y="247759"/>
                </a:lnTo>
                <a:lnTo>
                  <a:pt x="268437" y="247569"/>
                </a:lnTo>
                <a:lnTo>
                  <a:pt x="268354" y="242129"/>
                </a:lnTo>
                <a:lnTo>
                  <a:pt x="266589" y="244235"/>
                </a:lnTo>
                <a:lnTo>
                  <a:pt x="266998" y="240992"/>
                </a:lnTo>
                <a:lnTo>
                  <a:pt x="263876" y="241961"/>
                </a:lnTo>
                <a:lnTo>
                  <a:pt x="264754" y="240914"/>
                </a:lnTo>
                <a:lnTo>
                  <a:pt x="265642" y="239855"/>
                </a:lnTo>
                <a:lnTo>
                  <a:pt x="262915" y="237569"/>
                </a:lnTo>
                <a:lnTo>
                  <a:pt x="260671" y="237491"/>
                </a:lnTo>
                <a:lnTo>
                  <a:pt x="258832" y="234146"/>
                </a:lnTo>
                <a:lnTo>
                  <a:pt x="257066" y="236252"/>
                </a:lnTo>
                <a:lnTo>
                  <a:pt x="256574" y="234056"/>
                </a:lnTo>
                <a:lnTo>
                  <a:pt x="244325" y="223787"/>
                </a:lnTo>
                <a:lnTo>
                  <a:pt x="246583" y="223877"/>
                </a:lnTo>
                <a:lnTo>
                  <a:pt x="246969" y="220633"/>
                </a:lnTo>
                <a:lnTo>
                  <a:pt x="244735" y="220544"/>
                </a:lnTo>
                <a:lnTo>
                  <a:pt x="243856" y="221591"/>
                </a:lnTo>
                <a:lnTo>
                  <a:pt x="241613" y="221513"/>
                </a:lnTo>
                <a:lnTo>
                  <a:pt x="238008" y="220275"/>
                </a:lnTo>
                <a:lnTo>
                  <a:pt x="231608" y="211323"/>
                </a:lnTo>
                <a:lnTo>
                  <a:pt x="228812" y="203609"/>
                </a:lnTo>
                <a:lnTo>
                  <a:pt x="225676" y="204566"/>
                </a:lnTo>
                <a:lnTo>
                  <a:pt x="222963" y="202292"/>
                </a:lnTo>
                <a:lnTo>
                  <a:pt x="221115" y="198959"/>
                </a:lnTo>
                <a:lnTo>
                  <a:pt x="221525" y="195715"/>
                </a:lnTo>
                <a:lnTo>
                  <a:pt x="214305" y="193250"/>
                </a:lnTo>
                <a:lnTo>
                  <a:pt x="206632" y="188601"/>
                </a:lnTo>
                <a:lnTo>
                  <a:pt x="205671" y="184208"/>
                </a:lnTo>
                <a:lnTo>
                  <a:pt x="203905" y="186315"/>
                </a:lnTo>
                <a:lnTo>
                  <a:pt x="201588" y="180785"/>
                </a:lnTo>
                <a:lnTo>
                  <a:pt x="197505" y="177363"/>
                </a:lnTo>
                <a:lnTo>
                  <a:pt x="183490" y="169200"/>
                </a:lnTo>
                <a:lnTo>
                  <a:pt x="177173" y="165688"/>
                </a:lnTo>
                <a:lnTo>
                  <a:pt x="171719" y="161116"/>
                </a:lnTo>
                <a:lnTo>
                  <a:pt x="168514" y="156646"/>
                </a:lnTo>
                <a:lnTo>
                  <a:pt x="166197" y="151117"/>
                </a:lnTo>
                <a:lnTo>
                  <a:pt x="165719" y="148932"/>
                </a:lnTo>
                <a:lnTo>
                  <a:pt x="164841" y="149980"/>
                </a:lnTo>
                <a:lnTo>
                  <a:pt x="163075" y="152086"/>
                </a:lnTo>
                <a:lnTo>
                  <a:pt x="151221" y="138562"/>
                </a:lnTo>
                <a:lnTo>
                  <a:pt x="150334" y="139621"/>
                </a:lnTo>
                <a:lnTo>
                  <a:pt x="148977" y="138484"/>
                </a:lnTo>
                <a:lnTo>
                  <a:pt x="148509" y="136288"/>
                </a:lnTo>
                <a:lnTo>
                  <a:pt x="133533" y="123733"/>
                </a:lnTo>
                <a:lnTo>
                  <a:pt x="131289" y="123655"/>
                </a:lnTo>
                <a:lnTo>
                  <a:pt x="129919" y="122506"/>
                </a:lnTo>
                <a:lnTo>
                  <a:pt x="122640" y="114602"/>
                </a:lnTo>
                <a:lnTo>
                  <a:pt x="114875" y="104524"/>
                </a:lnTo>
                <a:lnTo>
                  <a:pt x="116314" y="111101"/>
                </a:lnTo>
                <a:lnTo>
                  <a:pt x="113518" y="103387"/>
                </a:lnTo>
                <a:lnTo>
                  <a:pt x="110792" y="101101"/>
                </a:lnTo>
                <a:lnTo>
                  <a:pt x="109035" y="103196"/>
                </a:lnTo>
                <a:lnTo>
                  <a:pt x="107187" y="99862"/>
                </a:lnTo>
                <a:lnTo>
                  <a:pt x="101747" y="95303"/>
                </a:lnTo>
                <a:lnTo>
                  <a:pt x="101269" y="93118"/>
                </a:lnTo>
                <a:lnTo>
                  <a:pt x="103430" y="87756"/>
                </a:lnTo>
                <a:lnTo>
                  <a:pt x="101664" y="89863"/>
                </a:lnTo>
                <a:lnTo>
                  <a:pt x="99430" y="89773"/>
                </a:lnTo>
                <a:lnTo>
                  <a:pt x="97664" y="91880"/>
                </a:lnTo>
                <a:lnTo>
                  <a:pt x="97186" y="89695"/>
                </a:lnTo>
                <a:lnTo>
                  <a:pt x="95816" y="88546"/>
                </a:lnTo>
                <a:lnTo>
                  <a:pt x="94938" y="89594"/>
                </a:lnTo>
                <a:lnTo>
                  <a:pt x="92620" y="84065"/>
                </a:lnTo>
                <a:lnTo>
                  <a:pt x="89416" y="79594"/>
                </a:lnTo>
                <a:lnTo>
                  <a:pt x="88059" y="78457"/>
                </a:lnTo>
                <a:lnTo>
                  <a:pt x="84059" y="80474"/>
                </a:lnTo>
                <a:lnTo>
                  <a:pt x="79015" y="72659"/>
                </a:lnTo>
                <a:lnTo>
                  <a:pt x="82128" y="71701"/>
                </a:lnTo>
                <a:lnTo>
                  <a:pt x="83015" y="70642"/>
                </a:lnTo>
                <a:lnTo>
                  <a:pt x="80303" y="68368"/>
                </a:lnTo>
                <a:lnTo>
                  <a:pt x="80772" y="70564"/>
                </a:lnTo>
                <a:lnTo>
                  <a:pt x="75318" y="65992"/>
                </a:lnTo>
                <a:lnTo>
                  <a:pt x="74932" y="69236"/>
                </a:lnTo>
                <a:lnTo>
                  <a:pt x="72606" y="63718"/>
                </a:lnTo>
                <a:lnTo>
                  <a:pt x="69479" y="64664"/>
                </a:lnTo>
                <a:lnTo>
                  <a:pt x="70357" y="63616"/>
                </a:lnTo>
                <a:lnTo>
                  <a:pt x="71235" y="62569"/>
                </a:lnTo>
                <a:lnTo>
                  <a:pt x="67152" y="59146"/>
                </a:lnTo>
                <a:lnTo>
                  <a:pt x="63152" y="61163"/>
                </a:lnTo>
                <a:lnTo>
                  <a:pt x="58600" y="55544"/>
                </a:lnTo>
                <a:lnTo>
                  <a:pt x="56752" y="52211"/>
                </a:lnTo>
                <a:lnTo>
                  <a:pt x="56274" y="50026"/>
                </a:lnTo>
                <a:lnTo>
                  <a:pt x="54025" y="49925"/>
                </a:lnTo>
                <a:lnTo>
                  <a:pt x="53147" y="50973"/>
                </a:lnTo>
                <a:lnTo>
                  <a:pt x="49064" y="47550"/>
                </a:lnTo>
                <a:lnTo>
                  <a:pt x="47230" y="44228"/>
                </a:lnTo>
                <a:lnTo>
                  <a:pt x="43625" y="42990"/>
                </a:lnTo>
                <a:lnTo>
                  <a:pt x="40898" y="40704"/>
                </a:lnTo>
                <a:lnTo>
                  <a:pt x="41776" y="39656"/>
                </a:lnTo>
                <a:lnTo>
                  <a:pt x="36815" y="37281"/>
                </a:lnTo>
                <a:lnTo>
                  <a:pt x="30488" y="33780"/>
                </a:lnTo>
                <a:lnTo>
                  <a:pt x="29109" y="27424"/>
                </a:lnTo>
                <a:lnTo>
                  <a:pt x="29527" y="29388"/>
                </a:lnTo>
                <a:lnTo>
                  <a:pt x="27293" y="29298"/>
                </a:lnTo>
                <a:lnTo>
                  <a:pt x="28171" y="28251"/>
                </a:lnTo>
                <a:lnTo>
                  <a:pt x="27693" y="26066"/>
                </a:lnTo>
                <a:lnTo>
                  <a:pt x="27210" y="23858"/>
                </a:lnTo>
                <a:lnTo>
                  <a:pt x="25854" y="22721"/>
                </a:lnTo>
                <a:lnTo>
                  <a:pt x="24088" y="24828"/>
                </a:lnTo>
                <a:lnTo>
                  <a:pt x="23610" y="22643"/>
                </a:lnTo>
                <a:lnTo>
                  <a:pt x="22239" y="21494"/>
                </a:lnTo>
                <a:lnTo>
                  <a:pt x="22732" y="23691"/>
                </a:lnTo>
                <a:lnTo>
                  <a:pt x="20483" y="23590"/>
                </a:lnTo>
                <a:lnTo>
                  <a:pt x="16883" y="22374"/>
                </a:lnTo>
                <a:lnTo>
                  <a:pt x="17278" y="19119"/>
                </a:lnTo>
                <a:lnTo>
                  <a:pt x="15444" y="15798"/>
                </a:lnTo>
                <a:lnTo>
                  <a:pt x="15044" y="19030"/>
                </a:lnTo>
                <a:lnTo>
                  <a:pt x="12800" y="18952"/>
                </a:lnTo>
                <a:lnTo>
                  <a:pt x="9195" y="17713"/>
                </a:lnTo>
                <a:lnTo>
                  <a:pt x="7839" y="16576"/>
                </a:lnTo>
                <a:lnTo>
                  <a:pt x="2795" y="8761"/>
                </a:lnTo>
                <a:lnTo>
                  <a:pt x="0" y="1047"/>
                </a:lnTo>
                <a:lnTo>
                  <a:pt x="1356" y="2184"/>
                </a:lnTo>
                <a:lnTo>
                  <a:pt x="878" y="0"/>
                </a:lnTo>
                <a:lnTo>
                  <a:pt x="5839" y="2375"/>
                </a:lnTo>
                <a:lnTo>
                  <a:pt x="5439" y="5607"/>
                </a:lnTo>
                <a:lnTo>
                  <a:pt x="5029" y="8850"/>
                </a:lnTo>
                <a:lnTo>
                  <a:pt x="9439" y="3590"/>
                </a:lnTo>
                <a:lnTo>
                  <a:pt x="9522" y="903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78557" y="1645303"/>
            <a:ext cx="1310310" cy="1310335"/>
          </a:xfrm>
          <a:custGeom>
            <a:avLst/>
            <a:gdLst/>
            <a:ahLst/>
            <a:cxnLst/>
            <a:rect l="l" t="t" r="r" b="b"/>
            <a:pathLst>
              <a:path w="1310310" h="1310335">
                <a:moveTo>
                  <a:pt x="0" y="620094"/>
                </a:moveTo>
                <a:lnTo>
                  <a:pt x="690229" y="0"/>
                </a:lnTo>
                <a:lnTo>
                  <a:pt x="1310310" y="690241"/>
                </a:lnTo>
                <a:lnTo>
                  <a:pt x="620080" y="1310335"/>
                </a:lnTo>
                <a:lnTo>
                  <a:pt x="0" y="62009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78557" y="1645303"/>
            <a:ext cx="1310310" cy="13103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80970" y="169959"/>
            <a:ext cx="1365599" cy="568799"/>
          </a:xfrm>
          <a:custGeom>
            <a:avLst/>
            <a:gdLst/>
            <a:ahLst/>
            <a:cxnLst/>
            <a:rect l="l" t="t" r="r" b="b"/>
            <a:pathLst>
              <a:path w="1365599" h="568799">
                <a:moveTo>
                  <a:pt x="0" y="0"/>
                </a:moveTo>
                <a:lnTo>
                  <a:pt x="1365599" y="0"/>
                </a:lnTo>
                <a:lnTo>
                  <a:pt x="1365599" y="568799"/>
                </a:lnTo>
                <a:lnTo>
                  <a:pt x="0" y="5687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3995" y="358224"/>
            <a:ext cx="1190955" cy="228600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600" spc="55" dirty="0" smtClean="0">
                <a:solidFill>
                  <a:srgbClr val="FFFFFF"/>
                </a:solidFill>
                <a:latin typeface="Calibri"/>
                <a:cs typeface="Calibri"/>
              </a:rPr>
              <a:t>ARP Request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2875" y="661995"/>
            <a:ext cx="743889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57" dirty="0" smtClean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225" y="1006933"/>
            <a:ext cx="196164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4025" y="1611315"/>
            <a:ext cx="1745614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66039" marR="379602" algn="ctr">
              <a:lnSpc>
                <a:spcPts val="1730"/>
              </a:lnSpc>
            </a:pPr>
            <a:r>
              <a:rPr sz="1600" spc="-54" dirty="0" smtClean="0">
                <a:solidFill>
                  <a:srgbClr val="FFFFFF"/>
                </a:solidFill>
                <a:latin typeface="Calibri"/>
                <a:cs typeface="Calibri"/>
              </a:rPr>
              <a:t>IP: 10.0.2.1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1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9299" y="2965745"/>
            <a:ext cx="201193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6448" y="3440270"/>
            <a:ext cx="196621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11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670" y="3652565"/>
            <a:ext cx="17353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80444" marR="432329" algn="ctr">
              <a:lnSpc>
                <a:spcPts val="1730"/>
              </a:lnSpc>
            </a:pPr>
            <a:r>
              <a:rPr sz="1600" spc="-41" dirty="0" smtClean="0">
                <a:solidFill>
                  <a:srgbClr val="FFFFFF"/>
                </a:solidFill>
                <a:latin typeface="Calibri"/>
                <a:cs typeface="Calibri"/>
              </a:rPr>
              <a:t>IP: 10.0.2.7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00:11:22:33:44:55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353" y="3868395"/>
            <a:ext cx="192735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67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3920" y="4101715"/>
            <a:ext cx="17321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71302" marR="419983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10.0.2.6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00:11:22:33:44:66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2575" y="4558915"/>
            <a:ext cx="172961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44708" marR="342259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10.0.2.5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 rot="19260000">
            <a:off x="2557615" y="1267165"/>
            <a:ext cx="1256854" cy="234950"/>
          </a:xfrm>
          <a:prstGeom prst="rect">
            <a:avLst/>
          </a:prstGeom>
        </p:spPr>
        <p:txBody>
          <a:bodyPr wrap="square" lIns="0" tIns="11747" rIns="0" bIns="0" rtlCol="0">
            <a:noAutofit/>
          </a:bodyPr>
          <a:lstStyle/>
          <a:p>
            <a:pPr>
              <a:lnSpc>
                <a:spcPts val="1850"/>
              </a:lnSpc>
            </a:pPr>
            <a:r>
              <a:rPr sz="1800" dirty="0" smtClean="0">
                <a:solidFill>
                  <a:srgbClr val="FFD966"/>
                </a:solidFill>
                <a:latin typeface="Calibri"/>
                <a:cs typeface="Calibri"/>
              </a:rPr>
              <a:t>HAS</a:t>
            </a:r>
            <a:r>
              <a:rPr sz="1800" spc="149" dirty="0" smtClean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D966"/>
                </a:solidFill>
                <a:latin typeface="Calibri"/>
                <a:cs typeface="Calibri"/>
              </a:rPr>
              <a:t>10.0.2.6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3562" y="813787"/>
            <a:ext cx="997200" cy="569100"/>
          </a:xfrm>
          <a:custGeom>
            <a:avLst/>
            <a:gdLst/>
            <a:ahLst/>
            <a:cxnLst/>
            <a:rect l="l" t="t" r="r" b="b"/>
            <a:pathLst>
              <a:path w="997200" h="569100">
                <a:moveTo>
                  <a:pt x="0" y="0"/>
                </a:moveTo>
                <a:lnTo>
                  <a:pt x="997200" y="0"/>
                </a:lnTo>
                <a:lnTo>
                  <a:pt x="9972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0717" y="813829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2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39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5"/>
                </a:lnTo>
                <a:lnTo>
                  <a:pt x="945633" y="149154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1"/>
                </a:lnTo>
                <a:lnTo>
                  <a:pt x="733254" y="82271"/>
                </a:lnTo>
                <a:lnTo>
                  <a:pt x="626433" y="83328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8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89"/>
                </a:lnTo>
                <a:lnTo>
                  <a:pt x="121532" y="122393"/>
                </a:lnTo>
                <a:lnTo>
                  <a:pt x="122849" y="191347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4"/>
                </a:lnTo>
                <a:lnTo>
                  <a:pt x="96171" y="191347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29"/>
                </a:lnTo>
                <a:lnTo>
                  <a:pt x="101496" y="82271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6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6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3"/>
                </a:lnTo>
                <a:lnTo>
                  <a:pt x="367285" y="21603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39" y="38049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0"/>
                </a:lnTo>
                <a:lnTo>
                  <a:pt x="38754" y="25704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0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1"/>
                </a:lnTo>
                <a:lnTo>
                  <a:pt x="73446" y="13359"/>
                </a:lnTo>
                <a:lnTo>
                  <a:pt x="92164" y="16445"/>
                </a:lnTo>
                <a:lnTo>
                  <a:pt x="136243" y="16445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5"/>
                </a:lnTo>
                <a:lnTo>
                  <a:pt x="979062" y="48323"/>
                </a:lnTo>
                <a:lnTo>
                  <a:pt x="959026" y="58638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6"/>
                </a:lnTo>
                <a:lnTo>
                  <a:pt x="960344" y="70983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5"/>
                </a:lnTo>
                <a:lnTo>
                  <a:pt x="247071" y="544195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19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6"/>
                </a:lnTo>
                <a:lnTo>
                  <a:pt x="415371" y="519505"/>
                </a:lnTo>
                <a:lnTo>
                  <a:pt x="470154" y="518448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2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2"/>
                </a:lnTo>
                <a:lnTo>
                  <a:pt x="707893" y="726242"/>
                </a:lnTo>
                <a:lnTo>
                  <a:pt x="686540" y="725228"/>
                </a:lnTo>
                <a:lnTo>
                  <a:pt x="670511" y="726242"/>
                </a:lnTo>
                <a:lnTo>
                  <a:pt x="651793" y="727299"/>
                </a:lnTo>
                <a:lnTo>
                  <a:pt x="642461" y="727299"/>
                </a:lnTo>
                <a:lnTo>
                  <a:pt x="633075" y="726242"/>
                </a:lnTo>
                <a:lnTo>
                  <a:pt x="647786" y="709796"/>
                </a:lnTo>
                <a:lnTo>
                  <a:pt x="665132" y="708782"/>
                </a:lnTo>
                <a:lnTo>
                  <a:pt x="690547" y="705695"/>
                </a:lnTo>
                <a:lnTo>
                  <a:pt x="715908" y="705695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4"/>
                </a:lnTo>
                <a:lnTo>
                  <a:pt x="762676" y="720070"/>
                </a:lnTo>
                <a:lnTo>
                  <a:pt x="772008" y="726242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0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7"/>
                </a:lnTo>
                <a:lnTo>
                  <a:pt x="781339" y="764334"/>
                </a:lnTo>
                <a:lnTo>
                  <a:pt x="773325" y="764334"/>
                </a:lnTo>
                <a:lnTo>
                  <a:pt x="769318" y="762263"/>
                </a:lnTo>
                <a:lnTo>
                  <a:pt x="763993" y="764334"/>
                </a:lnTo>
                <a:lnTo>
                  <a:pt x="755979" y="764334"/>
                </a:lnTo>
                <a:lnTo>
                  <a:pt x="741268" y="765349"/>
                </a:lnTo>
                <a:lnTo>
                  <a:pt x="726612" y="764334"/>
                </a:lnTo>
                <a:lnTo>
                  <a:pt x="713218" y="764334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5"/>
                </a:lnTo>
                <a:lnTo>
                  <a:pt x="319199" y="748903"/>
                </a:lnTo>
                <a:lnTo>
                  <a:pt x="339235" y="749918"/>
                </a:lnTo>
                <a:lnTo>
                  <a:pt x="364650" y="751989"/>
                </a:lnTo>
                <a:lnTo>
                  <a:pt x="426075" y="751989"/>
                </a:lnTo>
                <a:lnTo>
                  <a:pt x="488872" y="750932"/>
                </a:lnTo>
                <a:lnTo>
                  <a:pt x="528944" y="749918"/>
                </a:lnTo>
                <a:lnTo>
                  <a:pt x="568960" y="748903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4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6"/>
                </a:lnTo>
                <a:lnTo>
                  <a:pt x="1021769" y="273619"/>
                </a:lnTo>
                <a:lnTo>
                  <a:pt x="1021769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2" y="158413"/>
                </a:lnTo>
                <a:lnTo>
                  <a:pt x="1001733" y="149154"/>
                </a:lnTo>
                <a:lnTo>
                  <a:pt x="1013754" y="140910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4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8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4" y="183103"/>
                </a:lnTo>
                <a:lnTo>
                  <a:pt x="1019079" y="183103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7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2"/>
                </a:lnTo>
                <a:lnTo>
                  <a:pt x="976372" y="211894"/>
                </a:lnTo>
                <a:lnTo>
                  <a:pt x="976372" y="236584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7"/>
                </a:lnTo>
                <a:lnTo>
                  <a:pt x="1024458" y="224239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8"/>
                </a:lnTo>
                <a:lnTo>
                  <a:pt x="1019079" y="512276"/>
                </a:lnTo>
                <a:lnTo>
                  <a:pt x="1001733" y="518448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1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4"/>
                </a:lnTo>
                <a:lnTo>
                  <a:pt x="1003050" y="379567"/>
                </a:lnTo>
                <a:lnTo>
                  <a:pt x="993718" y="386796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0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8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1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29"/>
                </a:lnTo>
                <a:lnTo>
                  <a:pt x="992401" y="415587"/>
                </a:lnTo>
                <a:lnTo>
                  <a:pt x="968358" y="422774"/>
                </a:lnTo>
                <a:lnTo>
                  <a:pt x="965668" y="422774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4"/>
                </a:lnTo>
                <a:lnTo>
                  <a:pt x="988394" y="112119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3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4"/>
                </a:lnTo>
                <a:lnTo>
                  <a:pt x="1024458" y="103875"/>
                </a:lnTo>
                <a:lnTo>
                  <a:pt x="1021769" y="106962"/>
                </a:lnTo>
                <a:lnTo>
                  <a:pt x="1015072" y="112119"/>
                </a:lnTo>
                <a:lnTo>
                  <a:pt x="997726" y="124464"/>
                </a:lnTo>
                <a:lnTo>
                  <a:pt x="985704" y="132709"/>
                </a:lnTo>
                <a:lnTo>
                  <a:pt x="973683" y="140910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2"/>
                </a:lnTo>
                <a:lnTo>
                  <a:pt x="993718" y="285964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0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8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6"/>
                </a:moveTo>
                <a:lnTo>
                  <a:pt x="1033790" y="600763"/>
                </a:lnTo>
                <a:lnTo>
                  <a:pt x="1017761" y="601777"/>
                </a:lnTo>
                <a:lnTo>
                  <a:pt x="987022" y="602834"/>
                </a:lnTo>
                <a:lnTo>
                  <a:pt x="956337" y="602834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0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1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6"/>
                </a:lnTo>
                <a:lnTo>
                  <a:pt x="633075" y="726242"/>
                </a:lnTo>
                <a:lnTo>
                  <a:pt x="625060" y="725228"/>
                </a:lnTo>
                <a:lnTo>
                  <a:pt x="617046" y="722141"/>
                </a:lnTo>
                <a:lnTo>
                  <a:pt x="609032" y="726242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7"/>
                </a:lnTo>
                <a:lnTo>
                  <a:pt x="605025" y="709796"/>
                </a:lnTo>
                <a:lnTo>
                  <a:pt x="591686" y="713897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1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6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0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0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5"/>
                </a:lnTo>
                <a:lnTo>
                  <a:pt x="572967" y="651158"/>
                </a:lnTo>
                <a:lnTo>
                  <a:pt x="580982" y="648071"/>
                </a:lnTo>
                <a:lnTo>
                  <a:pt x="593003" y="642956"/>
                </a:lnTo>
                <a:lnTo>
                  <a:pt x="599700" y="639869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1"/>
                </a:lnTo>
                <a:lnTo>
                  <a:pt x="538275" y="646042"/>
                </a:lnTo>
                <a:lnTo>
                  <a:pt x="538275" y="643970"/>
                </a:lnTo>
                <a:lnTo>
                  <a:pt x="546290" y="635726"/>
                </a:lnTo>
                <a:lnTo>
                  <a:pt x="555621" y="628539"/>
                </a:lnTo>
                <a:lnTo>
                  <a:pt x="564953" y="621352"/>
                </a:lnTo>
                <a:lnTo>
                  <a:pt x="575657" y="615179"/>
                </a:lnTo>
                <a:lnTo>
                  <a:pt x="591686" y="606935"/>
                </a:lnTo>
                <a:lnTo>
                  <a:pt x="599700" y="602834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6"/>
                </a:lnTo>
                <a:lnTo>
                  <a:pt x="574340" y="601777"/>
                </a:lnTo>
                <a:lnTo>
                  <a:pt x="559629" y="606935"/>
                </a:lnTo>
                <a:lnTo>
                  <a:pt x="535586" y="621352"/>
                </a:lnTo>
                <a:lnTo>
                  <a:pt x="522247" y="627524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39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7"/>
                </a:lnTo>
                <a:lnTo>
                  <a:pt x="504901" y="609007"/>
                </a:lnTo>
                <a:lnTo>
                  <a:pt x="495514" y="614122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4"/>
                </a:lnTo>
                <a:lnTo>
                  <a:pt x="492879" y="597676"/>
                </a:lnTo>
                <a:lnTo>
                  <a:pt x="499521" y="593576"/>
                </a:lnTo>
                <a:lnTo>
                  <a:pt x="455443" y="594590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7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2"/>
                </a:lnTo>
                <a:lnTo>
                  <a:pt x="414054" y="726242"/>
                </a:lnTo>
                <a:lnTo>
                  <a:pt x="404722" y="727299"/>
                </a:lnTo>
                <a:lnTo>
                  <a:pt x="387321" y="726242"/>
                </a:lnTo>
                <a:lnTo>
                  <a:pt x="371292" y="725228"/>
                </a:lnTo>
                <a:lnTo>
                  <a:pt x="349939" y="726242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6"/>
                </a:lnTo>
                <a:lnTo>
                  <a:pt x="319199" y="748903"/>
                </a:lnTo>
                <a:lnTo>
                  <a:pt x="315192" y="768435"/>
                </a:lnTo>
                <a:lnTo>
                  <a:pt x="307178" y="766364"/>
                </a:lnTo>
                <a:lnTo>
                  <a:pt x="299164" y="764334"/>
                </a:lnTo>
                <a:lnTo>
                  <a:pt x="292522" y="761248"/>
                </a:lnTo>
                <a:lnTo>
                  <a:pt x="288515" y="763277"/>
                </a:lnTo>
                <a:lnTo>
                  <a:pt x="284507" y="764334"/>
                </a:lnTo>
                <a:lnTo>
                  <a:pt x="280500" y="764334"/>
                </a:lnTo>
                <a:lnTo>
                  <a:pt x="276493" y="763277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299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6"/>
                </a:lnTo>
                <a:lnTo>
                  <a:pt x="345932" y="707725"/>
                </a:lnTo>
                <a:lnTo>
                  <a:pt x="364650" y="705695"/>
                </a:lnTo>
                <a:lnTo>
                  <a:pt x="387321" y="704639"/>
                </a:lnTo>
                <a:lnTo>
                  <a:pt x="399342" y="705695"/>
                </a:lnTo>
                <a:lnTo>
                  <a:pt x="410046" y="705695"/>
                </a:lnTo>
                <a:lnTo>
                  <a:pt x="420751" y="707725"/>
                </a:lnTo>
                <a:lnTo>
                  <a:pt x="428765" y="709796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5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4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4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6"/>
                </a:lnTo>
                <a:lnTo>
                  <a:pt x="40071" y="594590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0"/>
                </a:lnTo>
                <a:lnTo>
                  <a:pt x="21353" y="590489"/>
                </a:lnTo>
                <a:lnTo>
                  <a:pt x="17346" y="585331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7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0"/>
                </a:lnTo>
                <a:lnTo>
                  <a:pt x="1317" y="480399"/>
                </a:lnTo>
                <a:lnTo>
                  <a:pt x="0" y="403242"/>
                </a:lnTo>
                <a:lnTo>
                  <a:pt x="0" y="364136"/>
                </a:lnTo>
                <a:lnTo>
                  <a:pt x="1317" y="325071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499"/>
                </a:lnTo>
                <a:lnTo>
                  <a:pt x="12021" y="87429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0"/>
                </a:lnTo>
                <a:lnTo>
                  <a:pt x="28050" y="4100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1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6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6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7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4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4"/>
                </a:lnTo>
                <a:lnTo>
                  <a:pt x="1027093" y="66840"/>
                </a:lnTo>
                <a:lnTo>
                  <a:pt x="1016444" y="70983"/>
                </a:lnTo>
                <a:lnTo>
                  <a:pt x="1005740" y="75084"/>
                </a:lnTo>
                <a:lnTo>
                  <a:pt x="991029" y="82271"/>
                </a:lnTo>
                <a:lnTo>
                  <a:pt x="976372" y="87429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5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3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0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89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4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6"/>
                </a:lnTo>
                <a:lnTo>
                  <a:pt x="1059150" y="590489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6"/>
                </a:lnTo>
                <a:close/>
              </a:path>
              <a:path w="1027093" h="771522">
                <a:moveTo>
                  <a:pt x="1005740" y="236584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39"/>
                </a:lnTo>
                <a:lnTo>
                  <a:pt x="1009747" y="212951"/>
                </a:lnTo>
                <a:lnTo>
                  <a:pt x="1016444" y="207793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39"/>
                </a:lnTo>
                <a:lnTo>
                  <a:pt x="1015072" y="231469"/>
                </a:lnTo>
                <a:lnTo>
                  <a:pt x="1005740" y="236584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0"/>
                </a:lnTo>
                <a:lnTo>
                  <a:pt x="133553" y="516419"/>
                </a:lnTo>
                <a:lnTo>
                  <a:pt x="148264" y="515362"/>
                </a:lnTo>
                <a:lnTo>
                  <a:pt x="164293" y="516419"/>
                </a:lnTo>
                <a:lnTo>
                  <a:pt x="194978" y="540052"/>
                </a:lnTo>
                <a:lnTo>
                  <a:pt x="162920" y="535951"/>
                </a:lnTo>
                <a:lnTo>
                  <a:pt x="146892" y="534937"/>
                </a:lnTo>
                <a:lnTo>
                  <a:pt x="130863" y="531850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7"/>
                </a:lnTo>
                <a:lnTo>
                  <a:pt x="125539" y="257174"/>
                </a:lnTo>
                <a:lnTo>
                  <a:pt x="126856" y="291122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6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69858" y="1037950"/>
            <a:ext cx="1215146" cy="1153484"/>
          </a:xfrm>
          <a:custGeom>
            <a:avLst/>
            <a:gdLst/>
            <a:ahLst/>
            <a:cxnLst/>
            <a:rect l="l" t="t" r="r" b="b"/>
            <a:pathLst>
              <a:path w="1215146" h="1153484">
                <a:moveTo>
                  <a:pt x="0" y="0"/>
                </a:moveTo>
                <a:lnTo>
                  <a:pt x="1215146" y="0"/>
                </a:lnTo>
                <a:lnTo>
                  <a:pt x="1215146" y="1153484"/>
                </a:lnTo>
                <a:lnTo>
                  <a:pt x="0" y="1153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9858" y="966267"/>
            <a:ext cx="1215146" cy="1225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9850" y="468850"/>
            <a:ext cx="1482900" cy="569100"/>
          </a:xfrm>
          <a:custGeom>
            <a:avLst/>
            <a:gdLst/>
            <a:ahLst/>
            <a:cxnLst/>
            <a:rect l="l" t="t" r="r" b="b"/>
            <a:pathLst>
              <a:path w="1482900" h="569100">
                <a:moveTo>
                  <a:pt x="0" y="0"/>
                </a:moveTo>
                <a:lnTo>
                  <a:pt x="1482900" y="0"/>
                </a:lnTo>
                <a:lnTo>
                  <a:pt x="1482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28917" y="367529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2" y="100790"/>
                </a:lnTo>
                <a:lnTo>
                  <a:pt x="121532" y="122393"/>
                </a:lnTo>
                <a:lnTo>
                  <a:pt x="122849" y="191348"/>
                </a:lnTo>
                <a:lnTo>
                  <a:pt x="121532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5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5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5" y="35978"/>
                </a:lnTo>
                <a:lnTo>
                  <a:pt x="145575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89" y="33948"/>
                </a:lnTo>
                <a:lnTo>
                  <a:pt x="52092" y="31877"/>
                </a:lnTo>
                <a:lnTo>
                  <a:pt x="44078" y="28791"/>
                </a:lnTo>
                <a:lnTo>
                  <a:pt x="38754" y="25704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6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9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6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90"/>
                </a:lnTo>
                <a:lnTo>
                  <a:pt x="1027093" y="66841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6" y="187204"/>
                </a:lnTo>
                <a:lnTo>
                  <a:pt x="1007057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6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89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6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6" y="585332"/>
                </a:lnTo>
                <a:lnTo>
                  <a:pt x="13338" y="579159"/>
                </a:lnTo>
                <a:lnTo>
                  <a:pt x="6696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6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4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2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12337" y="367525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05955" y="3247166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6" y="477313"/>
                </a:moveTo>
                <a:lnTo>
                  <a:pt x="932294" y="457780"/>
                </a:lnTo>
                <a:lnTo>
                  <a:pt x="933611" y="439263"/>
                </a:lnTo>
                <a:lnTo>
                  <a:pt x="934983" y="412501"/>
                </a:lnTo>
                <a:lnTo>
                  <a:pt x="937618" y="385740"/>
                </a:lnTo>
                <a:lnTo>
                  <a:pt x="942998" y="333316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4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3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90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0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4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1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5" y="62740"/>
                </a:lnTo>
                <a:lnTo>
                  <a:pt x="726611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3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1"/>
                </a:lnTo>
                <a:lnTo>
                  <a:pt x="955019" y="31877"/>
                </a:lnTo>
                <a:lnTo>
                  <a:pt x="940308" y="38050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6" y="35978"/>
                </a:lnTo>
                <a:lnTo>
                  <a:pt x="934983" y="31877"/>
                </a:lnTo>
                <a:lnTo>
                  <a:pt x="893540" y="32891"/>
                </a:lnTo>
                <a:lnTo>
                  <a:pt x="814769" y="33948"/>
                </a:lnTo>
                <a:lnTo>
                  <a:pt x="776015" y="32891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8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50"/>
                </a:lnTo>
                <a:lnTo>
                  <a:pt x="126856" y="38050"/>
                </a:lnTo>
                <a:lnTo>
                  <a:pt x="106875" y="39064"/>
                </a:lnTo>
                <a:lnTo>
                  <a:pt x="86840" y="38050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40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5" y="5115"/>
                </a:lnTo>
                <a:lnTo>
                  <a:pt x="693182" y="9258"/>
                </a:lnTo>
                <a:lnTo>
                  <a:pt x="778704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6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2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29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1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6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8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7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40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1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199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3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4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5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5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8" y="289051"/>
                </a:lnTo>
                <a:lnTo>
                  <a:pt x="1011065" y="294209"/>
                </a:lnTo>
                <a:lnTo>
                  <a:pt x="1001733" y="281864"/>
                </a:lnTo>
                <a:lnTo>
                  <a:pt x="1011065" y="276706"/>
                </a:lnTo>
                <a:lnTo>
                  <a:pt x="1016444" y="274677"/>
                </a:lnTo>
                <a:lnTo>
                  <a:pt x="1021768" y="273620"/>
                </a:lnTo>
                <a:lnTo>
                  <a:pt x="1021768" y="271590"/>
                </a:lnTo>
                <a:lnTo>
                  <a:pt x="999043" y="278777"/>
                </a:lnTo>
                <a:lnTo>
                  <a:pt x="987022" y="281864"/>
                </a:lnTo>
                <a:lnTo>
                  <a:pt x="975055" y="283936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79" y="163572"/>
                </a:lnTo>
                <a:lnTo>
                  <a:pt x="987022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5" y="133723"/>
                </a:lnTo>
                <a:lnTo>
                  <a:pt x="1025775" y="100790"/>
                </a:lnTo>
                <a:lnTo>
                  <a:pt x="1027093" y="66841"/>
                </a:lnTo>
                <a:lnTo>
                  <a:pt x="1025775" y="149155"/>
                </a:lnTo>
                <a:lnTo>
                  <a:pt x="1012437" y="156342"/>
                </a:lnTo>
                <a:lnTo>
                  <a:pt x="995036" y="166657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2" y="197520"/>
                </a:lnTo>
                <a:lnTo>
                  <a:pt x="989711" y="190291"/>
                </a:lnTo>
                <a:lnTo>
                  <a:pt x="997725" y="187204"/>
                </a:lnTo>
                <a:lnTo>
                  <a:pt x="1007058" y="184118"/>
                </a:lnTo>
                <a:lnTo>
                  <a:pt x="1011065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4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2" y="211895"/>
                </a:lnTo>
                <a:lnTo>
                  <a:pt x="976372" y="236585"/>
                </a:lnTo>
                <a:lnTo>
                  <a:pt x="987022" y="230412"/>
                </a:lnTo>
                <a:lnTo>
                  <a:pt x="984387" y="245843"/>
                </a:lnTo>
                <a:lnTo>
                  <a:pt x="976372" y="247915"/>
                </a:lnTo>
                <a:lnTo>
                  <a:pt x="975055" y="275691"/>
                </a:lnTo>
                <a:lnTo>
                  <a:pt x="987022" y="269519"/>
                </a:lnTo>
                <a:lnTo>
                  <a:pt x="997725" y="263346"/>
                </a:lnTo>
                <a:lnTo>
                  <a:pt x="1009747" y="258188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5" y="164586"/>
                </a:lnTo>
                <a:lnTo>
                  <a:pt x="1024458" y="547282"/>
                </a:lnTo>
                <a:lnTo>
                  <a:pt x="1021768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5" y="525678"/>
                </a:lnTo>
                <a:lnTo>
                  <a:pt x="983015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5" y="557555"/>
                </a:lnTo>
                <a:lnTo>
                  <a:pt x="959026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5" y="508175"/>
                </a:lnTo>
                <a:lnTo>
                  <a:pt x="1007058" y="503018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5" y="346675"/>
                </a:lnTo>
                <a:lnTo>
                  <a:pt x="989711" y="354877"/>
                </a:lnTo>
                <a:lnTo>
                  <a:pt x="968358" y="362107"/>
                </a:lnTo>
                <a:lnTo>
                  <a:pt x="965668" y="390898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4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2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8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7"/>
                </a:lnTo>
                <a:lnTo>
                  <a:pt x="1011065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2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79" y="485557"/>
                </a:lnTo>
                <a:lnTo>
                  <a:pt x="999043" y="473212"/>
                </a:lnTo>
                <a:lnTo>
                  <a:pt x="1007058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2" y="442349"/>
                </a:lnTo>
                <a:lnTo>
                  <a:pt x="992401" y="432034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8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5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90"/>
                </a:lnTo>
                <a:lnTo>
                  <a:pt x="1007058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8" y="96688"/>
                </a:lnTo>
                <a:lnTo>
                  <a:pt x="1024458" y="97703"/>
                </a:lnTo>
                <a:lnTo>
                  <a:pt x="1025775" y="99775"/>
                </a:lnTo>
                <a:lnTo>
                  <a:pt x="1024458" y="103875"/>
                </a:lnTo>
                <a:lnTo>
                  <a:pt x="1021768" y="106962"/>
                </a:lnTo>
                <a:lnTo>
                  <a:pt x="1015072" y="112120"/>
                </a:lnTo>
                <a:lnTo>
                  <a:pt x="997725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2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5" y="520520"/>
                </a:lnTo>
                <a:lnTo>
                  <a:pt x="1020451" y="518449"/>
                </a:lnTo>
                <a:lnTo>
                  <a:pt x="1021768" y="538023"/>
                </a:lnTo>
                <a:lnTo>
                  <a:pt x="1007058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2" y="602835"/>
                </a:lnTo>
                <a:lnTo>
                  <a:pt x="956337" y="602835"/>
                </a:lnTo>
                <a:lnTo>
                  <a:pt x="924279" y="600763"/>
                </a:lnTo>
                <a:lnTo>
                  <a:pt x="862855" y="595605"/>
                </a:lnTo>
                <a:lnTo>
                  <a:pt x="830797" y="593576"/>
                </a:lnTo>
                <a:lnTo>
                  <a:pt x="800058" y="592519"/>
                </a:lnTo>
                <a:lnTo>
                  <a:pt x="629068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8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8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8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5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2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9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9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2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2" y="663503"/>
                </a:lnTo>
                <a:lnTo>
                  <a:pt x="555622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5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2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9" y="606936"/>
                </a:lnTo>
                <a:lnTo>
                  <a:pt x="535586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3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3" y="619280"/>
                </a:lnTo>
                <a:lnTo>
                  <a:pt x="472843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0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3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3" y="632640"/>
                </a:lnTo>
                <a:lnTo>
                  <a:pt x="455443" y="689207"/>
                </a:lnTo>
                <a:lnTo>
                  <a:pt x="454125" y="701552"/>
                </a:lnTo>
                <a:lnTo>
                  <a:pt x="455443" y="702609"/>
                </a:lnTo>
                <a:lnTo>
                  <a:pt x="455443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0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7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8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199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4" y="764335"/>
                </a:lnTo>
                <a:lnTo>
                  <a:pt x="292522" y="761248"/>
                </a:lnTo>
                <a:lnTo>
                  <a:pt x="288515" y="763278"/>
                </a:lnTo>
                <a:lnTo>
                  <a:pt x="284508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4" y="759177"/>
                </a:lnTo>
                <a:lnTo>
                  <a:pt x="271114" y="753004"/>
                </a:lnTo>
                <a:lnTo>
                  <a:pt x="276493" y="742731"/>
                </a:lnTo>
                <a:lnTo>
                  <a:pt x="281818" y="734487"/>
                </a:lnTo>
                <a:lnTo>
                  <a:pt x="289832" y="727300"/>
                </a:lnTo>
                <a:lnTo>
                  <a:pt x="299164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7" y="705696"/>
                </a:lnTo>
                <a:lnTo>
                  <a:pt x="420750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90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79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2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5" y="164586"/>
                </a:lnTo>
                <a:lnTo>
                  <a:pt x="1025775" y="149155"/>
                </a:lnTo>
                <a:lnTo>
                  <a:pt x="1027093" y="66841"/>
                </a:lnTo>
                <a:lnTo>
                  <a:pt x="1016444" y="70984"/>
                </a:lnTo>
                <a:lnTo>
                  <a:pt x="1005740" y="75084"/>
                </a:lnTo>
                <a:lnTo>
                  <a:pt x="991029" y="82272"/>
                </a:lnTo>
                <a:lnTo>
                  <a:pt x="976372" y="87430"/>
                </a:lnTo>
                <a:lnTo>
                  <a:pt x="971048" y="89501"/>
                </a:lnTo>
                <a:lnTo>
                  <a:pt x="973683" y="75084"/>
                </a:lnTo>
                <a:lnTo>
                  <a:pt x="988394" y="66841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8" y="53481"/>
                </a:lnTo>
                <a:lnTo>
                  <a:pt x="1028465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50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8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5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5" y="67897"/>
                </a:lnTo>
                <a:lnTo>
                  <a:pt x="1055143" y="100790"/>
                </a:lnTo>
                <a:lnTo>
                  <a:pt x="1052508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4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1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5" y="542124"/>
                </a:lnTo>
                <a:lnTo>
                  <a:pt x="1056515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2" y="230412"/>
                </a:lnTo>
                <a:lnTo>
                  <a:pt x="997725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89375" y="3247125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1092" y="2772641"/>
            <a:ext cx="1027093" cy="771522"/>
          </a:xfrm>
          <a:custGeom>
            <a:avLst/>
            <a:gdLst/>
            <a:ahLst/>
            <a:cxnLst/>
            <a:rect l="l" t="t" r="r" b="b"/>
            <a:pathLst>
              <a:path w="1027093" h="771522">
                <a:moveTo>
                  <a:pt x="930977" y="477313"/>
                </a:moveTo>
                <a:lnTo>
                  <a:pt x="932294" y="457781"/>
                </a:lnTo>
                <a:lnTo>
                  <a:pt x="933611" y="439263"/>
                </a:lnTo>
                <a:lnTo>
                  <a:pt x="934984" y="412501"/>
                </a:lnTo>
                <a:lnTo>
                  <a:pt x="937618" y="385740"/>
                </a:lnTo>
                <a:lnTo>
                  <a:pt x="942998" y="333315"/>
                </a:lnTo>
                <a:lnTo>
                  <a:pt x="948322" y="269519"/>
                </a:lnTo>
                <a:lnTo>
                  <a:pt x="949640" y="238656"/>
                </a:lnTo>
                <a:lnTo>
                  <a:pt x="949640" y="206779"/>
                </a:lnTo>
                <a:lnTo>
                  <a:pt x="948322" y="177946"/>
                </a:lnTo>
                <a:lnTo>
                  <a:pt x="945633" y="149155"/>
                </a:lnTo>
                <a:lnTo>
                  <a:pt x="945633" y="119307"/>
                </a:lnTo>
                <a:lnTo>
                  <a:pt x="947005" y="104932"/>
                </a:lnTo>
                <a:lnTo>
                  <a:pt x="948322" y="90516"/>
                </a:lnTo>
                <a:lnTo>
                  <a:pt x="894912" y="86415"/>
                </a:lnTo>
                <a:lnTo>
                  <a:pt x="841447" y="84343"/>
                </a:lnTo>
                <a:lnTo>
                  <a:pt x="788036" y="82272"/>
                </a:lnTo>
                <a:lnTo>
                  <a:pt x="733253" y="82272"/>
                </a:lnTo>
                <a:lnTo>
                  <a:pt x="626433" y="83329"/>
                </a:lnTo>
                <a:lnTo>
                  <a:pt x="519557" y="85358"/>
                </a:lnTo>
                <a:lnTo>
                  <a:pt x="406039" y="88444"/>
                </a:lnTo>
                <a:lnTo>
                  <a:pt x="349939" y="89501"/>
                </a:lnTo>
                <a:lnTo>
                  <a:pt x="293839" y="89501"/>
                </a:lnTo>
                <a:lnTo>
                  <a:pt x="239056" y="88444"/>
                </a:lnTo>
                <a:lnTo>
                  <a:pt x="182956" y="86415"/>
                </a:lnTo>
                <a:lnTo>
                  <a:pt x="148264" y="84343"/>
                </a:lnTo>
                <a:lnTo>
                  <a:pt x="130863" y="83329"/>
                </a:lnTo>
                <a:lnTo>
                  <a:pt x="114835" y="80242"/>
                </a:lnTo>
                <a:lnTo>
                  <a:pt x="117524" y="85358"/>
                </a:lnTo>
                <a:lnTo>
                  <a:pt x="118842" y="89501"/>
                </a:lnTo>
                <a:lnTo>
                  <a:pt x="121531" y="100789"/>
                </a:lnTo>
                <a:lnTo>
                  <a:pt x="121531" y="122393"/>
                </a:lnTo>
                <a:lnTo>
                  <a:pt x="122849" y="191348"/>
                </a:lnTo>
                <a:lnTo>
                  <a:pt x="121531" y="534937"/>
                </a:lnTo>
                <a:lnTo>
                  <a:pt x="116207" y="532865"/>
                </a:lnTo>
                <a:lnTo>
                  <a:pt x="112200" y="529779"/>
                </a:lnTo>
                <a:lnTo>
                  <a:pt x="106875" y="521535"/>
                </a:lnTo>
                <a:lnTo>
                  <a:pt x="102868" y="511261"/>
                </a:lnTo>
                <a:lnTo>
                  <a:pt x="100178" y="500988"/>
                </a:lnTo>
                <a:lnTo>
                  <a:pt x="100178" y="489658"/>
                </a:lnTo>
                <a:lnTo>
                  <a:pt x="101496" y="467039"/>
                </a:lnTo>
                <a:lnTo>
                  <a:pt x="102868" y="447465"/>
                </a:lnTo>
                <a:lnTo>
                  <a:pt x="102868" y="389883"/>
                </a:lnTo>
                <a:lnTo>
                  <a:pt x="100178" y="331244"/>
                </a:lnTo>
                <a:lnTo>
                  <a:pt x="100178" y="296281"/>
                </a:lnTo>
                <a:lnTo>
                  <a:pt x="98861" y="261275"/>
                </a:lnTo>
                <a:lnTo>
                  <a:pt x="96171" y="191348"/>
                </a:lnTo>
                <a:lnTo>
                  <a:pt x="96171" y="98760"/>
                </a:lnTo>
                <a:lnTo>
                  <a:pt x="97489" y="93602"/>
                </a:lnTo>
                <a:lnTo>
                  <a:pt x="98861" y="87430"/>
                </a:lnTo>
                <a:lnTo>
                  <a:pt x="101496" y="82272"/>
                </a:lnTo>
                <a:lnTo>
                  <a:pt x="104186" y="77156"/>
                </a:lnTo>
                <a:lnTo>
                  <a:pt x="101496" y="75085"/>
                </a:lnTo>
                <a:lnTo>
                  <a:pt x="101496" y="68912"/>
                </a:lnTo>
                <a:lnTo>
                  <a:pt x="104186" y="67897"/>
                </a:lnTo>
                <a:lnTo>
                  <a:pt x="106875" y="66840"/>
                </a:lnTo>
                <a:lnTo>
                  <a:pt x="116207" y="64811"/>
                </a:lnTo>
                <a:lnTo>
                  <a:pt x="126856" y="63754"/>
                </a:lnTo>
                <a:lnTo>
                  <a:pt x="149582" y="63754"/>
                </a:lnTo>
                <a:lnTo>
                  <a:pt x="172307" y="65826"/>
                </a:lnTo>
                <a:lnTo>
                  <a:pt x="192343" y="67897"/>
                </a:lnTo>
                <a:lnTo>
                  <a:pt x="248443" y="68912"/>
                </a:lnTo>
                <a:lnTo>
                  <a:pt x="304543" y="69927"/>
                </a:lnTo>
                <a:lnTo>
                  <a:pt x="411364" y="68912"/>
                </a:lnTo>
                <a:lnTo>
                  <a:pt x="519557" y="65826"/>
                </a:lnTo>
                <a:lnTo>
                  <a:pt x="622426" y="62739"/>
                </a:lnTo>
                <a:lnTo>
                  <a:pt x="726612" y="61725"/>
                </a:lnTo>
                <a:lnTo>
                  <a:pt x="777332" y="61725"/>
                </a:lnTo>
                <a:lnTo>
                  <a:pt x="829425" y="63754"/>
                </a:lnTo>
                <a:lnTo>
                  <a:pt x="881518" y="65826"/>
                </a:lnTo>
                <a:lnTo>
                  <a:pt x="933611" y="68912"/>
                </a:lnTo>
                <a:lnTo>
                  <a:pt x="934984" y="63754"/>
                </a:lnTo>
                <a:lnTo>
                  <a:pt x="937618" y="59653"/>
                </a:lnTo>
                <a:lnTo>
                  <a:pt x="945633" y="51409"/>
                </a:lnTo>
                <a:lnTo>
                  <a:pt x="955019" y="45237"/>
                </a:lnTo>
                <a:lnTo>
                  <a:pt x="965668" y="39064"/>
                </a:lnTo>
                <a:lnTo>
                  <a:pt x="979062" y="32892"/>
                </a:lnTo>
                <a:lnTo>
                  <a:pt x="955019" y="31877"/>
                </a:lnTo>
                <a:lnTo>
                  <a:pt x="940308" y="38049"/>
                </a:lnTo>
                <a:lnTo>
                  <a:pt x="925597" y="44222"/>
                </a:lnTo>
                <a:lnTo>
                  <a:pt x="922962" y="44222"/>
                </a:lnTo>
                <a:lnTo>
                  <a:pt x="921590" y="43207"/>
                </a:lnTo>
                <a:lnTo>
                  <a:pt x="921590" y="40121"/>
                </a:lnTo>
                <a:lnTo>
                  <a:pt x="928287" y="35978"/>
                </a:lnTo>
                <a:lnTo>
                  <a:pt x="934984" y="31877"/>
                </a:lnTo>
                <a:lnTo>
                  <a:pt x="893540" y="32892"/>
                </a:lnTo>
                <a:lnTo>
                  <a:pt x="814769" y="33948"/>
                </a:lnTo>
                <a:lnTo>
                  <a:pt x="776015" y="32892"/>
                </a:lnTo>
                <a:lnTo>
                  <a:pt x="737261" y="31877"/>
                </a:lnTo>
                <a:lnTo>
                  <a:pt x="566325" y="24690"/>
                </a:lnTo>
                <a:lnTo>
                  <a:pt x="480858" y="21604"/>
                </a:lnTo>
                <a:lnTo>
                  <a:pt x="367285" y="21604"/>
                </a:lnTo>
                <a:lnTo>
                  <a:pt x="339235" y="23633"/>
                </a:lnTo>
                <a:lnTo>
                  <a:pt x="284507" y="26719"/>
                </a:lnTo>
                <a:lnTo>
                  <a:pt x="228407" y="31877"/>
                </a:lnTo>
                <a:lnTo>
                  <a:pt x="173624" y="35978"/>
                </a:lnTo>
                <a:lnTo>
                  <a:pt x="145574" y="38049"/>
                </a:lnTo>
                <a:lnTo>
                  <a:pt x="126856" y="38049"/>
                </a:lnTo>
                <a:lnTo>
                  <a:pt x="106875" y="39064"/>
                </a:lnTo>
                <a:lnTo>
                  <a:pt x="86840" y="38049"/>
                </a:lnTo>
                <a:lnTo>
                  <a:pt x="68121" y="35978"/>
                </a:lnTo>
                <a:lnTo>
                  <a:pt x="58790" y="33948"/>
                </a:lnTo>
                <a:lnTo>
                  <a:pt x="52093" y="31877"/>
                </a:lnTo>
                <a:lnTo>
                  <a:pt x="44078" y="28791"/>
                </a:lnTo>
                <a:lnTo>
                  <a:pt x="38754" y="25705"/>
                </a:lnTo>
                <a:lnTo>
                  <a:pt x="40071" y="62739"/>
                </a:lnTo>
                <a:lnTo>
                  <a:pt x="41388" y="98760"/>
                </a:lnTo>
                <a:lnTo>
                  <a:pt x="41388" y="134738"/>
                </a:lnTo>
                <a:lnTo>
                  <a:pt x="40071" y="171773"/>
                </a:lnTo>
                <a:lnTo>
                  <a:pt x="36064" y="244829"/>
                </a:lnTo>
                <a:lnTo>
                  <a:pt x="32057" y="316827"/>
                </a:lnTo>
                <a:lnTo>
                  <a:pt x="30739" y="355934"/>
                </a:lnTo>
                <a:lnTo>
                  <a:pt x="28050" y="4101"/>
                </a:lnTo>
                <a:lnTo>
                  <a:pt x="32057" y="5115"/>
                </a:lnTo>
                <a:lnTo>
                  <a:pt x="34747" y="6172"/>
                </a:lnTo>
                <a:lnTo>
                  <a:pt x="36064" y="8202"/>
                </a:lnTo>
                <a:lnTo>
                  <a:pt x="73446" y="13359"/>
                </a:lnTo>
                <a:lnTo>
                  <a:pt x="92164" y="16446"/>
                </a:lnTo>
                <a:lnTo>
                  <a:pt x="136243" y="16446"/>
                </a:lnTo>
                <a:lnTo>
                  <a:pt x="161603" y="15431"/>
                </a:lnTo>
                <a:lnTo>
                  <a:pt x="212379" y="11288"/>
                </a:lnTo>
                <a:lnTo>
                  <a:pt x="268479" y="6172"/>
                </a:lnTo>
                <a:lnTo>
                  <a:pt x="324579" y="3086"/>
                </a:lnTo>
                <a:lnTo>
                  <a:pt x="380679" y="0"/>
                </a:lnTo>
                <a:lnTo>
                  <a:pt x="436779" y="0"/>
                </a:lnTo>
                <a:lnTo>
                  <a:pt x="522247" y="2029"/>
                </a:lnTo>
                <a:lnTo>
                  <a:pt x="607714" y="5115"/>
                </a:lnTo>
                <a:lnTo>
                  <a:pt x="693182" y="9258"/>
                </a:lnTo>
                <a:lnTo>
                  <a:pt x="778705" y="12345"/>
                </a:lnTo>
                <a:lnTo>
                  <a:pt x="845454" y="12345"/>
                </a:lnTo>
                <a:lnTo>
                  <a:pt x="913575" y="10273"/>
                </a:lnTo>
                <a:lnTo>
                  <a:pt x="948322" y="10273"/>
                </a:lnTo>
                <a:lnTo>
                  <a:pt x="981697" y="11288"/>
                </a:lnTo>
                <a:lnTo>
                  <a:pt x="993718" y="41136"/>
                </a:lnTo>
                <a:lnTo>
                  <a:pt x="979062" y="48323"/>
                </a:lnTo>
                <a:lnTo>
                  <a:pt x="959027" y="58639"/>
                </a:lnTo>
                <a:lnTo>
                  <a:pt x="949640" y="63754"/>
                </a:lnTo>
                <a:lnTo>
                  <a:pt x="940308" y="68912"/>
                </a:lnTo>
                <a:lnTo>
                  <a:pt x="956337" y="69927"/>
                </a:lnTo>
                <a:lnTo>
                  <a:pt x="960344" y="70984"/>
                </a:lnTo>
                <a:lnTo>
                  <a:pt x="963034" y="71998"/>
                </a:lnTo>
                <a:lnTo>
                  <a:pt x="964351" y="401171"/>
                </a:lnTo>
                <a:lnTo>
                  <a:pt x="961661" y="433090"/>
                </a:lnTo>
                <a:lnTo>
                  <a:pt x="961661" y="453637"/>
                </a:lnTo>
                <a:lnTo>
                  <a:pt x="976373" y="442349"/>
                </a:lnTo>
                <a:lnTo>
                  <a:pt x="961661" y="467039"/>
                </a:lnTo>
                <a:lnTo>
                  <a:pt x="963034" y="488643"/>
                </a:lnTo>
                <a:lnTo>
                  <a:pt x="964351" y="538023"/>
                </a:lnTo>
                <a:lnTo>
                  <a:pt x="960344" y="540052"/>
                </a:lnTo>
                <a:lnTo>
                  <a:pt x="952330" y="540052"/>
                </a:lnTo>
                <a:lnTo>
                  <a:pt x="948322" y="538023"/>
                </a:lnTo>
                <a:lnTo>
                  <a:pt x="523564" y="538023"/>
                </a:lnTo>
                <a:lnTo>
                  <a:pt x="467464" y="539038"/>
                </a:lnTo>
                <a:lnTo>
                  <a:pt x="411364" y="541109"/>
                </a:lnTo>
                <a:lnTo>
                  <a:pt x="353946" y="543139"/>
                </a:lnTo>
                <a:lnTo>
                  <a:pt x="297846" y="544196"/>
                </a:lnTo>
                <a:lnTo>
                  <a:pt x="247070" y="544196"/>
                </a:lnTo>
                <a:lnTo>
                  <a:pt x="221710" y="542124"/>
                </a:lnTo>
                <a:lnTo>
                  <a:pt x="194978" y="540052"/>
                </a:lnTo>
                <a:lnTo>
                  <a:pt x="164293" y="516420"/>
                </a:lnTo>
                <a:lnTo>
                  <a:pt x="193660" y="520520"/>
                </a:lnTo>
                <a:lnTo>
                  <a:pt x="221710" y="522592"/>
                </a:lnTo>
                <a:lnTo>
                  <a:pt x="249760" y="524621"/>
                </a:lnTo>
                <a:lnTo>
                  <a:pt x="279128" y="524621"/>
                </a:lnTo>
                <a:lnTo>
                  <a:pt x="308550" y="523607"/>
                </a:lnTo>
                <a:lnTo>
                  <a:pt x="415371" y="519505"/>
                </a:lnTo>
                <a:lnTo>
                  <a:pt x="470154" y="518449"/>
                </a:lnTo>
                <a:lnTo>
                  <a:pt x="523564" y="517434"/>
                </a:lnTo>
                <a:lnTo>
                  <a:pt x="936301" y="517434"/>
                </a:lnTo>
                <a:lnTo>
                  <a:pt x="933611" y="508175"/>
                </a:lnTo>
                <a:lnTo>
                  <a:pt x="932294" y="497902"/>
                </a:lnTo>
                <a:lnTo>
                  <a:pt x="930977" y="477313"/>
                </a:lnTo>
                <a:close/>
              </a:path>
              <a:path w="1027093" h="771522">
                <a:moveTo>
                  <a:pt x="743958" y="734487"/>
                </a:moveTo>
                <a:lnTo>
                  <a:pt x="737261" y="730386"/>
                </a:lnTo>
                <a:lnTo>
                  <a:pt x="727929" y="728314"/>
                </a:lnTo>
                <a:lnTo>
                  <a:pt x="717225" y="726243"/>
                </a:lnTo>
                <a:lnTo>
                  <a:pt x="707893" y="726243"/>
                </a:lnTo>
                <a:lnTo>
                  <a:pt x="686540" y="725228"/>
                </a:lnTo>
                <a:lnTo>
                  <a:pt x="670511" y="726243"/>
                </a:lnTo>
                <a:lnTo>
                  <a:pt x="651793" y="727300"/>
                </a:lnTo>
                <a:lnTo>
                  <a:pt x="642461" y="727300"/>
                </a:lnTo>
                <a:lnTo>
                  <a:pt x="633075" y="726243"/>
                </a:lnTo>
                <a:lnTo>
                  <a:pt x="647786" y="709797"/>
                </a:lnTo>
                <a:lnTo>
                  <a:pt x="665132" y="708782"/>
                </a:lnTo>
                <a:lnTo>
                  <a:pt x="690547" y="705696"/>
                </a:lnTo>
                <a:lnTo>
                  <a:pt x="715907" y="705696"/>
                </a:lnTo>
                <a:lnTo>
                  <a:pt x="727929" y="707725"/>
                </a:lnTo>
                <a:lnTo>
                  <a:pt x="741268" y="710811"/>
                </a:lnTo>
                <a:lnTo>
                  <a:pt x="751972" y="714955"/>
                </a:lnTo>
                <a:lnTo>
                  <a:pt x="762676" y="720070"/>
                </a:lnTo>
                <a:lnTo>
                  <a:pt x="772008" y="726243"/>
                </a:lnTo>
                <a:lnTo>
                  <a:pt x="780022" y="734487"/>
                </a:lnTo>
                <a:lnTo>
                  <a:pt x="785346" y="742731"/>
                </a:lnTo>
                <a:lnTo>
                  <a:pt x="789354" y="753004"/>
                </a:lnTo>
                <a:lnTo>
                  <a:pt x="790726" y="756091"/>
                </a:lnTo>
                <a:lnTo>
                  <a:pt x="789354" y="759177"/>
                </a:lnTo>
                <a:lnTo>
                  <a:pt x="786719" y="761248"/>
                </a:lnTo>
                <a:lnTo>
                  <a:pt x="784029" y="763278"/>
                </a:lnTo>
                <a:lnTo>
                  <a:pt x="781339" y="764335"/>
                </a:lnTo>
                <a:lnTo>
                  <a:pt x="773325" y="764335"/>
                </a:lnTo>
                <a:lnTo>
                  <a:pt x="769318" y="762263"/>
                </a:lnTo>
                <a:lnTo>
                  <a:pt x="763993" y="764335"/>
                </a:lnTo>
                <a:lnTo>
                  <a:pt x="755979" y="764335"/>
                </a:lnTo>
                <a:lnTo>
                  <a:pt x="741268" y="765349"/>
                </a:lnTo>
                <a:lnTo>
                  <a:pt x="726612" y="764335"/>
                </a:lnTo>
                <a:lnTo>
                  <a:pt x="713218" y="764335"/>
                </a:lnTo>
                <a:lnTo>
                  <a:pt x="630440" y="766364"/>
                </a:lnTo>
                <a:lnTo>
                  <a:pt x="556939" y="769450"/>
                </a:lnTo>
                <a:lnTo>
                  <a:pt x="482175" y="770507"/>
                </a:lnTo>
                <a:lnTo>
                  <a:pt x="419378" y="771522"/>
                </a:lnTo>
                <a:lnTo>
                  <a:pt x="388693" y="771522"/>
                </a:lnTo>
                <a:lnTo>
                  <a:pt x="356636" y="770507"/>
                </a:lnTo>
                <a:lnTo>
                  <a:pt x="343242" y="770507"/>
                </a:lnTo>
                <a:lnTo>
                  <a:pt x="324579" y="769450"/>
                </a:lnTo>
                <a:lnTo>
                  <a:pt x="315192" y="768436"/>
                </a:lnTo>
                <a:lnTo>
                  <a:pt x="319200" y="748904"/>
                </a:lnTo>
                <a:lnTo>
                  <a:pt x="339235" y="749918"/>
                </a:lnTo>
                <a:lnTo>
                  <a:pt x="364650" y="751990"/>
                </a:lnTo>
                <a:lnTo>
                  <a:pt x="426075" y="751990"/>
                </a:lnTo>
                <a:lnTo>
                  <a:pt x="488872" y="750933"/>
                </a:lnTo>
                <a:lnTo>
                  <a:pt x="528944" y="749918"/>
                </a:lnTo>
                <a:lnTo>
                  <a:pt x="568960" y="748904"/>
                </a:lnTo>
                <a:lnTo>
                  <a:pt x="649103" y="745817"/>
                </a:lnTo>
                <a:lnTo>
                  <a:pt x="689175" y="743745"/>
                </a:lnTo>
                <a:lnTo>
                  <a:pt x="742640" y="743745"/>
                </a:lnTo>
                <a:lnTo>
                  <a:pt x="755979" y="744760"/>
                </a:lnTo>
                <a:lnTo>
                  <a:pt x="750655" y="739645"/>
                </a:lnTo>
                <a:lnTo>
                  <a:pt x="743958" y="734487"/>
                </a:lnTo>
                <a:close/>
              </a:path>
              <a:path w="1027093" h="771522">
                <a:moveTo>
                  <a:pt x="971048" y="89501"/>
                </a:moveTo>
                <a:lnTo>
                  <a:pt x="973683" y="106962"/>
                </a:lnTo>
                <a:lnTo>
                  <a:pt x="972365" y="327143"/>
                </a:lnTo>
                <a:lnTo>
                  <a:pt x="969676" y="351791"/>
                </a:lnTo>
                <a:lnTo>
                  <a:pt x="985704" y="342532"/>
                </a:lnTo>
                <a:lnTo>
                  <a:pt x="1001733" y="334330"/>
                </a:lnTo>
                <a:lnTo>
                  <a:pt x="1011064" y="329172"/>
                </a:lnTo>
                <a:lnTo>
                  <a:pt x="1020451" y="324057"/>
                </a:lnTo>
                <a:lnTo>
                  <a:pt x="1020451" y="310655"/>
                </a:lnTo>
                <a:lnTo>
                  <a:pt x="1021769" y="289051"/>
                </a:lnTo>
                <a:lnTo>
                  <a:pt x="1011064" y="294209"/>
                </a:lnTo>
                <a:lnTo>
                  <a:pt x="1001733" y="281864"/>
                </a:lnTo>
                <a:lnTo>
                  <a:pt x="1011064" y="276706"/>
                </a:lnTo>
                <a:lnTo>
                  <a:pt x="1016444" y="274677"/>
                </a:lnTo>
                <a:lnTo>
                  <a:pt x="1021769" y="273620"/>
                </a:lnTo>
                <a:lnTo>
                  <a:pt x="1021769" y="271590"/>
                </a:lnTo>
                <a:lnTo>
                  <a:pt x="999043" y="278778"/>
                </a:lnTo>
                <a:lnTo>
                  <a:pt x="987021" y="281864"/>
                </a:lnTo>
                <a:lnTo>
                  <a:pt x="975055" y="283935"/>
                </a:lnTo>
                <a:lnTo>
                  <a:pt x="973683" y="302453"/>
                </a:lnTo>
                <a:lnTo>
                  <a:pt x="975055" y="169744"/>
                </a:lnTo>
                <a:lnTo>
                  <a:pt x="980380" y="163571"/>
                </a:lnTo>
                <a:lnTo>
                  <a:pt x="987021" y="158414"/>
                </a:lnTo>
                <a:lnTo>
                  <a:pt x="1001733" y="149155"/>
                </a:lnTo>
                <a:lnTo>
                  <a:pt x="1013754" y="140911"/>
                </a:lnTo>
                <a:lnTo>
                  <a:pt x="1025776" y="133723"/>
                </a:lnTo>
                <a:lnTo>
                  <a:pt x="1025776" y="100789"/>
                </a:lnTo>
                <a:lnTo>
                  <a:pt x="1027093" y="66840"/>
                </a:lnTo>
                <a:lnTo>
                  <a:pt x="1025776" y="149155"/>
                </a:lnTo>
                <a:lnTo>
                  <a:pt x="1012437" y="156342"/>
                </a:lnTo>
                <a:lnTo>
                  <a:pt x="995036" y="166658"/>
                </a:lnTo>
                <a:lnTo>
                  <a:pt x="985704" y="170759"/>
                </a:lnTo>
                <a:lnTo>
                  <a:pt x="975055" y="174859"/>
                </a:lnTo>
                <a:lnTo>
                  <a:pt x="976373" y="197520"/>
                </a:lnTo>
                <a:lnTo>
                  <a:pt x="989711" y="190291"/>
                </a:lnTo>
                <a:lnTo>
                  <a:pt x="997726" y="187205"/>
                </a:lnTo>
                <a:lnTo>
                  <a:pt x="1007057" y="184118"/>
                </a:lnTo>
                <a:lnTo>
                  <a:pt x="1011064" y="183104"/>
                </a:lnTo>
                <a:lnTo>
                  <a:pt x="1019079" y="183104"/>
                </a:lnTo>
                <a:lnTo>
                  <a:pt x="1023086" y="185175"/>
                </a:lnTo>
                <a:lnTo>
                  <a:pt x="1024458" y="187205"/>
                </a:lnTo>
                <a:lnTo>
                  <a:pt x="1024458" y="188261"/>
                </a:lnTo>
                <a:lnTo>
                  <a:pt x="1023086" y="191348"/>
                </a:lnTo>
                <a:lnTo>
                  <a:pt x="1020451" y="193377"/>
                </a:lnTo>
                <a:lnTo>
                  <a:pt x="1012437" y="197520"/>
                </a:lnTo>
                <a:lnTo>
                  <a:pt x="1003050" y="200606"/>
                </a:lnTo>
                <a:lnTo>
                  <a:pt x="995036" y="203693"/>
                </a:lnTo>
                <a:lnTo>
                  <a:pt x="976373" y="211895"/>
                </a:lnTo>
                <a:lnTo>
                  <a:pt x="976373" y="236585"/>
                </a:lnTo>
                <a:lnTo>
                  <a:pt x="987021" y="230412"/>
                </a:lnTo>
                <a:lnTo>
                  <a:pt x="984387" y="245843"/>
                </a:lnTo>
                <a:lnTo>
                  <a:pt x="976373" y="247915"/>
                </a:lnTo>
                <a:lnTo>
                  <a:pt x="975055" y="275691"/>
                </a:lnTo>
                <a:lnTo>
                  <a:pt x="987021" y="269519"/>
                </a:lnTo>
                <a:lnTo>
                  <a:pt x="997726" y="263346"/>
                </a:lnTo>
                <a:lnTo>
                  <a:pt x="1009747" y="258189"/>
                </a:lnTo>
                <a:lnTo>
                  <a:pt x="1023086" y="254088"/>
                </a:lnTo>
                <a:lnTo>
                  <a:pt x="1024458" y="224240"/>
                </a:lnTo>
                <a:lnTo>
                  <a:pt x="1024458" y="204707"/>
                </a:lnTo>
                <a:lnTo>
                  <a:pt x="1025776" y="164586"/>
                </a:lnTo>
                <a:lnTo>
                  <a:pt x="1024458" y="547282"/>
                </a:lnTo>
                <a:lnTo>
                  <a:pt x="1021769" y="538023"/>
                </a:lnTo>
                <a:lnTo>
                  <a:pt x="1020451" y="518449"/>
                </a:lnTo>
                <a:lnTo>
                  <a:pt x="1019079" y="512276"/>
                </a:lnTo>
                <a:lnTo>
                  <a:pt x="1001733" y="518449"/>
                </a:lnTo>
                <a:lnTo>
                  <a:pt x="983014" y="525678"/>
                </a:lnTo>
                <a:lnTo>
                  <a:pt x="983014" y="529779"/>
                </a:lnTo>
                <a:lnTo>
                  <a:pt x="981697" y="533880"/>
                </a:lnTo>
                <a:lnTo>
                  <a:pt x="991029" y="549311"/>
                </a:lnTo>
                <a:lnTo>
                  <a:pt x="969676" y="557555"/>
                </a:lnTo>
                <a:lnTo>
                  <a:pt x="959027" y="560642"/>
                </a:lnTo>
                <a:lnTo>
                  <a:pt x="947005" y="562713"/>
                </a:lnTo>
                <a:lnTo>
                  <a:pt x="944315" y="562713"/>
                </a:lnTo>
                <a:lnTo>
                  <a:pt x="942998" y="561656"/>
                </a:lnTo>
                <a:lnTo>
                  <a:pt x="942998" y="559627"/>
                </a:lnTo>
                <a:lnTo>
                  <a:pt x="949640" y="553454"/>
                </a:lnTo>
                <a:lnTo>
                  <a:pt x="956337" y="547282"/>
                </a:lnTo>
                <a:lnTo>
                  <a:pt x="964351" y="542124"/>
                </a:lnTo>
                <a:lnTo>
                  <a:pt x="972365" y="538023"/>
                </a:lnTo>
                <a:lnTo>
                  <a:pt x="964351" y="538023"/>
                </a:lnTo>
                <a:lnTo>
                  <a:pt x="965668" y="508175"/>
                </a:lnTo>
                <a:lnTo>
                  <a:pt x="968358" y="517434"/>
                </a:lnTo>
                <a:lnTo>
                  <a:pt x="975055" y="517434"/>
                </a:lnTo>
                <a:lnTo>
                  <a:pt x="979062" y="519505"/>
                </a:lnTo>
                <a:lnTo>
                  <a:pt x="997726" y="508175"/>
                </a:lnTo>
                <a:lnTo>
                  <a:pt x="1007057" y="503017"/>
                </a:lnTo>
                <a:lnTo>
                  <a:pt x="1017761" y="498916"/>
                </a:lnTo>
                <a:lnTo>
                  <a:pt x="1019079" y="342532"/>
                </a:lnTo>
                <a:lnTo>
                  <a:pt x="1011064" y="346675"/>
                </a:lnTo>
                <a:lnTo>
                  <a:pt x="989711" y="354877"/>
                </a:lnTo>
                <a:lnTo>
                  <a:pt x="968358" y="362106"/>
                </a:lnTo>
                <a:lnTo>
                  <a:pt x="965668" y="390897"/>
                </a:lnTo>
                <a:lnTo>
                  <a:pt x="979062" y="394998"/>
                </a:lnTo>
                <a:lnTo>
                  <a:pt x="964351" y="401171"/>
                </a:lnTo>
                <a:lnTo>
                  <a:pt x="963034" y="71998"/>
                </a:lnTo>
                <a:lnTo>
                  <a:pt x="967041" y="76099"/>
                </a:lnTo>
                <a:lnTo>
                  <a:pt x="968358" y="78171"/>
                </a:lnTo>
                <a:lnTo>
                  <a:pt x="973683" y="75085"/>
                </a:lnTo>
                <a:lnTo>
                  <a:pt x="971048" y="89501"/>
                </a:lnTo>
                <a:close/>
              </a:path>
              <a:path w="1027093" h="771522">
                <a:moveTo>
                  <a:pt x="984387" y="405314"/>
                </a:moveTo>
                <a:lnTo>
                  <a:pt x="1004423" y="391912"/>
                </a:lnTo>
                <a:lnTo>
                  <a:pt x="1017761" y="383710"/>
                </a:lnTo>
                <a:lnTo>
                  <a:pt x="1017761" y="372380"/>
                </a:lnTo>
                <a:lnTo>
                  <a:pt x="1013754" y="373395"/>
                </a:lnTo>
                <a:lnTo>
                  <a:pt x="1003050" y="379567"/>
                </a:lnTo>
                <a:lnTo>
                  <a:pt x="993718" y="386797"/>
                </a:lnTo>
                <a:lnTo>
                  <a:pt x="979062" y="394998"/>
                </a:lnTo>
                <a:lnTo>
                  <a:pt x="965668" y="390897"/>
                </a:lnTo>
                <a:lnTo>
                  <a:pt x="977690" y="380624"/>
                </a:lnTo>
                <a:lnTo>
                  <a:pt x="991029" y="371365"/>
                </a:lnTo>
                <a:lnTo>
                  <a:pt x="1003050" y="362106"/>
                </a:lnTo>
                <a:lnTo>
                  <a:pt x="1011064" y="359020"/>
                </a:lnTo>
                <a:lnTo>
                  <a:pt x="1017761" y="355934"/>
                </a:lnTo>
                <a:lnTo>
                  <a:pt x="1019079" y="342532"/>
                </a:lnTo>
                <a:lnTo>
                  <a:pt x="1017761" y="498916"/>
                </a:lnTo>
                <a:lnTo>
                  <a:pt x="1016444" y="482471"/>
                </a:lnTo>
                <a:lnTo>
                  <a:pt x="1004423" y="488643"/>
                </a:lnTo>
                <a:lnTo>
                  <a:pt x="965668" y="508175"/>
                </a:lnTo>
                <a:lnTo>
                  <a:pt x="964351" y="538023"/>
                </a:lnTo>
                <a:lnTo>
                  <a:pt x="963034" y="488643"/>
                </a:lnTo>
                <a:lnTo>
                  <a:pt x="964351" y="498916"/>
                </a:lnTo>
                <a:lnTo>
                  <a:pt x="972365" y="491729"/>
                </a:lnTo>
                <a:lnTo>
                  <a:pt x="980380" y="485557"/>
                </a:lnTo>
                <a:lnTo>
                  <a:pt x="999043" y="473212"/>
                </a:lnTo>
                <a:lnTo>
                  <a:pt x="1007057" y="469069"/>
                </a:lnTo>
                <a:lnTo>
                  <a:pt x="1016444" y="463953"/>
                </a:lnTo>
                <a:lnTo>
                  <a:pt x="1016444" y="437191"/>
                </a:lnTo>
                <a:lnTo>
                  <a:pt x="995036" y="449536"/>
                </a:lnTo>
                <a:lnTo>
                  <a:pt x="979062" y="459810"/>
                </a:lnTo>
                <a:lnTo>
                  <a:pt x="971048" y="463953"/>
                </a:lnTo>
                <a:lnTo>
                  <a:pt x="961661" y="467039"/>
                </a:lnTo>
                <a:lnTo>
                  <a:pt x="976373" y="442349"/>
                </a:lnTo>
                <a:lnTo>
                  <a:pt x="992401" y="432033"/>
                </a:lnTo>
                <a:lnTo>
                  <a:pt x="1003050" y="425861"/>
                </a:lnTo>
                <a:lnTo>
                  <a:pt x="1009747" y="423832"/>
                </a:lnTo>
                <a:lnTo>
                  <a:pt x="1016444" y="421760"/>
                </a:lnTo>
                <a:lnTo>
                  <a:pt x="1016444" y="404257"/>
                </a:lnTo>
                <a:lnTo>
                  <a:pt x="1015072" y="405314"/>
                </a:lnTo>
                <a:lnTo>
                  <a:pt x="1003050" y="410430"/>
                </a:lnTo>
                <a:lnTo>
                  <a:pt x="992401" y="415588"/>
                </a:lnTo>
                <a:lnTo>
                  <a:pt x="968358" y="422775"/>
                </a:lnTo>
                <a:lnTo>
                  <a:pt x="965668" y="422775"/>
                </a:lnTo>
                <a:lnTo>
                  <a:pt x="964351" y="421760"/>
                </a:lnTo>
                <a:lnTo>
                  <a:pt x="964351" y="420745"/>
                </a:lnTo>
                <a:lnTo>
                  <a:pt x="965668" y="419689"/>
                </a:lnTo>
                <a:lnTo>
                  <a:pt x="984387" y="405314"/>
                </a:lnTo>
                <a:close/>
              </a:path>
              <a:path w="1027093" h="771522">
                <a:moveTo>
                  <a:pt x="1001733" y="281864"/>
                </a:moveTo>
                <a:lnTo>
                  <a:pt x="1011064" y="294209"/>
                </a:lnTo>
                <a:lnTo>
                  <a:pt x="992401" y="302453"/>
                </a:lnTo>
                <a:lnTo>
                  <a:pt x="973683" y="310655"/>
                </a:lnTo>
                <a:lnTo>
                  <a:pt x="972365" y="327143"/>
                </a:lnTo>
                <a:lnTo>
                  <a:pt x="973683" y="106962"/>
                </a:lnTo>
                <a:lnTo>
                  <a:pt x="973683" y="124465"/>
                </a:lnTo>
                <a:lnTo>
                  <a:pt x="988394" y="112120"/>
                </a:lnTo>
                <a:lnTo>
                  <a:pt x="995036" y="106962"/>
                </a:lnTo>
                <a:lnTo>
                  <a:pt x="1003050" y="100789"/>
                </a:lnTo>
                <a:lnTo>
                  <a:pt x="1007057" y="97703"/>
                </a:lnTo>
                <a:lnTo>
                  <a:pt x="1012437" y="96688"/>
                </a:lnTo>
                <a:lnTo>
                  <a:pt x="1016444" y="95674"/>
                </a:lnTo>
                <a:lnTo>
                  <a:pt x="1021769" y="96688"/>
                </a:lnTo>
                <a:lnTo>
                  <a:pt x="1024458" y="97703"/>
                </a:lnTo>
                <a:lnTo>
                  <a:pt x="1025776" y="99775"/>
                </a:lnTo>
                <a:lnTo>
                  <a:pt x="1024458" y="103876"/>
                </a:lnTo>
                <a:lnTo>
                  <a:pt x="1021769" y="106962"/>
                </a:lnTo>
                <a:lnTo>
                  <a:pt x="1015072" y="112120"/>
                </a:lnTo>
                <a:lnTo>
                  <a:pt x="997726" y="124465"/>
                </a:lnTo>
                <a:lnTo>
                  <a:pt x="985704" y="132709"/>
                </a:lnTo>
                <a:lnTo>
                  <a:pt x="973683" y="140911"/>
                </a:lnTo>
                <a:lnTo>
                  <a:pt x="973683" y="143997"/>
                </a:lnTo>
                <a:lnTo>
                  <a:pt x="975055" y="169744"/>
                </a:lnTo>
                <a:lnTo>
                  <a:pt x="973683" y="302453"/>
                </a:lnTo>
                <a:lnTo>
                  <a:pt x="987021" y="291123"/>
                </a:lnTo>
                <a:lnTo>
                  <a:pt x="993718" y="285965"/>
                </a:lnTo>
                <a:lnTo>
                  <a:pt x="1001733" y="281864"/>
                </a:lnTo>
                <a:close/>
              </a:path>
              <a:path w="1027093" h="771522">
                <a:moveTo>
                  <a:pt x="981697" y="533880"/>
                </a:moveTo>
                <a:lnTo>
                  <a:pt x="985704" y="531851"/>
                </a:lnTo>
                <a:lnTo>
                  <a:pt x="1003050" y="524621"/>
                </a:lnTo>
                <a:lnTo>
                  <a:pt x="1011064" y="520520"/>
                </a:lnTo>
                <a:lnTo>
                  <a:pt x="1020451" y="518449"/>
                </a:lnTo>
                <a:lnTo>
                  <a:pt x="1021769" y="538023"/>
                </a:lnTo>
                <a:lnTo>
                  <a:pt x="1007057" y="543139"/>
                </a:lnTo>
                <a:lnTo>
                  <a:pt x="991029" y="549311"/>
                </a:lnTo>
                <a:lnTo>
                  <a:pt x="981697" y="533880"/>
                </a:lnTo>
                <a:close/>
              </a:path>
              <a:path w="1027093" h="771522">
                <a:moveTo>
                  <a:pt x="1048501" y="597677"/>
                </a:moveTo>
                <a:lnTo>
                  <a:pt x="1033790" y="600763"/>
                </a:lnTo>
                <a:lnTo>
                  <a:pt x="1017761" y="601778"/>
                </a:lnTo>
                <a:lnTo>
                  <a:pt x="987021" y="602835"/>
                </a:lnTo>
                <a:lnTo>
                  <a:pt x="956337" y="602835"/>
                </a:lnTo>
                <a:lnTo>
                  <a:pt x="924280" y="600763"/>
                </a:lnTo>
                <a:lnTo>
                  <a:pt x="862855" y="595605"/>
                </a:lnTo>
                <a:lnTo>
                  <a:pt x="830798" y="593576"/>
                </a:lnTo>
                <a:lnTo>
                  <a:pt x="800058" y="592519"/>
                </a:lnTo>
                <a:lnTo>
                  <a:pt x="629067" y="592519"/>
                </a:lnTo>
                <a:lnTo>
                  <a:pt x="631757" y="599748"/>
                </a:lnTo>
                <a:lnTo>
                  <a:pt x="633075" y="607950"/>
                </a:lnTo>
                <a:lnTo>
                  <a:pt x="633075" y="623381"/>
                </a:lnTo>
                <a:lnTo>
                  <a:pt x="629067" y="655301"/>
                </a:lnTo>
                <a:lnTo>
                  <a:pt x="627750" y="673818"/>
                </a:lnTo>
                <a:lnTo>
                  <a:pt x="627750" y="693351"/>
                </a:lnTo>
                <a:lnTo>
                  <a:pt x="630440" y="694365"/>
                </a:lnTo>
                <a:lnTo>
                  <a:pt x="633075" y="695380"/>
                </a:lnTo>
                <a:lnTo>
                  <a:pt x="633075" y="697452"/>
                </a:lnTo>
                <a:lnTo>
                  <a:pt x="631757" y="700538"/>
                </a:lnTo>
                <a:lnTo>
                  <a:pt x="629067" y="702609"/>
                </a:lnTo>
                <a:lnTo>
                  <a:pt x="630440" y="710811"/>
                </a:lnTo>
                <a:lnTo>
                  <a:pt x="647786" y="709797"/>
                </a:lnTo>
                <a:lnTo>
                  <a:pt x="633075" y="726243"/>
                </a:lnTo>
                <a:lnTo>
                  <a:pt x="625060" y="725228"/>
                </a:lnTo>
                <a:lnTo>
                  <a:pt x="617046" y="722142"/>
                </a:lnTo>
                <a:lnTo>
                  <a:pt x="609032" y="726243"/>
                </a:lnTo>
                <a:lnTo>
                  <a:pt x="601017" y="729329"/>
                </a:lnTo>
                <a:lnTo>
                  <a:pt x="591686" y="731400"/>
                </a:lnTo>
                <a:lnTo>
                  <a:pt x="582354" y="732415"/>
                </a:lnTo>
                <a:lnTo>
                  <a:pt x="580982" y="732415"/>
                </a:lnTo>
                <a:lnTo>
                  <a:pt x="579664" y="731400"/>
                </a:lnTo>
                <a:lnTo>
                  <a:pt x="579664" y="730386"/>
                </a:lnTo>
                <a:lnTo>
                  <a:pt x="580982" y="729329"/>
                </a:lnTo>
                <a:lnTo>
                  <a:pt x="594376" y="721127"/>
                </a:lnTo>
                <a:lnTo>
                  <a:pt x="599700" y="716984"/>
                </a:lnTo>
                <a:lnTo>
                  <a:pt x="606397" y="713898"/>
                </a:lnTo>
                <a:lnTo>
                  <a:pt x="605025" y="709797"/>
                </a:lnTo>
                <a:lnTo>
                  <a:pt x="591686" y="713898"/>
                </a:lnTo>
                <a:lnTo>
                  <a:pt x="578347" y="718041"/>
                </a:lnTo>
                <a:lnTo>
                  <a:pt x="574340" y="718041"/>
                </a:lnTo>
                <a:lnTo>
                  <a:pt x="570333" y="716984"/>
                </a:lnTo>
                <a:lnTo>
                  <a:pt x="570333" y="712883"/>
                </a:lnTo>
                <a:lnTo>
                  <a:pt x="571650" y="710811"/>
                </a:lnTo>
                <a:lnTo>
                  <a:pt x="583671" y="702609"/>
                </a:lnTo>
                <a:lnTo>
                  <a:pt x="590368" y="699523"/>
                </a:lnTo>
                <a:lnTo>
                  <a:pt x="598383" y="696437"/>
                </a:lnTo>
                <a:lnTo>
                  <a:pt x="602390" y="695380"/>
                </a:lnTo>
                <a:lnTo>
                  <a:pt x="602390" y="686121"/>
                </a:lnTo>
                <a:lnTo>
                  <a:pt x="593003" y="689207"/>
                </a:lnTo>
                <a:lnTo>
                  <a:pt x="578347" y="694365"/>
                </a:lnTo>
                <a:lnTo>
                  <a:pt x="562318" y="699523"/>
                </a:lnTo>
                <a:lnTo>
                  <a:pt x="559628" y="699523"/>
                </a:lnTo>
                <a:lnTo>
                  <a:pt x="558311" y="698466"/>
                </a:lnTo>
                <a:lnTo>
                  <a:pt x="558311" y="697452"/>
                </a:lnTo>
                <a:lnTo>
                  <a:pt x="559628" y="696437"/>
                </a:lnTo>
                <a:lnTo>
                  <a:pt x="567643" y="691279"/>
                </a:lnTo>
                <a:lnTo>
                  <a:pt x="574340" y="685107"/>
                </a:lnTo>
                <a:lnTo>
                  <a:pt x="582354" y="679991"/>
                </a:lnTo>
                <a:lnTo>
                  <a:pt x="590368" y="675848"/>
                </a:lnTo>
                <a:lnTo>
                  <a:pt x="603707" y="669675"/>
                </a:lnTo>
                <a:lnTo>
                  <a:pt x="605025" y="655301"/>
                </a:lnTo>
                <a:lnTo>
                  <a:pt x="586361" y="662488"/>
                </a:lnTo>
                <a:lnTo>
                  <a:pt x="570333" y="668661"/>
                </a:lnTo>
                <a:lnTo>
                  <a:pt x="562318" y="669675"/>
                </a:lnTo>
                <a:lnTo>
                  <a:pt x="552931" y="669675"/>
                </a:lnTo>
                <a:lnTo>
                  <a:pt x="551614" y="668661"/>
                </a:lnTo>
                <a:lnTo>
                  <a:pt x="551614" y="667646"/>
                </a:lnTo>
                <a:lnTo>
                  <a:pt x="552931" y="663503"/>
                </a:lnTo>
                <a:lnTo>
                  <a:pt x="555621" y="661473"/>
                </a:lnTo>
                <a:lnTo>
                  <a:pt x="563636" y="656316"/>
                </a:lnTo>
                <a:lnTo>
                  <a:pt x="572967" y="651158"/>
                </a:lnTo>
                <a:lnTo>
                  <a:pt x="580982" y="648072"/>
                </a:lnTo>
                <a:lnTo>
                  <a:pt x="593003" y="642956"/>
                </a:lnTo>
                <a:lnTo>
                  <a:pt x="599700" y="639870"/>
                </a:lnTo>
                <a:lnTo>
                  <a:pt x="606397" y="637798"/>
                </a:lnTo>
                <a:lnTo>
                  <a:pt x="607714" y="617209"/>
                </a:lnTo>
                <a:lnTo>
                  <a:pt x="593003" y="624438"/>
                </a:lnTo>
                <a:lnTo>
                  <a:pt x="578347" y="631625"/>
                </a:lnTo>
                <a:lnTo>
                  <a:pt x="562318" y="641899"/>
                </a:lnTo>
                <a:lnTo>
                  <a:pt x="554304" y="646042"/>
                </a:lnTo>
                <a:lnTo>
                  <a:pt x="544972" y="650143"/>
                </a:lnTo>
                <a:lnTo>
                  <a:pt x="540965" y="650143"/>
                </a:lnTo>
                <a:lnTo>
                  <a:pt x="539593" y="648072"/>
                </a:lnTo>
                <a:lnTo>
                  <a:pt x="538275" y="646042"/>
                </a:lnTo>
                <a:lnTo>
                  <a:pt x="538275" y="643971"/>
                </a:lnTo>
                <a:lnTo>
                  <a:pt x="546290" y="635727"/>
                </a:lnTo>
                <a:lnTo>
                  <a:pt x="555621" y="628540"/>
                </a:lnTo>
                <a:lnTo>
                  <a:pt x="564953" y="621352"/>
                </a:lnTo>
                <a:lnTo>
                  <a:pt x="575657" y="615180"/>
                </a:lnTo>
                <a:lnTo>
                  <a:pt x="591686" y="606936"/>
                </a:lnTo>
                <a:lnTo>
                  <a:pt x="599700" y="602835"/>
                </a:lnTo>
                <a:lnTo>
                  <a:pt x="609032" y="599748"/>
                </a:lnTo>
                <a:lnTo>
                  <a:pt x="609032" y="592519"/>
                </a:lnTo>
                <a:lnTo>
                  <a:pt x="593003" y="592519"/>
                </a:lnTo>
                <a:lnTo>
                  <a:pt x="584989" y="597677"/>
                </a:lnTo>
                <a:lnTo>
                  <a:pt x="574340" y="601778"/>
                </a:lnTo>
                <a:lnTo>
                  <a:pt x="559628" y="606936"/>
                </a:lnTo>
                <a:lnTo>
                  <a:pt x="535585" y="621352"/>
                </a:lnTo>
                <a:lnTo>
                  <a:pt x="522247" y="627525"/>
                </a:lnTo>
                <a:lnTo>
                  <a:pt x="515550" y="629554"/>
                </a:lnTo>
                <a:lnTo>
                  <a:pt x="508908" y="631625"/>
                </a:lnTo>
                <a:lnTo>
                  <a:pt x="506218" y="631625"/>
                </a:lnTo>
                <a:lnTo>
                  <a:pt x="504901" y="630611"/>
                </a:lnTo>
                <a:lnTo>
                  <a:pt x="504901" y="628540"/>
                </a:lnTo>
                <a:lnTo>
                  <a:pt x="512915" y="618266"/>
                </a:lnTo>
                <a:lnTo>
                  <a:pt x="523564" y="609007"/>
                </a:lnTo>
                <a:lnTo>
                  <a:pt x="534268" y="600763"/>
                </a:lnTo>
                <a:lnTo>
                  <a:pt x="546290" y="592519"/>
                </a:lnTo>
                <a:lnTo>
                  <a:pt x="532951" y="592519"/>
                </a:lnTo>
                <a:lnTo>
                  <a:pt x="519557" y="601778"/>
                </a:lnTo>
                <a:lnTo>
                  <a:pt x="504901" y="609007"/>
                </a:lnTo>
                <a:lnTo>
                  <a:pt x="495514" y="614123"/>
                </a:lnTo>
                <a:lnTo>
                  <a:pt x="486182" y="619280"/>
                </a:lnTo>
                <a:lnTo>
                  <a:pt x="480858" y="620295"/>
                </a:lnTo>
                <a:lnTo>
                  <a:pt x="474161" y="620295"/>
                </a:lnTo>
                <a:lnTo>
                  <a:pt x="472844" y="619280"/>
                </a:lnTo>
                <a:lnTo>
                  <a:pt x="472844" y="617209"/>
                </a:lnTo>
                <a:lnTo>
                  <a:pt x="474161" y="613108"/>
                </a:lnTo>
                <a:lnTo>
                  <a:pt x="475478" y="611036"/>
                </a:lnTo>
                <a:lnTo>
                  <a:pt x="476851" y="609007"/>
                </a:lnTo>
                <a:lnTo>
                  <a:pt x="484865" y="602835"/>
                </a:lnTo>
                <a:lnTo>
                  <a:pt x="492879" y="597677"/>
                </a:lnTo>
                <a:lnTo>
                  <a:pt x="499521" y="593576"/>
                </a:lnTo>
                <a:lnTo>
                  <a:pt x="455442" y="594591"/>
                </a:lnTo>
                <a:lnTo>
                  <a:pt x="456815" y="599748"/>
                </a:lnTo>
                <a:lnTo>
                  <a:pt x="456815" y="619280"/>
                </a:lnTo>
                <a:lnTo>
                  <a:pt x="455442" y="632640"/>
                </a:lnTo>
                <a:lnTo>
                  <a:pt x="455442" y="689207"/>
                </a:lnTo>
                <a:lnTo>
                  <a:pt x="454125" y="701552"/>
                </a:lnTo>
                <a:lnTo>
                  <a:pt x="455442" y="702609"/>
                </a:lnTo>
                <a:lnTo>
                  <a:pt x="455442" y="708782"/>
                </a:lnTo>
                <a:lnTo>
                  <a:pt x="454125" y="713898"/>
                </a:lnTo>
                <a:lnTo>
                  <a:pt x="451435" y="716984"/>
                </a:lnTo>
                <a:lnTo>
                  <a:pt x="448801" y="719055"/>
                </a:lnTo>
                <a:lnTo>
                  <a:pt x="446111" y="720070"/>
                </a:lnTo>
                <a:lnTo>
                  <a:pt x="442104" y="720070"/>
                </a:lnTo>
                <a:lnTo>
                  <a:pt x="438096" y="719055"/>
                </a:lnTo>
                <a:lnTo>
                  <a:pt x="436779" y="721127"/>
                </a:lnTo>
                <a:lnTo>
                  <a:pt x="430082" y="724213"/>
                </a:lnTo>
                <a:lnTo>
                  <a:pt x="422068" y="726243"/>
                </a:lnTo>
                <a:lnTo>
                  <a:pt x="414054" y="726243"/>
                </a:lnTo>
                <a:lnTo>
                  <a:pt x="404722" y="727300"/>
                </a:lnTo>
                <a:lnTo>
                  <a:pt x="387321" y="726243"/>
                </a:lnTo>
                <a:lnTo>
                  <a:pt x="371292" y="725228"/>
                </a:lnTo>
                <a:lnTo>
                  <a:pt x="349939" y="726243"/>
                </a:lnTo>
                <a:lnTo>
                  <a:pt x="340607" y="728314"/>
                </a:lnTo>
                <a:lnTo>
                  <a:pt x="331221" y="730386"/>
                </a:lnTo>
                <a:lnTo>
                  <a:pt x="321889" y="733472"/>
                </a:lnTo>
                <a:lnTo>
                  <a:pt x="315192" y="737573"/>
                </a:lnTo>
                <a:lnTo>
                  <a:pt x="307178" y="741674"/>
                </a:lnTo>
                <a:lnTo>
                  <a:pt x="301853" y="747847"/>
                </a:lnTo>
                <a:lnTo>
                  <a:pt x="319200" y="748904"/>
                </a:lnTo>
                <a:lnTo>
                  <a:pt x="315192" y="768436"/>
                </a:lnTo>
                <a:lnTo>
                  <a:pt x="307178" y="766364"/>
                </a:lnTo>
                <a:lnTo>
                  <a:pt x="299163" y="764335"/>
                </a:lnTo>
                <a:lnTo>
                  <a:pt x="292522" y="761248"/>
                </a:lnTo>
                <a:lnTo>
                  <a:pt x="288514" y="763278"/>
                </a:lnTo>
                <a:lnTo>
                  <a:pt x="284507" y="764335"/>
                </a:lnTo>
                <a:lnTo>
                  <a:pt x="280500" y="764335"/>
                </a:lnTo>
                <a:lnTo>
                  <a:pt x="276493" y="763278"/>
                </a:lnTo>
                <a:lnTo>
                  <a:pt x="273803" y="762263"/>
                </a:lnTo>
                <a:lnTo>
                  <a:pt x="271113" y="759177"/>
                </a:lnTo>
                <a:lnTo>
                  <a:pt x="271113" y="753004"/>
                </a:lnTo>
                <a:lnTo>
                  <a:pt x="276493" y="742731"/>
                </a:lnTo>
                <a:lnTo>
                  <a:pt x="281817" y="734487"/>
                </a:lnTo>
                <a:lnTo>
                  <a:pt x="289832" y="727300"/>
                </a:lnTo>
                <a:lnTo>
                  <a:pt x="299163" y="721127"/>
                </a:lnTo>
                <a:lnTo>
                  <a:pt x="309868" y="715969"/>
                </a:lnTo>
                <a:lnTo>
                  <a:pt x="320572" y="712883"/>
                </a:lnTo>
                <a:lnTo>
                  <a:pt x="332593" y="709797"/>
                </a:lnTo>
                <a:lnTo>
                  <a:pt x="345932" y="707725"/>
                </a:lnTo>
                <a:lnTo>
                  <a:pt x="364650" y="705696"/>
                </a:lnTo>
                <a:lnTo>
                  <a:pt x="387321" y="704639"/>
                </a:lnTo>
                <a:lnTo>
                  <a:pt x="399342" y="705696"/>
                </a:lnTo>
                <a:lnTo>
                  <a:pt x="410046" y="705696"/>
                </a:lnTo>
                <a:lnTo>
                  <a:pt x="420751" y="707725"/>
                </a:lnTo>
                <a:lnTo>
                  <a:pt x="428765" y="709797"/>
                </a:lnTo>
                <a:lnTo>
                  <a:pt x="428765" y="699523"/>
                </a:lnTo>
                <a:lnTo>
                  <a:pt x="430082" y="689207"/>
                </a:lnTo>
                <a:lnTo>
                  <a:pt x="431400" y="666589"/>
                </a:lnTo>
                <a:lnTo>
                  <a:pt x="431400" y="620295"/>
                </a:lnTo>
                <a:lnTo>
                  <a:pt x="432772" y="606936"/>
                </a:lnTo>
                <a:lnTo>
                  <a:pt x="434089" y="600763"/>
                </a:lnTo>
                <a:lnTo>
                  <a:pt x="436779" y="595605"/>
                </a:lnTo>
                <a:lnTo>
                  <a:pt x="249760" y="602835"/>
                </a:lnTo>
                <a:lnTo>
                  <a:pt x="216386" y="603849"/>
                </a:lnTo>
                <a:lnTo>
                  <a:pt x="182956" y="604864"/>
                </a:lnTo>
                <a:lnTo>
                  <a:pt x="149582" y="604864"/>
                </a:lnTo>
                <a:lnTo>
                  <a:pt x="114835" y="602835"/>
                </a:lnTo>
                <a:lnTo>
                  <a:pt x="77453" y="600763"/>
                </a:lnTo>
                <a:lnTo>
                  <a:pt x="58790" y="598691"/>
                </a:lnTo>
                <a:lnTo>
                  <a:pt x="49403" y="597677"/>
                </a:lnTo>
                <a:lnTo>
                  <a:pt x="40071" y="594591"/>
                </a:lnTo>
                <a:lnTo>
                  <a:pt x="34747" y="595605"/>
                </a:lnTo>
                <a:lnTo>
                  <a:pt x="30739" y="595605"/>
                </a:lnTo>
                <a:lnTo>
                  <a:pt x="25360" y="594591"/>
                </a:lnTo>
                <a:lnTo>
                  <a:pt x="21353" y="590490"/>
                </a:lnTo>
                <a:lnTo>
                  <a:pt x="17345" y="585332"/>
                </a:lnTo>
                <a:lnTo>
                  <a:pt x="13338" y="579159"/>
                </a:lnTo>
                <a:lnTo>
                  <a:pt x="6697" y="566814"/>
                </a:lnTo>
                <a:lnTo>
                  <a:pt x="2689" y="552398"/>
                </a:lnTo>
                <a:lnTo>
                  <a:pt x="1317" y="536966"/>
                </a:lnTo>
                <a:lnTo>
                  <a:pt x="0" y="522592"/>
                </a:lnTo>
                <a:lnTo>
                  <a:pt x="0" y="507161"/>
                </a:lnTo>
                <a:lnTo>
                  <a:pt x="1317" y="480399"/>
                </a:lnTo>
                <a:lnTo>
                  <a:pt x="0" y="403243"/>
                </a:lnTo>
                <a:lnTo>
                  <a:pt x="0" y="364136"/>
                </a:lnTo>
                <a:lnTo>
                  <a:pt x="1317" y="325072"/>
                </a:lnTo>
                <a:lnTo>
                  <a:pt x="6697" y="243814"/>
                </a:lnTo>
                <a:lnTo>
                  <a:pt x="9331" y="202636"/>
                </a:lnTo>
                <a:lnTo>
                  <a:pt x="10704" y="161500"/>
                </a:lnTo>
                <a:lnTo>
                  <a:pt x="12021" y="87430"/>
                </a:lnTo>
                <a:lnTo>
                  <a:pt x="13338" y="49380"/>
                </a:lnTo>
                <a:lnTo>
                  <a:pt x="16028" y="12345"/>
                </a:lnTo>
                <a:lnTo>
                  <a:pt x="25360" y="4101"/>
                </a:lnTo>
                <a:lnTo>
                  <a:pt x="28050" y="4101"/>
                </a:lnTo>
                <a:lnTo>
                  <a:pt x="30739" y="355934"/>
                </a:lnTo>
                <a:lnTo>
                  <a:pt x="30739" y="525678"/>
                </a:lnTo>
                <a:lnTo>
                  <a:pt x="32057" y="540052"/>
                </a:lnTo>
                <a:lnTo>
                  <a:pt x="36064" y="553454"/>
                </a:lnTo>
                <a:lnTo>
                  <a:pt x="40071" y="566814"/>
                </a:lnTo>
                <a:lnTo>
                  <a:pt x="46768" y="580174"/>
                </a:lnTo>
                <a:lnTo>
                  <a:pt x="46768" y="581231"/>
                </a:lnTo>
                <a:lnTo>
                  <a:pt x="62797" y="582245"/>
                </a:lnTo>
                <a:lnTo>
                  <a:pt x="77453" y="583260"/>
                </a:lnTo>
                <a:lnTo>
                  <a:pt x="110827" y="584317"/>
                </a:lnTo>
                <a:lnTo>
                  <a:pt x="144257" y="585332"/>
                </a:lnTo>
                <a:lnTo>
                  <a:pt x="206999" y="584317"/>
                </a:lnTo>
                <a:lnTo>
                  <a:pt x="269796" y="582245"/>
                </a:lnTo>
                <a:lnTo>
                  <a:pt x="400715" y="576073"/>
                </a:lnTo>
                <a:lnTo>
                  <a:pt x="464829" y="574001"/>
                </a:lnTo>
                <a:lnTo>
                  <a:pt x="530261" y="572987"/>
                </a:lnTo>
                <a:lnTo>
                  <a:pt x="665132" y="571972"/>
                </a:lnTo>
                <a:lnTo>
                  <a:pt x="800058" y="571972"/>
                </a:lnTo>
                <a:lnTo>
                  <a:pt x="828108" y="572987"/>
                </a:lnTo>
                <a:lnTo>
                  <a:pt x="857475" y="575058"/>
                </a:lnTo>
                <a:lnTo>
                  <a:pt x="914948" y="580174"/>
                </a:lnTo>
                <a:lnTo>
                  <a:pt x="944315" y="582245"/>
                </a:lnTo>
                <a:lnTo>
                  <a:pt x="973683" y="583260"/>
                </a:lnTo>
                <a:lnTo>
                  <a:pt x="1001733" y="582245"/>
                </a:lnTo>
                <a:lnTo>
                  <a:pt x="1031100" y="580174"/>
                </a:lnTo>
                <a:lnTo>
                  <a:pt x="1027093" y="563728"/>
                </a:lnTo>
                <a:lnTo>
                  <a:pt x="1015072" y="568886"/>
                </a:lnTo>
                <a:lnTo>
                  <a:pt x="1003050" y="574001"/>
                </a:lnTo>
                <a:lnTo>
                  <a:pt x="992401" y="577088"/>
                </a:lnTo>
                <a:lnTo>
                  <a:pt x="980380" y="579159"/>
                </a:lnTo>
                <a:lnTo>
                  <a:pt x="967041" y="580174"/>
                </a:lnTo>
                <a:lnTo>
                  <a:pt x="964351" y="579159"/>
                </a:lnTo>
                <a:lnTo>
                  <a:pt x="963034" y="578145"/>
                </a:lnTo>
                <a:lnTo>
                  <a:pt x="963034" y="576073"/>
                </a:lnTo>
                <a:lnTo>
                  <a:pt x="965668" y="575058"/>
                </a:lnTo>
                <a:lnTo>
                  <a:pt x="987021" y="563728"/>
                </a:lnTo>
                <a:lnTo>
                  <a:pt x="1009747" y="553454"/>
                </a:lnTo>
                <a:lnTo>
                  <a:pt x="1024458" y="547282"/>
                </a:lnTo>
                <a:lnTo>
                  <a:pt x="1025776" y="164586"/>
                </a:lnTo>
                <a:lnTo>
                  <a:pt x="1025776" y="149155"/>
                </a:lnTo>
                <a:lnTo>
                  <a:pt x="1027093" y="66840"/>
                </a:lnTo>
                <a:lnTo>
                  <a:pt x="1016444" y="70984"/>
                </a:lnTo>
                <a:lnTo>
                  <a:pt x="1005740" y="75085"/>
                </a:lnTo>
                <a:lnTo>
                  <a:pt x="991029" y="82272"/>
                </a:lnTo>
                <a:lnTo>
                  <a:pt x="976373" y="87430"/>
                </a:lnTo>
                <a:lnTo>
                  <a:pt x="971048" y="89501"/>
                </a:lnTo>
                <a:lnTo>
                  <a:pt x="973683" y="75085"/>
                </a:lnTo>
                <a:lnTo>
                  <a:pt x="988394" y="66840"/>
                </a:lnTo>
                <a:lnTo>
                  <a:pt x="1003050" y="60668"/>
                </a:lnTo>
                <a:lnTo>
                  <a:pt x="1015072" y="55552"/>
                </a:lnTo>
                <a:lnTo>
                  <a:pt x="1021769" y="53481"/>
                </a:lnTo>
                <a:lnTo>
                  <a:pt x="1028466" y="52466"/>
                </a:lnTo>
                <a:lnTo>
                  <a:pt x="1029783" y="37035"/>
                </a:lnTo>
                <a:lnTo>
                  <a:pt x="1009747" y="34963"/>
                </a:lnTo>
                <a:lnTo>
                  <a:pt x="1001733" y="38049"/>
                </a:lnTo>
                <a:lnTo>
                  <a:pt x="993718" y="41136"/>
                </a:lnTo>
                <a:lnTo>
                  <a:pt x="981697" y="11288"/>
                </a:lnTo>
                <a:lnTo>
                  <a:pt x="1015072" y="13359"/>
                </a:lnTo>
                <a:lnTo>
                  <a:pt x="1048501" y="18517"/>
                </a:lnTo>
                <a:lnTo>
                  <a:pt x="1052509" y="19532"/>
                </a:lnTo>
                <a:lnTo>
                  <a:pt x="1055143" y="21604"/>
                </a:lnTo>
                <a:lnTo>
                  <a:pt x="1057833" y="23633"/>
                </a:lnTo>
                <a:lnTo>
                  <a:pt x="1059150" y="25705"/>
                </a:lnTo>
                <a:lnTo>
                  <a:pt x="1059150" y="28791"/>
                </a:lnTo>
                <a:lnTo>
                  <a:pt x="1057833" y="31877"/>
                </a:lnTo>
                <a:lnTo>
                  <a:pt x="1056516" y="33948"/>
                </a:lnTo>
                <a:lnTo>
                  <a:pt x="1053826" y="35978"/>
                </a:lnTo>
                <a:lnTo>
                  <a:pt x="1055143" y="52466"/>
                </a:lnTo>
                <a:lnTo>
                  <a:pt x="1056516" y="67897"/>
                </a:lnTo>
                <a:lnTo>
                  <a:pt x="1055143" y="100789"/>
                </a:lnTo>
                <a:lnTo>
                  <a:pt x="1052509" y="164586"/>
                </a:lnTo>
                <a:lnTo>
                  <a:pt x="1051136" y="234555"/>
                </a:lnTo>
                <a:lnTo>
                  <a:pt x="1047129" y="304482"/>
                </a:lnTo>
                <a:lnTo>
                  <a:pt x="1043122" y="378552"/>
                </a:lnTo>
                <a:lnTo>
                  <a:pt x="1043122" y="382653"/>
                </a:lnTo>
                <a:lnTo>
                  <a:pt x="1041804" y="422775"/>
                </a:lnTo>
                <a:lnTo>
                  <a:pt x="1041804" y="461881"/>
                </a:lnTo>
                <a:lnTo>
                  <a:pt x="1044494" y="502003"/>
                </a:lnTo>
                <a:lnTo>
                  <a:pt x="1045812" y="521535"/>
                </a:lnTo>
                <a:lnTo>
                  <a:pt x="1048501" y="541109"/>
                </a:lnTo>
                <a:lnTo>
                  <a:pt x="1055143" y="541109"/>
                </a:lnTo>
                <a:lnTo>
                  <a:pt x="1056516" y="542124"/>
                </a:lnTo>
                <a:lnTo>
                  <a:pt x="1056516" y="546225"/>
                </a:lnTo>
                <a:lnTo>
                  <a:pt x="1051136" y="551383"/>
                </a:lnTo>
                <a:lnTo>
                  <a:pt x="1057833" y="582245"/>
                </a:lnTo>
                <a:lnTo>
                  <a:pt x="1057833" y="586347"/>
                </a:lnTo>
                <a:lnTo>
                  <a:pt x="1059150" y="590490"/>
                </a:lnTo>
                <a:lnTo>
                  <a:pt x="1057833" y="593576"/>
                </a:lnTo>
                <a:lnTo>
                  <a:pt x="1053826" y="596662"/>
                </a:lnTo>
                <a:lnTo>
                  <a:pt x="1048501" y="597677"/>
                </a:lnTo>
                <a:close/>
              </a:path>
              <a:path w="1027093" h="771522">
                <a:moveTo>
                  <a:pt x="1005740" y="236585"/>
                </a:moveTo>
                <a:lnTo>
                  <a:pt x="999043" y="239671"/>
                </a:lnTo>
                <a:lnTo>
                  <a:pt x="992401" y="242757"/>
                </a:lnTo>
                <a:lnTo>
                  <a:pt x="984387" y="245843"/>
                </a:lnTo>
                <a:lnTo>
                  <a:pt x="987021" y="230412"/>
                </a:lnTo>
                <a:lnTo>
                  <a:pt x="997726" y="224240"/>
                </a:lnTo>
                <a:lnTo>
                  <a:pt x="1009747" y="212952"/>
                </a:lnTo>
                <a:lnTo>
                  <a:pt x="1016444" y="207794"/>
                </a:lnTo>
                <a:lnTo>
                  <a:pt x="1023086" y="204707"/>
                </a:lnTo>
                <a:lnTo>
                  <a:pt x="1024458" y="204707"/>
                </a:lnTo>
                <a:lnTo>
                  <a:pt x="1024458" y="224240"/>
                </a:lnTo>
                <a:lnTo>
                  <a:pt x="1015072" y="231469"/>
                </a:lnTo>
                <a:lnTo>
                  <a:pt x="1005740" y="236585"/>
                </a:lnTo>
                <a:close/>
              </a:path>
              <a:path w="1027093" h="771522">
                <a:moveTo>
                  <a:pt x="128228" y="476298"/>
                </a:moveTo>
                <a:lnTo>
                  <a:pt x="129546" y="496845"/>
                </a:lnTo>
                <a:lnTo>
                  <a:pt x="130863" y="507161"/>
                </a:lnTo>
                <a:lnTo>
                  <a:pt x="133553" y="516420"/>
                </a:lnTo>
                <a:lnTo>
                  <a:pt x="148264" y="515363"/>
                </a:lnTo>
                <a:lnTo>
                  <a:pt x="164293" y="516420"/>
                </a:lnTo>
                <a:lnTo>
                  <a:pt x="194978" y="540052"/>
                </a:lnTo>
                <a:lnTo>
                  <a:pt x="162920" y="535952"/>
                </a:lnTo>
                <a:lnTo>
                  <a:pt x="146892" y="534937"/>
                </a:lnTo>
                <a:lnTo>
                  <a:pt x="130863" y="531851"/>
                </a:lnTo>
                <a:lnTo>
                  <a:pt x="126856" y="533880"/>
                </a:lnTo>
                <a:lnTo>
                  <a:pt x="121531" y="534937"/>
                </a:lnTo>
                <a:lnTo>
                  <a:pt x="122849" y="191348"/>
                </a:lnTo>
                <a:lnTo>
                  <a:pt x="125539" y="257174"/>
                </a:lnTo>
                <a:lnTo>
                  <a:pt x="126856" y="291123"/>
                </a:lnTo>
                <a:lnTo>
                  <a:pt x="126856" y="324057"/>
                </a:lnTo>
                <a:lnTo>
                  <a:pt x="128228" y="379567"/>
                </a:lnTo>
                <a:lnTo>
                  <a:pt x="129546" y="408400"/>
                </a:lnTo>
                <a:lnTo>
                  <a:pt x="129546" y="436177"/>
                </a:lnTo>
                <a:lnTo>
                  <a:pt x="128228" y="476298"/>
                </a:lnTo>
                <a:close/>
              </a:path>
            </a:pathLst>
          </a:custGeom>
          <a:solidFill>
            <a:srgbClr val="A4C1F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4512" y="2772600"/>
            <a:ext cx="968700" cy="569100"/>
          </a:xfrm>
          <a:custGeom>
            <a:avLst/>
            <a:gdLst/>
            <a:ahLst/>
            <a:cxnLst/>
            <a:rect l="l" t="t" r="r" b="b"/>
            <a:pathLst>
              <a:path w="968700" h="569100">
                <a:moveTo>
                  <a:pt x="0" y="0"/>
                </a:moveTo>
                <a:lnTo>
                  <a:pt x="968700" y="0"/>
                </a:lnTo>
                <a:lnTo>
                  <a:pt x="9687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9550" y="4370650"/>
            <a:ext cx="1977900" cy="569100"/>
          </a:xfrm>
          <a:custGeom>
            <a:avLst/>
            <a:gdLst/>
            <a:ahLst/>
            <a:cxnLst/>
            <a:rect l="l" t="t" r="r" b="b"/>
            <a:pathLst>
              <a:path w="1977900" h="569100">
                <a:moveTo>
                  <a:pt x="0" y="0"/>
                </a:moveTo>
                <a:lnTo>
                  <a:pt x="1977900" y="0"/>
                </a:lnTo>
                <a:lnTo>
                  <a:pt x="1977900" y="569100"/>
                </a:lnTo>
                <a:lnTo>
                  <a:pt x="0" y="569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6575" y="39134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62325" y="346430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91000" y="1423050"/>
            <a:ext cx="1977900" cy="692100"/>
          </a:xfrm>
          <a:custGeom>
            <a:avLst/>
            <a:gdLst/>
            <a:ahLst/>
            <a:cxnLst/>
            <a:rect l="l" t="t" r="r" b="b"/>
            <a:pathLst>
              <a:path w="1977900" h="692100">
                <a:moveTo>
                  <a:pt x="0" y="0"/>
                </a:moveTo>
                <a:lnTo>
                  <a:pt x="1977900" y="0"/>
                </a:lnTo>
                <a:lnTo>
                  <a:pt x="1977900" y="692100"/>
                </a:lnTo>
                <a:lnTo>
                  <a:pt x="0" y="692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24705" y="1539024"/>
            <a:ext cx="2609511" cy="1592952"/>
          </a:xfrm>
          <a:custGeom>
            <a:avLst/>
            <a:gdLst/>
            <a:ahLst/>
            <a:cxnLst/>
            <a:rect l="l" t="t" r="r" b="b"/>
            <a:pathLst>
              <a:path w="2609511" h="1592952">
                <a:moveTo>
                  <a:pt x="2155928" y="1352436"/>
                </a:moveTo>
                <a:lnTo>
                  <a:pt x="2155557" y="1352956"/>
                </a:lnTo>
                <a:lnTo>
                  <a:pt x="2152643" y="1350982"/>
                </a:lnTo>
                <a:lnTo>
                  <a:pt x="2155928" y="1352436"/>
                </a:lnTo>
                <a:close/>
              </a:path>
              <a:path w="2609511" h="1592952">
                <a:moveTo>
                  <a:pt x="1215663" y="805111"/>
                </a:moveTo>
                <a:lnTo>
                  <a:pt x="1208774" y="802712"/>
                </a:lnTo>
                <a:lnTo>
                  <a:pt x="1211438" y="802997"/>
                </a:lnTo>
                <a:lnTo>
                  <a:pt x="1215663" y="805111"/>
                </a:lnTo>
                <a:close/>
              </a:path>
              <a:path w="2609511" h="1592952">
                <a:moveTo>
                  <a:pt x="1178753" y="784647"/>
                </a:moveTo>
                <a:lnTo>
                  <a:pt x="1171853" y="782264"/>
                </a:lnTo>
                <a:lnTo>
                  <a:pt x="1170071" y="778767"/>
                </a:lnTo>
                <a:lnTo>
                  <a:pt x="1178753" y="784647"/>
                </a:lnTo>
                <a:close/>
              </a:path>
              <a:path w="2609511" h="1592952">
                <a:moveTo>
                  <a:pt x="580592" y="413661"/>
                </a:moveTo>
                <a:lnTo>
                  <a:pt x="576576" y="413231"/>
                </a:lnTo>
                <a:lnTo>
                  <a:pt x="577677" y="411687"/>
                </a:lnTo>
                <a:lnTo>
                  <a:pt x="580592" y="413661"/>
                </a:lnTo>
                <a:close/>
              </a:path>
              <a:path w="2609511" h="1592952">
                <a:moveTo>
                  <a:pt x="653658" y="467700"/>
                </a:moveTo>
                <a:lnTo>
                  <a:pt x="647860" y="463773"/>
                </a:lnTo>
                <a:lnTo>
                  <a:pt x="651767" y="465503"/>
                </a:lnTo>
                <a:lnTo>
                  <a:pt x="653658" y="467700"/>
                </a:lnTo>
                <a:close/>
              </a:path>
              <a:path w="2609511" h="1592952">
                <a:moveTo>
                  <a:pt x="12656" y="6305"/>
                </a:moveTo>
                <a:lnTo>
                  <a:pt x="6888" y="2399"/>
                </a:lnTo>
                <a:lnTo>
                  <a:pt x="2883" y="1953"/>
                </a:lnTo>
                <a:lnTo>
                  <a:pt x="1782" y="3497"/>
                </a:lnTo>
                <a:lnTo>
                  <a:pt x="0" y="0"/>
                </a:lnTo>
                <a:lnTo>
                  <a:pt x="10862" y="2824"/>
                </a:lnTo>
                <a:lnTo>
                  <a:pt x="22428" y="10657"/>
                </a:lnTo>
                <a:lnTo>
                  <a:pt x="14480" y="9807"/>
                </a:lnTo>
                <a:lnTo>
                  <a:pt x="12656" y="6305"/>
                </a:lnTo>
                <a:close/>
              </a:path>
              <a:path w="2609511" h="1592952">
                <a:moveTo>
                  <a:pt x="2124813" y="1329845"/>
                </a:moveTo>
                <a:lnTo>
                  <a:pt x="2107448" y="1318085"/>
                </a:lnTo>
                <a:lnTo>
                  <a:pt x="2119075" y="1307784"/>
                </a:lnTo>
                <a:lnTo>
                  <a:pt x="2127757" y="1313664"/>
                </a:lnTo>
                <a:lnTo>
                  <a:pt x="2152643" y="1350982"/>
                </a:lnTo>
                <a:lnTo>
                  <a:pt x="2124415" y="1336398"/>
                </a:lnTo>
                <a:lnTo>
                  <a:pt x="2111748" y="1330109"/>
                </a:lnTo>
                <a:lnTo>
                  <a:pt x="2104859" y="1327709"/>
                </a:lnTo>
                <a:lnTo>
                  <a:pt x="2105949" y="1326182"/>
                </a:lnTo>
                <a:lnTo>
                  <a:pt x="2107051" y="1324638"/>
                </a:lnTo>
                <a:lnTo>
                  <a:pt x="2105257" y="1321157"/>
                </a:lnTo>
                <a:lnTo>
                  <a:pt x="2103463" y="1317676"/>
                </a:lnTo>
                <a:lnTo>
                  <a:pt x="2124813" y="1329845"/>
                </a:lnTo>
                <a:close/>
              </a:path>
              <a:path w="2609511" h="1592952">
                <a:moveTo>
                  <a:pt x="2450638" y="1486844"/>
                </a:moveTo>
                <a:lnTo>
                  <a:pt x="2449549" y="1488371"/>
                </a:lnTo>
                <a:lnTo>
                  <a:pt x="2464427" y="1491626"/>
                </a:lnTo>
                <a:lnTo>
                  <a:pt x="2478877" y="1501412"/>
                </a:lnTo>
                <a:lnTo>
                  <a:pt x="2503131" y="1515571"/>
                </a:lnTo>
                <a:lnTo>
                  <a:pt x="2526294" y="1531258"/>
                </a:lnTo>
                <a:lnTo>
                  <a:pt x="2538962" y="1537547"/>
                </a:lnTo>
                <a:lnTo>
                  <a:pt x="2555622" y="1544299"/>
                </a:lnTo>
                <a:lnTo>
                  <a:pt x="2558506" y="1546252"/>
                </a:lnTo>
                <a:lnTo>
                  <a:pt x="2565406" y="1548635"/>
                </a:lnTo>
                <a:lnTo>
                  <a:pt x="2567189" y="1552132"/>
                </a:lnTo>
                <a:lnTo>
                  <a:pt x="2565009" y="1555187"/>
                </a:lnTo>
                <a:lnTo>
                  <a:pt x="2579888" y="1558442"/>
                </a:lnTo>
                <a:lnTo>
                  <a:pt x="2589660" y="1562794"/>
                </a:lnTo>
                <a:lnTo>
                  <a:pt x="2595428" y="1566700"/>
                </a:lnTo>
                <a:lnTo>
                  <a:pt x="2588570" y="1564322"/>
                </a:lnTo>
                <a:lnTo>
                  <a:pt x="2597252" y="1570202"/>
                </a:lnTo>
                <a:lnTo>
                  <a:pt x="2607717" y="1579579"/>
                </a:lnTo>
                <a:lnTo>
                  <a:pt x="2609511" y="1583060"/>
                </a:lnTo>
                <a:lnTo>
                  <a:pt x="2608421" y="1584588"/>
                </a:lnTo>
                <a:lnTo>
                  <a:pt x="2606230" y="1587659"/>
                </a:lnTo>
                <a:lnTo>
                  <a:pt x="2598270" y="1586825"/>
                </a:lnTo>
                <a:lnTo>
                  <a:pt x="2594989" y="1591424"/>
                </a:lnTo>
                <a:lnTo>
                  <a:pt x="2593899" y="1592952"/>
                </a:lnTo>
                <a:lnTo>
                  <a:pt x="2590984" y="1590978"/>
                </a:lnTo>
                <a:lnTo>
                  <a:pt x="2583392" y="1583570"/>
                </a:lnTo>
                <a:lnTo>
                  <a:pt x="2572927" y="1574193"/>
                </a:lnTo>
                <a:lnTo>
                  <a:pt x="2550487" y="1563552"/>
                </a:lnTo>
                <a:lnTo>
                  <a:pt x="2473741" y="1520665"/>
                </a:lnTo>
                <a:lnTo>
                  <a:pt x="2394101" y="1475841"/>
                </a:lnTo>
                <a:lnTo>
                  <a:pt x="2354307" y="1453423"/>
                </a:lnTo>
                <a:lnTo>
                  <a:pt x="2320270" y="1434928"/>
                </a:lnTo>
                <a:lnTo>
                  <a:pt x="2294945" y="1422334"/>
                </a:lnTo>
                <a:lnTo>
                  <a:pt x="2276460" y="1412081"/>
                </a:lnTo>
                <a:lnTo>
                  <a:pt x="2260908" y="1403838"/>
                </a:lnTo>
                <a:lnTo>
                  <a:pt x="2241363" y="1395134"/>
                </a:lnTo>
                <a:lnTo>
                  <a:pt x="2239539" y="1391632"/>
                </a:lnTo>
                <a:lnTo>
                  <a:pt x="2184886" y="1365997"/>
                </a:lnTo>
                <a:lnTo>
                  <a:pt x="2176204" y="1360117"/>
                </a:lnTo>
                <a:lnTo>
                  <a:pt x="2168623" y="1352693"/>
                </a:lnTo>
                <a:lnTo>
                  <a:pt x="2159940" y="1346813"/>
                </a:lnTo>
                <a:lnTo>
                  <a:pt x="2149066" y="1344005"/>
                </a:lnTo>
                <a:lnTo>
                  <a:pt x="2157749" y="1349885"/>
                </a:lnTo>
                <a:lnTo>
                  <a:pt x="2167521" y="1354237"/>
                </a:lnTo>
                <a:lnTo>
                  <a:pt x="2169315" y="1357718"/>
                </a:lnTo>
                <a:lnTo>
                  <a:pt x="2162427" y="1355318"/>
                </a:lnTo>
                <a:lnTo>
                  <a:pt x="2155928" y="1352436"/>
                </a:lnTo>
                <a:lnTo>
                  <a:pt x="2156659" y="1351412"/>
                </a:lnTo>
                <a:lnTo>
                  <a:pt x="2153744" y="1349439"/>
                </a:lnTo>
                <a:lnTo>
                  <a:pt x="2152643" y="1350982"/>
                </a:lnTo>
                <a:lnTo>
                  <a:pt x="2127757" y="1313664"/>
                </a:lnTo>
                <a:lnTo>
                  <a:pt x="2128859" y="1312120"/>
                </a:lnTo>
                <a:lnTo>
                  <a:pt x="2119075" y="1307784"/>
                </a:lnTo>
                <a:lnTo>
                  <a:pt x="2107448" y="1318085"/>
                </a:lnTo>
                <a:lnTo>
                  <a:pt x="2088982" y="1307869"/>
                </a:lnTo>
                <a:lnTo>
                  <a:pt x="2069437" y="1299164"/>
                </a:lnTo>
                <a:lnTo>
                  <a:pt x="2048056" y="1286975"/>
                </a:lnTo>
                <a:lnTo>
                  <a:pt x="2052072" y="1287405"/>
                </a:lnTo>
                <a:lnTo>
                  <a:pt x="2036490" y="1279141"/>
                </a:lnTo>
                <a:lnTo>
                  <a:pt x="2029601" y="1276742"/>
                </a:lnTo>
                <a:lnTo>
                  <a:pt x="2022743" y="1274364"/>
                </a:lnTo>
                <a:lnTo>
                  <a:pt x="2014753" y="1273509"/>
                </a:lnTo>
                <a:lnTo>
                  <a:pt x="2016945" y="1270437"/>
                </a:lnTo>
                <a:lnTo>
                  <a:pt x="1983631" y="1256987"/>
                </a:lnTo>
                <a:lnTo>
                  <a:pt x="1968060" y="1248708"/>
                </a:lnTo>
                <a:lnTo>
                  <a:pt x="1965176" y="1246755"/>
                </a:lnTo>
                <a:lnTo>
                  <a:pt x="1963351" y="1243253"/>
                </a:lnTo>
                <a:lnTo>
                  <a:pt x="1949605" y="1238476"/>
                </a:lnTo>
                <a:lnTo>
                  <a:pt x="1934022" y="1230213"/>
                </a:lnTo>
                <a:lnTo>
                  <a:pt x="1917759" y="1216908"/>
                </a:lnTo>
                <a:lnTo>
                  <a:pt x="1913081" y="1211475"/>
                </a:lnTo>
                <a:lnTo>
                  <a:pt x="1911256" y="1207973"/>
                </a:lnTo>
                <a:lnTo>
                  <a:pt x="1904399" y="1205595"/>
                </a:lnTo>
                <a:lnTo>
                  <a:pt x="1899293" y="1206692"/>
                </a:lnTo>
                <a:lnTo>
                  <a:pt x="1891345" y="1205842"/>
                </a:lnTo>
                <a:lnTo>
                  <a:pt x="1884445" y="1203459"/>
                </a:lnTo>
                <a:lnTo>
                  <a:pt x="1888431" y="1203868"/>
                </a:lnTo>
                <a:lnTo>
                  <a:pt x="1861282" y="1187772"/>
                </a:lnTo>
                <a:lnTo>
                  <a:pt x="1834144" y="1171659"/>
                </a:lnTo>
                <a:lnTo>
                  <a:pt x="1797223" y="1151211"/>
                </a:lnTo>
                <a:lnTo>
                  <a:pt x="1779858" y="1139451"/>
                </a:lnTo>
                <a:lnTo>
                  <a:pt x="1766479" y="1128100"/>
                </a:lnTo>
                <a:lnTo>
                  <a:pt x="1760313" y="1130746"/>
                </a:lnTo>
                <a:lnTo>
                  <a:pt x="1753413" y="1128363"/>
                </a:lnTo>
                <a:lnTo>
                  <a:pt x="1748747" y="1122913"/>
                </a:lnTo>
                <a:lnTo>
                  <a:pt x="1744038" y="1117458"/>
                </a:lnTo>
                <a:lnTo>
                  <a:pt x="1740065" y="1117033"/>
                </a:lnTo>
                <a:lnTo>
                  <a:pt x="1730281" y="1112697"/>
                </a:lnTo>
                <a:lnTo>
                  <a:pt x="1697345" y="1092658"/>
                </a:lnTo>
                <a:lnTo>
                  <a:pt x="1636170" y="1058050"/>
                </a:lnTo>
                <a:lnTo>
                  <a:pt x="1609033" y="1041938"/>
                </a:lnTo>
                <a:lnTo>
                  <a:pt x="1581884" y="1025842"/>
                </a:lnTo>
                <a:lnTo>
                  <a:pt x="1558721" y="1010155"/>
                </a:lnTo>
                <a:lnTo>
                  <a:pt x="1542091" y="1003424"/>
                </a:lnTo>
                <a:lnTo>
                  <a:pt x="1532307" y="999088"/>
                </a:lnTo>
                <a:lnTo>
                  <a:pt x="1523624" y="993208"/>
                </a:lnTo>
                <a:lnTo>
                  <a:pt x="1530494" y="995570"/>
                </a:lnTo>
                <a:lnTo>
                  <a:pt x="1501562" y="975977"/>
                </a:lnTo>
                <a:lnTo>
                  <a:pt x="1467525" y="957481"/>
                </a:lnTo>
                <a:lnTo>
                  <a:pt x="1433519" y="939007"/>
                </a:lnTo>
                <a:lnTo>
                  <a:pt x="1400185" y="925520"/>
                </a:lnTo>
                <a:lnTo>
                  <a:pt x="1405261" y="924402"/>
                </a:lnTo>
                <a:lnTo>
                  <a:pt x="1395477" y="920065"/>
                </a:lnTo>
                <a:lnTo>
                  <a:pt x="1390810" y="914615"/>
                </a:lnTo>
                <a:lnTo>
                  <a:pt x="1376329" y="904808"/>
                </a:lnTo>
                <a:lnTo>
                  <a:pt x="1382820" y="913760"/>
                </a:lnTo>
                <a:lnTo>
                  <a:pt x="1359657" y="898073"/>
                </a:lnTo>
                <a:lnTo>
                  <a:pt x="1358965" y="893048"/>
                </a:lnTo>
                <a:lnTo>
                  <a:pt x="1354256" y="887594"/>
                </a:lnTo>
                <a:lnTo>
                  <a:pt x="1350282" y="887168"/>
                </a:lnTo>
                <a:lnTo>
                  <a:pt x="1346297" y="886759"/>
                </a:lnTo>
                <a:lnTo>
                  <a:pt x="1343382" y="884785"/>
                </a:lnTo>
                <a:lnTo>
                  <a:pt x="1348488" y="883688"/>
                </a:lnTo>
                <a:lnTo>
                  <a:pt x="1338716" y="879335"/>
                </a:lnTo>
                <a:lnTo>
                  <a:pt x="1334700" y="878905"/>
                </a:lnTo>
                <a:lnTo>
                  <a:pt x="1336524" y="882407"/>
                </a:lnTo>
                <a:lnTo>
                  <a:pt x="1292022" y="854534"/>
                </a:lnTo>
                <a:lnTo>
                  <a:pt x="1242811" y="821207"/>
                </a:lnTo>
                <a:lnTo>
                  <a:pt x="1241017" y="817727"/>
                </a:lnTo>
                <a:lnTo>
                  <a:pt x="1229420" y="809873"/>
                </a:lnTo>
                <a:lnTo>
                  <a:pt x="1212779" y="803158"/>
                </a:lnTo>
                <a:lnTo>
                  <a:pt x="1211438" y="802997"/>
                </a:lnTo>
                <a:lnTo>
                  <a:pt x="1202976" y="798785"/>
                </a:lnTo>
                <a:lnTo>
                  <a:pt x="1193203" y="794433"/>
                </a:lnTo>
                <a:lnTo>
                  <a:pt x="1206980" y="799231"/>
                </a:lnTo>
                <a:lnTo>
                  <a:pt x="1221828" y="802465"/>
                </a:lnTo>
                <a:lnTo>
                  <a:pt x="1170071" y="778767"/>
                </a:lnTo>
                <a:lnTo>
                  <a:pt x="1138917" y="762224"/>
                </a:lnTo>
                <a:lnTo>
                  <a:pt x="1127351" y="754391"/>
                </a:lnTo>
                <a:lnTo>
                  <a:pt x="1122642" y="748937"/>
                </a:lnTo>
                <a:lnTo>
                  <a:pt x="1131325" y="754817"/>
                </a:lnTo>
                <a:lnTo>
                  <a:pt x="1133516" y="751745"/>
                </a:lnTo>
                <a:lnTo>
                  <a:pt x="1131722" y="748264"/>
                </a:lnTo>
                <a:lnTo>
                  <a:pt x="1128838" y="746311"/>
                </a:lnTo>
                <a:lnTo>
                  <a:pt x="1124834" y="745865"/>
                </a:lnTo>
                <a:lnTo>
                  <a:pt x="1113960" y="743056"/>
                </a:lnTo>
                <a:lnTo>
                  <a:pt x="1112177" y="739559"/>
                </a:lnTo>
                <a:lnTo>
                  <a:pt x="1116151" y="739985"/>
                </a:lnTo>
                <a:lnTo>
                  <a:pt x="1082849" y="726519"/>
                </a:lnTo>
                <a:lnTo>
                  <a:pt x="1063292" y="717831"/>
                </a:lnTo>
                <a:lnTo>
                  <a:pt x="1031447" y="696263"/>
                </a:lnTo>
                <a:lnTo>
                  <a:pt x="1027870" y="689286"/>
                </a:lnTo>
                <a:lnTo>
                  <a:pt x="1030754" y="691239"/>
                </a:lnTo>
                <a:lnTo>
                  <a:pt x="1031844" y="689711"/>
                </a:lnTo>
                <a:lnTo>
                  <a:pt x="1017363" y="679904"/>
                </a:lnTo>
                <a:lnTo>
                  <a:pt x="1001792" y="671625"/>
                </a:lnTo>
                <a:lnTo>
                  <a:pt x="966696" y="654678"/>
                </a:lnTo>
                <a:lnTo>
                  <a:pt x="964504" y="657749"/>
                </a:lnTo>
                <a:lnTo>
                  <a:pt x="961590" y="655776"/>
                </a:lnTo>
                <a:lnTo>
                  <a:pt x="962680" y="654248"/>
                </a:lnTo>
                <a:lnTo>
                  <a:pt x="963781" y="652704"/>
                </a:lnTo>
                <a:lnTo>
                  <a:pt x="937734" y="635064"/>
                </a:lnTo>
                <a:lnTo>
                  <a:pt x="931231" y="626128"/>
                </a:lnTo>
                <a:lnTo>
                  <a:pt x="930141" y="627656"/>
                </a:lnTo>
                <a:lnTo>
                  <a:pt x="926167" y="627231"/>
                </a:lnTo>
                <a:lnTo>
                  <a:pt x="913500" y="620942"/>
                </a:lnTo>
                <a:lnTo>
                  <a:pt x="891040" y="610263"/>
                </a:lnTo>
                <a:lnTo>
                  <a:pt x="895045" y="610709"/>
                </a:lnTo>
                <a:lnTo>
                  <a:pt x="900120" y="609591"/>
                </a:lnTo>
                <a:lnTo>
                  <a:pt x="866083" y="591095"/>
                </a:lnTo>
                <a:lnTo>
                  <a:pt x="826278" y="568694"/>
                </a:lnTo>
                <a:lnTo>
                  <a:pt x="829161" y="570647"/>
                </a:lnTo>
                <a:lnTo>
                  <a:pt x="813621" y="562389"/>
                </a:lnTo>
                <a:lnTo>
                  <a:pt x="800934" y="556062"/>
                </a:lnTo>
                <a:lnTo>
                  <a:pt x="792252" y="550182"/>
                </a:lnTo>
                <a:lnTo>
                  <a:pt x="790458" y="546701"/>
                </a:lnTo>
                <a:lnTo>
                  <a:pt x="789735" y="541656"/>
                </a:lnTo>
                <a:lnTo>
                  <a:pt x="766602" y="525990"/>
                </a:lnTo>
                <a:lnTo>
                  <a:pt x="765500" y="527534"/>
                </a:lnTo>
                <a:lnTo>
                  <a:pt x="761496" y="527088"/>
                </a:lnTo>
                <a:lnTo>
                  <a:pt x="777067" y="535367"/>
                </a:lnTo>
                <a:lnTo>
                  <a:pt x="763321" y="530589"/>
                </a:lnTo>
                <a:lnTo>
                  <a:pt x="784659" y="542774"/>
                </a:lnTo>
                <a:lnTo>
                  <a:pt x="777771" y="540375"/>
                </a:lnTo>
                <a:lnTo>
                  <a:pt x="775579" y="543447"/>
                </a:lnTo>
                <a:lnTo>
                  <a:pt x="764013" y="535614"/>
                </a:lnTo>
                <a:lnTo>
                  <a:pt x="751724" y="522735"/>
                </a:lnTo>
                <a:lnTo>
                  <a:pt x="739453" y="509893"/>
                </a:lnTo>
                <a:lnTo>
                  <a:pt x="733655" y="505967"/>
                </a:lnTo>
                <a:lnTo>
                  <a:pt x="726766" y="503567"/>
                </a:lnTo>
                <a:lnTo>
                  <a:pt x="730771" y="504014"/>
                </a:lnTo>
                <a:lnTo>
                  <a:pt x="724972" y="500087"/>
                </a:lnTo>
                <a:lnTo>
                  <a:pt x="716994" y="499215"/>
                </a:lnTo>
                <a:lnTo>
                  <a:pt x="722792" y="503142"/>
                </a:lnTo>
                <a:lnTo>
                  <a:pt x="709034" y="498381"/>
                </a:lnTo>
                <a:lnTo>
                  <a:pt x="702146" y="495981"/>
                </a:lnTo>
                <a:lnTo>
                  <a:pt x="676099" y="478341"/>
                </a:lnTo>
                <a:lnTo>
                  <a:pt x="677189" y="476814"/>
                </a:lnTo>
                <a:lnTo>
                  <a:pt x="678279" y="475286"/>
                </a:lnTo>
                <a:lnTo>
                  <a:pt x="684077" y="479213"/>
                </a:lnTo>
                <a:lnTo>
                  <a:pt x="682264" y="475695"/>
                </a:lnTo>
                <a:lnTo>
                  <a:pt x="679380" y="473742"/>
                </a:lnTo>
                <a:lnTo>
                  <a:pt x="669596" y="469406"/>
                </a:lnTo>
                <a:lnTo>
                  <a:pt x="655850" y="464628"/>
                </a:lnTo>
                <a:lnTo>
                  <a:pt x="657632" y="468125"/>
                </a:lnTo>
                <a:lnTo>
                  <a:pt x="651767" y="465503"/>
                </a:lnTo>
                <a:lnTo>
                  <a:pt x="644253" y="456774"/>
                </a:lnTo>
                <a:lnTo>
                  <a:pt x="628701" y="448532"/>
                </a:lnTo>
                <a:lnTo>
                  <a:pt x="632687" y="448941"/>
                </a:lnTo>
                <a:lnTo>
                  <a:pt x="630893" y="445460"/>
                </a:lnTo>
                <a:lnTo>
                  <a:pt x="610613" y="431726"/>
                </a:lnTo>
                <a:lnTo>
                  <a:pt x="574793" y="409734"/>
                </a:lnTo>
                <a:lnTo>
                  <a:pt x="563227" y="401901"/>
                </a:lnTo>
                <a:lnTo>
                  <a:pt x="567201" y="402326"/>
                </a:lnTo>
                <a:lnTo>
                  <a:pt x="573000" y="406253"/>
                </a:lnTo>
                <a:lnTo>
                  <a:pt x="575191" y="403181"/>
                </a:lnTo>
                <a:lnTo>
                  <a:pt x="573366" y="399680"/>
                </a:lnTo>
                <a:lnTo>
                  <a:pt x="570482" y="397727"/>
                </a:lnTo>
                <a:lnTo>
                  <a:pt x="563594" y="395328"/>
                </a:lnTo>
                <a:lnTo>
                  <a:pt x="555634" y="394493"/>
                </a:lnTo>
                <a:lnTo>
                  <a:pt x="548746" y="392094"/>
                </a:lnTo>
                <a:lnTo>
                  <a:pt x="532471" y="378806"/>
                </a:lnTo>
                <a:lnTo>
                  <a:pt x="516196" y="365518"/>
                </a:lnTo>
                <a:lnTo>
                  <a:pt x="515106" y="367046"/>
                </a:lnTo>
                <a:lnTo>
                  <a:pt x="516900" y="370527"/>
                </a:lnTo>
                <a:lnTo>
                  <a:pt x="519815" y="372501"/>
                </a:lnTo>
                <a:lnTo>
                  <a:pt x="518713" y="374045"/>
                </a:lnTo>
                <a:lnTo>
                  <a:pt x="508218" y="364647"/>
                </a:lnTo>
                <a:lnTo>
                  <a:pt x="459038" y="331340"/>
                </a:lnTo>
                <a:lnTo>
                  <a:pt x="463704" y="336791"/>
                </a:lnTo>
                <a:lnTo>
                  <a:pt x="449254" y="327004"/>
                </a:lnTo>
                <a:lnTo>
                  <a:pt x="432991" y="313700"/>
                </a:lnTo>
                <a:lnTo>
                  <a:pt x="435874" y="315653"/>
                </a:lnTo>
                <a:lnTo>
                  <a:pt x="439848" y="316079"/>
                </a:lnTo>
                <a:lnTo>
                  <a:pt x="420689" y="300838"/>
                </a:lnTo>
                <a:lnTo>
                  <a:pt x="395744" y="281654"/>
                </a:lnTo>
                <a:lnTo>
                  <a:pt x="369696" y="264014"/>
                </a:lnTo>
                <a:lnTo>
                  <a:pt x="344341" y="251398"/>
                </a:lnTo>
                <a:lnTo>
                  <a:pt x="337453" y="248999"/>
                </a:lnTo>
                <a:lnTo>
                  <a:pt x="315410" y="231805"/>
                </a:lnTo>
                <a:lnTo>
                  <a:pt x="283564" y="210238"/>
                </a:lnTo>
                <a:lnTo>
                  <a:pt x="290453" y="212637"/>
                </a:lnTo>
                <a:lnTo>
                  <a:pt x="288640" y="209120"/>
                </a:lnTo>
                <a:lnTo>
                  <a:pt x="283962" y="203686"/>
                </a:lnTo>
                <a:lnTo>
                  <a:pt x="285052" y="202158"/>
                </a:lnTo>
                <a:lnTo>
                  <a:pt x="278163" y="199759"/>
                </a:lnTo>
                <a:lnTo>
                  <a:pt x="277073" y="201286"/>
                </a:lnTo>
                <a:lnTo>
                  <a:pt x="278856" y="204783"/>
                </a:lnTo>
                <a:lnTo>
                  <a:pt x="276676" y="207839"/>
                </a:lnTo>
                <a:lnTo>
                  <a:pt x="262225" y="198053"/>
                </a:lnTo>
                <a:lnTo>
                  <a:pt x="246643" y="189790"/>
                </a:lnTo>
                <a:lnTo>
                  <a:pt x="248834" y="186718"/>
                </a:lnTo>
                <a:lnTo>
                  <a:pt x="239062" y="182366"/>
                </a:lnTo>
                <a:lnTo>
                  <a:pt x="236178" y="180413"/>
                </a:lnTo>
                <a:lnTo>
                  <a:pt x="241242" y="179310"/>
                </a:lnTo>
                <a:lnTo>
                  <a:pt x="229676" y="171477"/>
                </a:lnTo>
                <a:lnTo>
                  <a:pt x="218813" y="168653"/>
                </a:lnTo>
                <a:lnTo>
                  <a:pt x="181567" y="136606"/>
                </a:lnTo>
                <a:lnTo>
                  <a:pt x="158403" y="120919"/>
                </a:lnTo>
                <a:lnTo>
                  <a:pt x="151503" y="118536"/>
                </a:lnTo>
                <a:lnTo>
                  <a:pt x="144645" y="116158"/>
                </a:lnTo>
                <a:lnTo>
                  <a:pt x="143922" y="111112"/>
                </a:lnTo>
                <a:lnTo>
                  <a:pt x="150811" y="113511"/>
                </a:lnTo>
                <a:lnTo>
                  <a:pt x="127647" y="97824"/>
                </a:lnTo>
                <a:lnTo>
                  <a:pt x="125853" y="94343"/>
                </a:lnTo>
                <a:lnTo>
                  <a:pt x="122969" y="92390"/>
                </a:lnTo>
                <a:lnTo>
                  <a:pt x="110282" y="86064"/>
                </a:lnTo>
                <a:lnTo>
                  <a:pt x="100510" y="81712"/>
                </a:lnTo>
                <a:lnTo>
                  <a:pt x="93641" y="79350"/>
                </a:lnTo>
                <a:lnTo>
                  <a:pt x="93315" y="67752"/>
                </a:lnTo>
                <a:lnTo>
                  <a:pt x="85325" y="66896"/>
                </a:lnTo>
                <a:lnTo>
                  <a:pt x="84235" y="68424"/>
                </a:lnTo>
                <a:lnTo>
                  <a:pt x="81351" y="66471"/>
                </a:lnTo>
                <a:lnTo>
                  <a:pt x="74463" y="64072"/>
                </a:lnTo>
                <a:lnTo>
                  <a:pt x="52420" y="46878"/>
                </a:lnTo>
                <a:lnTo>
                  <a:pt x="55304" y="48831"/>
                </a:lnTo>
                <a:lnTo>
                  <a:pt x="56394" y="47303"/>
                </a:lnTo>
                <a:lnTo>
                  <a:pt x="39029" y="35543"/>
                </a:lnTo>
                <a:lnTo>
                  <a:pt x="43014" y="35952"/>
                </a:lnTo>
                <a:lnTo>
                  <a:pt x="42310" y="30944"/>
                </a:lnTo>
                <a:lnTo>
                  <a:pt x="31448" y="28119"/>
                </a:lnTo>
                <a:lnTo>
                  <a:pt x="36512" y="27017"/>
                </a:lnTo>
                <a:lnTo>
                  <a:pt x="20971" y="18758"/>
                </a:lnTo>
                <a:lnTo>
                  <a:pt x="9374" y="10904"/>
                </a:lnTo>
                <a:lnTo>
                  <a:pt x="7580" y="7424"/>
                </a:lnTo>
                <a:lnTo>
                  <a:pt x="14480" y="9807"/>
                </a:lnTo>
                <a:lnTo>
                  <a:pt x="36909" y="20464"/>
                </a:lnTo>
                <a:lnTo>
                  <a:pt x="32935" y="20039"/>
                </a:lnTo>
                <a:lnTo>
                  <a:pt x="31845" y="21567"/>
                </a:lnTo>
                <a:lnTo>
                  <a:pt x="40528" y="27447"/>
                </a:lnTo>
                <a:lnTo>
                  <a:pt x="59675" y="42704"/>
                </a:lnTo>
                <a:lnTo>
                  <a:pt x="55701" y="42278"/>
                </a:lnTo>
                <a:lnTo>
                  <a:pt x="54611" y="43806"/>
                </a:lnTo>
                <a:lnTo>
                  <a:pt x="74156" y="52511"/>
                </a:lnTo>
                <a:lnTo>
                  <a:pt x="96596" y="63152"/>
                </a:lnTo>
                <a:lnTo>
                  <a:pt x="104189" y="70560"/>
                </a:lnTo>
                <a:lnTo>
                  <a:pt x="112871" y="76440"/>
                </a:lnTo>
                <a:lnTo>
                  <a:pt x="120452" y="83864"/>
                </a:lnTo>
                <a:lnTo>
                  <a:pt x="130236" y="88200"/>
                </a:lnTo>
                <a:lnTo>
                  <a:pt x="128442" y="84719"/>
                </a:lnTo>
                <a:lnTo>
                  <a:pt x="132416" y="85145"/>
                </a:lnTo>
                <a:lnTo>
                  <a:pt x="142892" y="94505"/>
                </a:lnTo>
                <a:lnTo>
                  <a:pt x="150485" y="101913"/>
                </a:lnTo>
                <a:lnTo>
                  <a:pt x="158066" y="109337"/>
                </a:lnTo>
                <a:lnTo>
                  <a:pt x="159891" y="112839"/>
                </a:lnTo>
                <a:lnTo>
                  <a:pt x="151900" y="111984"/>
                </a:lnTo>
                <a:lnTo>
                  <a:pt x="161684" y="116320"/>
                </a:lnTo>
                <a:lnTo>
                  <a:pt x="171457" y="120672"/>
                </a:lnTo>
                <a:lnTo>
                  <a:pt x="177255" y="124599"/>
                </a:lnTo>
                <a:lnTo>
                  <a:pt x="182331" y="123480"/>
                </a:lnTo>
                <a:lnTo>
                  <a:pt x="201509" y="138758"/>
                </a:lnTo>
                <a:lnTo>
                  <a:pt x="203303" y="142239"/>
                </a:lnTo>
                <a:lnTo>
                  <a:pt x="193530" y="137887"/>
                </a:lnTo>
                <a:lnTo>
                  <a:pt x="205097" y="145720"/>
                </a:lnTo>
                <a:lnTo>
                  <a:pt x="217784" y="152046"/>
                </a:lnTo>
                <a:lnTo>
                  <a:pt x="210895" y="149647"/>
                </a:lnTo>
                <a:lnTo>
                  <a:pt x="209794" y="151191"/>
                </a:lnTo>
                <a:lnTo>
                  <a:pt x="224275" y="160998"/>
                </a:lnTo>
                <a:lnTo>
                  <a:pt x="234059" y="165334"/>
                </a:lnTo>
                <a:lnTo>
                  <a:pt x="238033" y="165759"/>
                </a:lnTo>
                <a:lnTo>
                  <a:pt x="242741" y="171214"/>
                </a:lnTo>
                <a:lnTo>
                  <a:pt x="240550" y="174286"/>
                </a:lnTo>
                <a:lnTo>
                  <a:pt x="243433" y="176239"/>
                </a:lnTo>
                <a:lnTo>
                  <a:pt x="254307" y="179047"/>
                </a:lnTo>
                <a:lnTo>
                  <a:pt x="250689" y="172064"/>
                </a:lnTo>
                <a:lnTo>
                  <a:pt x="262286" y="179918"/>
                </a:lnTo>
                <a:lnTo>
                  <a:pt x="271672" y="190807"/>
                </a:lnTo>
                <a:lnTo>
                  <a:pt x="303518" y="212374"/>
                </a:lnTo>
                <a:lnTo>
                  <a:pt x="324857" y="224559"/>
                </a:lnTo>
                <a:lnTo>
                  <a:pt x="346196" y="236745"/>
                </a:lnTo>
                <a:lnTo>
                  <a:pt x="397231" y="273573"/>
                </a:lnTo>
                <a:lnTo>
                  <a:pt x="404089" y="275952"/>
                </a:lnTo>
                <a:lnTo>
                  <a:pt x="409887" y="279879"/>
                </a:lnTo>
                <a:lnTo>
                  <a:pt x="414596" y="285334"/>
                </a:lnTo>
                <a:lnTo>
                  <a:pt x="429046" y="295120"/>
                </a:lnTo>
                <a:lnTo>
                  <a:pt x="444617" y="303399"/>
                </a:lnTo>
                <a:lnTo>
                  <a:pt x="472856" y="317967"/>
                </a:lnTo>
                <a:lnTo>
                  <a:pt x="471766" y="319495"/>
                </a:lnTo>
                <a:lnTo>
                  <a:pt x="468882" y="317542"/>
                </a:lnTo>
                <a:lnTo>
                  <a:pt x="464866" y="317112"/>
                </a:lnTo>
                <a:lnTo>
                  <a:pt x="463776" y="318640"/>
                </a:lnTo>
                <a:lnTo>
                  <a:pt x="489823" y="336280"/>
                </a:lnTo>
                <a:lnTo>
                  <a:pt x="502510" y="342606"/>
                </a:lnTo>
                <a:lnTo>
                  <a:pt x="507188" y="348040"/>
                </a:lnTo>
                <a:lnTo>
                  <a:pt x="511193" y="348486"/>
                </a:lnTo>
                <a:lnTo>
                  <a:pt x="516960" y="352392"/>
                </a:lnTo>
                <a:lnTo>
                  <a:pt x="515871" y="353920"/>
                </a:lnTo>
                <a:lnTo>
                  <a:pt x="545199" y="366961"/>
                </a:lnTo>
                <a:lnTo>
                  <a:pt x="541918" y="371560"/>
                </a:lnTo>
                <a:lnTo>
                  <a:pt x="549510" y="378968"/>
                </a:lnTo>
                <a:lnTo>
                  <a:pt x="562197" y="385294"/>
                </a:lnTo>
                <a:lnTo>
                  <a:pt x="578839" y="392009"/>
                </a:lnTo>
                <a:lnTo>
                  <a:pt x="571247" y="384601"/>
                </a:lnTo>
                <a:lnTo>
                  <a:pt x="588611" y="396361"/>
                </a:lnTo>
                <a:lnTo>
                  <a:pt x="581754" y="393982"/>
                </a:lnTo>
                <a:lnTo>
                  <a:pt x="603092" y="406168"/>
                </a:lnTo>
                <a:lnTo>
                  <a:pt x="601298" y="402687"/>
                </a:lnTo>
                <a:lnTo>
                  <a:pt x="621547" y="416400"/>
                </a:lnTo>
                <a:lnTo>
                  <a:pt x="640737" y="431662"/>
                </a:lnTo>
                <a:lnTo>
                  <a:pt x="662075" y="443847"/>
                </a:lnTo>
                <a:lnTo>
                  <a:pt x="671859" y="448183"/>
                </a:lnTo>
                <a:lnTo>
                  <a:pt x="681632" y="452536"/>
                </a:lnTo>
                <a:lnTo>
                  <a:pt x="683426" y="456016"/>
                </a:lnTo>
                <a:lnTo>
                  <a:pt x="690314" y="458416"/>
                </a:lnTo>
                <a:lnTo>
                  <a:pt x="705885" y="466695"/>
                </a:lnTo>
                <a:lnTo>
                  <a:pt x="700791" y="467777"/>
                </a:lnTo>
                <a:lnTo>
                  <a:pt x="702604" y="471294"/>
                </a:lnTo>
                <a:lnTo>
                  <a:pt x="708372" y="475201"/>
                </a:lnTo>
                <a:lnTo>
                  <a:pt x="710196" y="478702"/>
                </a:lnTo>
                <a:lnTo>
                  <a:pt x="718156" y="479537"/>
                </a:lnTo>
                <a:lnTo>
                  <a:pt x="722160" y="479983"/>
                </a:lnTo>
                <a:lnTo>
                  <a:pt x="726134" y="480408"/>
                </a:lnTo>
                <a:lnTo>
                  <a:pt x="740615" y="490215"/>
                </a:lnTo>
                <a:lnTo>
                  <a:pt x="756167" y="498457"/>
                </a:lnTo>
                <a:lnTo>
                  <a:pt x="767764" y="506311"/>
                </a:lnTo>
                <a:lnTo>
                  <a:pt x="783304" y="514570"/>
                </a:lnTo>
                <a:lnTo>
                  <a:pt x="779330" y="514144"/>
                </a:lnTo>
                <a:lnTo>
                  <a:pt x="781113" y="517641"/>
                </a:lnTo>
                <a:lnTo>
                  <a:pt x="796695" y="525904"/>
                </a:lnTo>
                <a:lnTo>
                  <a:pt x="831822" y="542872"/>
                </a:lnTo>
                <a:lnTo>
                  <a:pt x="827837" y="542463"/>
                </a:lnTo>
                <a:lnTo>
                  <a:pt x="818064" y="538111"/>
                </a:lnTo>
                <a:lnTo>
                  <a:pt x="812266" y="534184"/>
                </a:lnTo>
                <a:lnTo>
                  <a:pt x="808292" y="533758"/>
                </a:lnTo>
                <a:lnTo>
                  <a:pt x="804276" y="533328"/>
                </a:lnTo>
                <a:lnTo>
                  <a:pt x="871249" y="571863"/>
                </a:lnTo>
                <a:lnTo>
                  <a:pt x="931303" y="607978"/>
                </a:lnTo>
                <a:lnTo>
                  <a:pt x="975805" y="635850"/>
                </a:lnTo>
                <a:lnTo>
                  <a:pt x="997186" y="648040"/>
                </a:lnTo>
                <a:lnTo>
                  <a:pt x="1009842" y="654345"/>
                </a:lnTo>
                <a:lnTo>
                  <a:pt x="1019615" y="658698"/>
                </a:lnTo>
                <a:lnTo>
                  <a:pt x="1054344" y="682218"/>
                </a:lnTo>
                <a:lnTo>
                  <a:pt x="1056169" y="685719"/>
                </a:lnTo>
                <a:lnTo>
                  <a:pt x="1078609" y="696361"/>
                </a:lnTo>
                <a:lnTo>
                  <a:pt x="1099948" y="708546"/>
                </a:lnTo>
                <a:lnTo>
                  <a:pt x="1123111" y="724233"/>
                </a:lnTo>
                <a:lnTo>
                  <a:pt x="1145552" y="734875"/>
                </a:lnTo>
                <a:lnTo>
                  <a:pt x="1140476" y="735993"/>
                </a:lnTo>
                <a:lnTo>
                  <a:pt x="1149159" y="741873"/>
                </a:lnTo>
                <a:lnTo>
                  <a:pt x="1153133" y="742299"/>
                </a:lnTo>
                <a:lnTo>
                  <a:pt x="1161123" y="743154"/>
                </a:lnTo>
                <a:lnTo>
                  <a:pt x="1168011" y="745553"/>
                </a:lnTo>
                <a:lnTo>
                  <a:pt x="1254835" y="804354"/>
                </a:lnTo>
                <a:lnTo>
                  <a:pt x="1279101" y="818497"/>
                </a:lnTo>
                <a:lnTo>
                  <a:pt x="1285958" y="820875"/>
                </a:lnTo>
                <a:lnTo>
                  <a:pt x="1287048" y="819347"/>
                </a:lnTo>
                <a:lnTo>
                  <a:pt x="1344941" y="858554"/>
                </a:lnTo>
                <a:lnTo>
                  <a:pt x="1380773" y="880531"/>
                </a:lnTo>
                <a:lnTo>
                  <a:pt x="1396343" y="888810"/>
                </a:lnTo>
                <a:lnTo>
                  <a:pt x="1410101" y="893571"/>
                </a:lnTo>
                <a:lnTo>
                  <a:pt x="1455326" y="926489"/>
                </a:lnTo>
                <a:lnTo>
                  <a:pt x="1488243" y="946491"/>
                </a:lnTo>
                <a:lnTo>
                  <a:pt x="1508523" y="960225"/>
                </a:lnTo>
                <a:lnTo>
                  <a:pt x="1520487" y="961506"/>
                </a:lnTo>
                <a:lnTo>
                  <a:pt x="1542915" y="972164"/>
                </a:lnTo>
                <a:lnTo>
                  <a:pt x="1548714" y="976091"/>
                </a:lnTo>
                <a:lnTo>
                  <a:pt x="1553392" y="981524"/>
                </a:lnTo>
                <a:lnTo>
                  <a:pt x="1555216" y="985026"/>
                </a:lnTo>
                <a:lnTo>
                  <a:pt x="1571846" y="991757"/>
                </a:lnTo>
                <a:lnTo>
                  <a:pt x="1591403" y="1000445"/>
                </a:lnTo>
                <a:lnTo>
                  <a:pt x="1635212" y="1023293"/>
                </a:lnTo>
                <a:lnTo>
                  <a:pt x="1650783" y="1031572"/>
                </a:lnTo>
                <a:lnTo>
                  <a:pt x="1682629" y="1053139"/>
                </a:lnTo>
                <a:lnTo>
                  <a:pt x="1678625" y="1052693"/>
                </a:lnTo>
                <a:lnTo>
                  <a:pt x="1682232" y="1059692"/>
                </a:lnTo>
                <a:lnTo>
                  <a:pt x="1686217" y="1060101"/>
                </a:lnTo>
                <a:lnTo>
                  <a:pt x="1693106" y="1062500"/>
                </a:lnTo>
                <a:lnTo>
                  <a:pt x="1689499" y="1055501"/>
                </a:lnTo>
                <a:lnTo>
                  <a:pt x="1729323" y="1077940"/>
                </a:lnTo>
                <a:lnTo>
                  <a:pt x="1764052" y="1101460"/>
                </a:lnTo>
                <a:lnTo>
                  <a:pt x="1773836" y="1105796"/>
                </a:lnTo>
                <a:lnTo>
                  <a:pt x="1777810" y="1106221"/>
                </a:lnTo>
                <a:lnTo>
                  <a:pt x="1775619" y="1109293"/>
                </a:lnTo>
                <a:lnTo>
                  <a:pt x="1789377" y="1114054"/>
                </a:lnTo>
                <a:lnTo>
                  <a:pt x="1800974" y="1121908"/>
                </a:lnTo>
                <a:lnTo>
                  <a:pt x="1811450" y="1131269"/>
                </a:lnTo>
                <a:lnTo>
                  <a:pt x="1824106" y="1137575"/>
                </a:lnTo>
                <a:lnTo>
                  <a:pt x="1825197" y="1136047"/>
                </a:lnTo>
                <a:lnTo>
                  <a:pt x="1828111" y="1138021"/>
                </a:lnTo>
                <a:lnTo>
                  <a:pt x="1840779" y="1144310"/>
                </a:lnTo>
                <a:lnTo>
                  <a:pt x="1838588" y="1147381"/>
                </a:lnTo>
                <a:lnTo>
                  <a:pt x="1873715" y="1164349"/>
                </a:lnTo>
                <a:lnTo>
                  <a:pt x="1910636" y="1184798"/>
                </a:lnTo>
                <a:lnTo>
                  <a:pt x="1946456" y="1206790"/>
                </a:lnTo>
                <a:lnTo>
                  <a:pt x="1982275" y="1228782"/>
                </a:lnTo>
                <a:lnTo>
                  <a:pt x="1992059" y="1233118"/>
                </a:lnTo>
                <a:lnTo>
                  <a:pt x="2005806" y="1237896"/>
                </a:lnTo>
                <a:lnTo>
                  <a:pt x="2031853" y="1255536"/>
                </a:lnTo>
                <a:lnTo>
                  <a:pt x="2060091" y="1270105"/>
                </a:lnTo>
                <a:lnTo>
                  <a:pt x="2076764" y="1276840"/>
                </a:lnTo>
                <a:lnTo>
                  <a:pt x="2098133" y="1289046"/>
                </a:lnTo>
                <a:lnTo>
                  <a:pt x="2142647" y="1316902"/>
                </a:lnTo>
                <a:lnTo>
                  <a:pt x="2174860" y="1331896"/>
                </a:lnTo>
                <a:lnTo>
                  <a:pt x="2193315" y="1342128"/>
                </a:lnTo>
                <a:lnTo>
                  <a:pt x="2207795" y="1351935"/>
                </a:lnTo>
                <a:lnTo>
                  <a:pt x="2196922" y="1349127"/>
                </a:lnTo>
                <a:lnTo>
                  <a:pt x="2202690" y="1353033"/>
                </a:lnTo>
                <a:lnTo>
                  <a:pt x="2209590" y="1355416"/>
                </a:lnTo>
                <a:lnTo>
                  <a:pt x="2214653" y="1354314"/>
                </a:lnTo>
                <a:lnTo>
                  <a:pt x="2220452" y="1358240"/>
                </a:lnTo>
                <a:lnTo>
                  <a:pt x="2215388" y="1359343"/>
                </a:lnTo>
                <a:lnTo>
                  <a:pt x="2224070" y="1365223"/>
                </a:lnTo>
                <a:lnTo>
                  <a:pt x="2228044" y="1365648"/>
                </a:lnTo>
                <a:lnTo>
                  <a:pt x="2236034" y="1366504"/>
                </a:lnTo>
                <a:lnTo>
                  <a:pt x="2242892" y="1368882"/>
                </a:lnTo>
                <a:lnTo>
                  <a:pt x="2245807" y="1370856"/>
                </a:lnTo>
                <a:lnTo>
                  <a:pt x="2250484" y="1376290"/>
                </a:lnTo>
                <a:lnTo>
                  <a:pt x="2252298" y="1379808"/>
                </a:lnTo>
                <a:lnTo>
                  <a:pt x="2258065" y="1383714"/>
                </a:lnTo>
                <a:lnTo>
                  <a:pt x="2297209" y="1401111"/>
                </a:lnTo>
                <a:lnTo>
                  <a:pt x="2297901" y="1406136"/>
                </a:lnTo>
                <a:lnTo>
                  <a:pt x="2290309" y="1398728"/>
                </a:lnTo>
                <a:lnTo>
                  <a:pt x="2289219" y="1400256"/>
                </a:lnTo>
                <a:lnTo>
                  <a:pt x="2285214" y="1399810"/>
                </a:lnTo>
                <a:lnTo>
                  <a:pt x="2282330" y="1397857"/>
                </a:lnTo>
                <a:lnTo>
                  <a:pt x="2281229" y="1399401"/>
                </a:lnTo>
                <a:lnTo>
                  <a:pt x="2293927" y="1405711"/>
                </a:lnTo>
                <a:lnTo>
                  <a:pt x="2307674" y="1410488"/>
                </a:lnTo>
                <a:lnTo>
                  <a:pt x="2306584" y="1412016"/>
                </a:lnTo>
                <a:lnTo>
                  <a:pt x="2303700" y="1410063"/>
                </a:lnTo>
                <a:lnTo>
                  <a:pt x="2299695" y="1409617"/>
                </a:lnTo>
                <a:lnTo>
                  <a:pt x="2301508" y="1413135"/>
                </a:lnTo>
                <a:lnTo>
                  <a:pt x="2305494" y="1413544"/>
                </a:lnTo>
                <a:lnTo>
                  <a:pt x="2304392" y="1415088"/>
                </a:lnTo>
                <a:lnTo>
                  <a:pt x="2307276" y="1417041"/>
                </a:lnTo>
                <a:lnTo>
                  <a:pt x="2311292" y="1417471"/>
                </a:lnTo>
                <a:lnTo>
                  <a:pt x="2310558" y="1412441"/>
                </a:lnTo>
                <a:lnTo>
                  <a:pt x="2313472" y="1414415"/>
                </a:lnTo>
                <a:lnTo>
                  <a:pt x="2320341" y="1416777"/>
                </a:lnTo>
                <a:lnTo>
                  <a:pt x="2339886" y="1425482"/>
                </a:lnTo>
                <a:lnTo>
                  <a:pt x="2370316" y="1436979"/>
                </a:lnTo>
                <a:lnTo>
                  <a:pt x="2373924" y="1443977"/>
                </a:lnTo>
                <a:lnTo>
                  <a:pt x="2375013" y="1442450"/>
                </a:lnTo>
                <a:lnTo>
                  <a:pt x="2378999" y="1442859"/>
                </a:lnTo>
                <a:lnTo>
                  <a:pt x="2385887" y="1445258"/>
                </a:lnTo>
                <a:lnTo>
                  <a:pt x="2381913" y="1444833"/>
                </a:lnTo>
                <a:lnTo>
                  <a:pt x="2380812" y="1446377"/>
                </a:lnTo>
                <a:lnTo>
                  <a:pt x="2403945" y="1462043"/>
                </a:lnTo>
                <a:lnTo>
                  <a:pt x="2419527" y="1470306"/>
                </a:lnTo>
                <a:lnTo>
                  <a:pt x="2423501" y="1470731"/>
                </a:lnTo>
                <a:lnTo>
                  <a:pt x="2422411" y="1472259"/>
                </a:lnTo>
                <a:lnTo>
                  <a:pt x="2418426" y="1471850"/>
                </a:lnTo>
                <a:lnTo>
                  <a:pt x="2420220" y="1475331"/>
                </a:lnTo>
                <a:lnTo>
                  <a:pt x="2440866" y="1482491"/>
                </a:lnTo>
                <a:lnTo>
                  <a:pt x="2450638" y="14868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16837" y="1504927"/>
            <a:ext cx="175950" cy="180578"/>
          </a:xfrm>
          <a:custGeom>
            <a:avLst/>
            <a:gdLst/>
            <a:ahLst/>
            <a:cxnLst/>
            <a:rect l="l" t="t" r="r" b="b"/>
            <a:pathLst>
              <a:path w="175950" h="180578">
                <a:moveTo>
                  <a:pt x="157282" y="12988"/>
                </a:moveTo>
                <a:lnTo>
                  <a:pt x="154001" y="17587"/>
                </a:lnTo>
                <a:lnTo>
                  <a:pt x="154368" y="11014"/>
                </a:lnTo>
                <a:lnTo>
                  <a:pt x="157282" y="12988"/>
                </a:lnTo>
                <a:close/>
              </a:path>
              <a:path w="175950" h="180578">
                <a:moveTo>
                  <a:pt x="26255" y="5558"/>
                </a:moveTo>
                <a:lnTo>
                  <a:pt x="25283" y="5454"/>
                </a:lnTo>
                <a:lnTo>
                  <a:pt x="20574" y="0"/>
                </a:lnTo>
                <a:lnTo>
                  <a:pt x="26255" y="5558"/>
                </a:lnTo>
                <a:close/>
              </a:path>
              <a:path w="175950" h="180578">
                <a:moveTo>
                  <a:pt x="89076" y="12282"/>
                </a:moveTo>
                <a:lnTo>
                  <a:pt x="86884" y="15354"/>
                </a:lnTo>
                <a:lnTo>
                  <a:pt x="82910" y="14929"/>
                </a:lnTo>
                <a:lnTo>
                  <a:pt x="97391" y="24736"/>
                </a:lnTo>
                <a:lnTo>
                  <a:pt x="105351" y="25570"/>
                </a:lnTo>
                <a:lnTo>
                  <a:pt x="99185" y="28217"/>
                </a:lnTo>
                <a:lnTo>
                  <a:pt x="91195" y="27361"/>
                </a:lnTo>
                <a:lnTo>
                  <a:pt x="92285" y="25834"/>
                </a:lnTo>
                <a:lnTo>
                  <a:pt x="80719" y="18001"/>
                </a:lnTo>
                <a:lnTo>
                  <a:pt x="76022" y="12530"/>
                </a:lnTo>
                <a:lnTo>
                  <a:pt x="78906" y="14483"/>
                </a:lnTo>
                <a:lnTo>
                  <a:pt x="71313" y="7075"/>
                </a:lnTo>
                <a:lnTo>
                  <a:pt x="66635" y="1641"/>
                </a:lnTo>
                <a:lnTo>
                  <a:pt x="73138" y="10576"/>
                </a:lnTo>
                <a:lnTo>
                  <a:pt x="73830" y="15601"/>
                </a:lnTo>
                <a:lnTo>
                  <a:pt x="69122" y="10147"/>
                </a:lnTo>
                <a:lnTo>
                  <a:pt x="75624" y="19082"/>
                </a:lnTo>
                <a:lnTo>
                  <a:pt x="74523" y="20626"/>
                </a:lnTo>
                <a:lnTo>
                  <a:pt x="70549" y="20201"/>
                </a:lnTo>
                <a:lnTo>
                  <a:pt x="79231" y="26081"/>
                </a:lnTo>
                <a:lnTo>
                  <a:pt x="93315" y="42440"/>
                </a:lnTo>
                <a:lnTo>
                  <a:pt x="125793" y="87167"/>
                </a:lnTo>
                <a:lnTo>
                  <a:pt x="153582" y="126475"/>
                </a:lnTo>
                <a:lnTo>
                  <a:pt x="163661" y="142388"/>
                </a:lnTo>
                <a:lnTo>
                  <a:pt x="154612" y="143082"/>
                </a:lnTo>
                <a:lnTo>
                  <a:pt x="146621" y="142227"/>
                </a:lnTo>
                <a:lnTo>
                  <a:pt x="169062" y="152868"/>
                </a:lnTo>
                <a:lnTo>
                  <a:pt x="163986" y="153987"/>
                </a:lnTo>
                <a:lnTo>
                  <a:pt x="169785" y="157914"/>
                </a:lnTo>
                <a:lnTo>
                  <a:pt x="157821" y="156633"/>
                </a:lnTo>
                <a:lnTo>
                  <a:pt x="167605" y="160969"/>
                </a:lnTo>
                <a:lnTo>
                  <a:pt x="170489" y="162922"/>
                </a:lnTo>
                <a:lnTo>
                  <a:pt x="172271" y="166419"/>
                </a:lnTo>
                <a:lnTo>
                  <a:pt x="174096" y="169921"/>
                </a:lnTo>
                <a:lnTo>
                  <a:pt x="174788" y="174946"/>
                </a:lnTo>
                <a:lnTo>
                  <a:pt x="176582" y="178427"/>
                </a:lnTo>
                <a:lnTo>
                  <a:pt x="160645" y="176721"/>
                </a:lnTo>
                <a:lnTo>
                  <a:pt x="141781" y="173057"/>
                </a:lnTo>
                <a:lnTo>
                  <a:pt x="145062" y="168458"/>
                </a:lnTo>
                <a:lnTo>
                  <a:pt x="144370" y="163433"/>
                </a:lnTo>
                <a:lnTo>
                  <a:pt x="140763" y="156434"/>
                </a:lnTo>
                <a:lnTo>
                  <a:pt x="137175" y="149472"/>
                </a:lnTo>
                <a:lnTo>
                  <a:pt x="125975" y="135066"/>
                </a:lnTo>
                <a:lnTo>
                  <a:pt x="125283" y="130041"/>
                </a:lnTo>
                <a:lnTo>
                  <a:pt x="127474" y="126970"/>
                </a:lnTo>
                <a:lnTo>
                  <a:pt x="118394" y="127642"/>
                </a:lnTo>
                <a:lnTo>
                  <a:pt x="119484" y="126114"/>
                </a:lnTo>
                <a:lnTo>
                  <a:pt x="115510" y="125689"/>
                </a:lnTo>
                <a:lnTo>
                  <a:pt x="116600" y="124161"/>
                </a:lnTo>
                <a:lnTo>
                  <a:pt x="113686" y="122187"/>
                </a:lnTo>
                <a:lnTo>
                  <a:pt x="102812" y="119379"/>
                </a:lnTo>
                <a:lnTo>
                  <a:pt x="110802" y="120234"/>
                </a:lnTo>
                <a:lnTo>
                  <a:pt x="111892" y="118707"/>
                </a:lnTo>
                <a:lnTo>
                  <a:pt x="109375" y="110180"/>
                </a:lnTo>
                <a:lnTo>
                  <a:pt x="101090" y="97748"/>
                </a:lnTo>
                <a:lnTo>
                  <a:pt x="87006" y="81388"/>
                </a:lnTo>
                <a:lnTo>
                  <a:pt x="59543" y="53678"/>
                </a:lnTo>
                <a:lnTo>
                  <a:pt x="46152" y="42343"/>
                </a:lnTo>
                <a:lnTo>
                  <a:pt x="49434" y="37743"/>
                </a:lnTo>
                <a:lnTo>
                  <a:pt x="50932" y="29647"/>
                </a:lnTo>
                <a:lnTo>
                  <a:pt x="47314" y="22664"/>
                </a:lnTo>
                <a:lnTo>
                  <a:pt x="42647" y="17214"/>
                </a:lnTo>
                <a:lnTo>
                  <a:pt x="28167" y="7407"/>
                </a:lnTo>
                <a:lnTo>
                  <a:pt x="26255" y="5558"/>
                </a:lnTo>
                <a:lnTo>
                  <a:pt x="29256" y="5880"/>
                </a:lnTo>
                <a:lnTo>
                  <a:pt x="30346" y="4352"/>
                </a:lnTo>
                <a:lnTo>
                  <a:pt x="34332" y="4761"/>
                </a:lnTo>
                <a:lnTo>
                  <a:pt x="5401" y="-14831"/>
                </a:lnTo>
                <a:lnTo>
                  <a:pt x="9374" y="-14406"/>
                </a:lnTo>
                <a:lnTo>
                  <a:pt x="22061" y="-8080"/>
                </a:lnTo>
                <a:lnTo>
                  <a:pt x="13379" y="-13960"/>
                </a:lnTo>
                <a:lnTo>
                  <a:pt x="2884" y="-23358"/>
                </a:lnTo>
                <a:lnTo>
                  <a:pt x="0" y="-25311"/>
                </a:lnTo>
                <a:lnTo>
                  <a:pt x="6888" y="-22912"/>
                </a:lnTo>
                <a:lnTo>
                  <a:pt x="28227" y="-10726"/>
                </a:lnTo>
                <a:lnTo>
                  <a:pt x="22428" y="-14653"/>
                </a:lnTo>
                <a:lnTo>
                  <a:pt x="14847" y="-22077"/>
                </a:lnTo>
                <a:lnTo>
                  <a:pt x="11963" y="-24030"/>
                </a:lnTo>
                <a:lnTo>
                  <a:pt x="27901" y="-22324"/>
                </a:lnTo>
                <a:lnTo>
                  <a:pt x="37673" y="-17972"/>
                </a:lnTo>
                <a:lnTo>
                  <a:pt x="49270" y="-10118"/>
                </a:lnTo>
                <a:lnTo>
                  <a:pt x="44573" y="-15589"/>
                </a:lnTo>
                <a:lnTo>
                  <a:pt x="46753" y="-18645"/>
                </a:lnTo>
                <a:lnTo>
                  <a:pt x="55833" y="-19317"/>
                </a:lnTo>
                <a:lnTo>
                  <a:pt x="59819" y="-18908"/>
                </a:lnTo>
                <a:lnTo>
                  <a:pt x="61999" y="-21963"/>
                </a:lnTo>
                <a:lnTo>
                  <a:pt x="71385" y="-11075"/>
                </a:lnTo>
                <a:lnTo>
                  <a:pt x="84764" y="275"/>
                </a:lnTo>
                <a:lnTo>
                  <a:pt x="90930" y="-2370"/>
                </a:lnTo>
                <a:lnTo>
                  <a:pt x="101111" y="-4587"/>
                </a:lnTo>
                <a:lnTo>
                  <a:pt x="113075" y="-3306"/>
                </a:lnTo>
                <a:lnTo>
                  <a:pt x="117080" y="-2860"/>
                </a:lnTo>
                <a:lnTo>
                  <a:pt x="123571" y="6091"/>
                </a:lnTo>
                <a:lnTo>
                  <a:pt x="127159" y="13052"/>
                </a:lnTo>
                <a:lnTo>
                  <a:pt x="131530" y="6925"/>
                </a:lnTo>
                <a:lnTo>
                  <a:pt x="137726" y="4300"/>
                </a:lnTo>
                <a:lnTo>
                  <a:pt x="144584" y="6678"/>
                </a:lnTo>
                <a:lnTo>
                  <a:pt x="147498" y="8652"/>
                </a:lnTo>
                <a:lnTo>
                  <a:pt x="154001" y="17587"/>
                </a:lnTo>
                <a:lnTo>
                  <a:pt x="151809" y="20659"/>
                </a:lnTo>
                <a:lnTo>
                  <a:pt x="146703" y="21757"/>
                </a:lnTo>
                <a:lnTo>
                  <a:pt x="142729" y="21332"/>
                </a:lnTo>
                <a:lnTo>
                  <a:pt x="140936" y="17851"/>
                </a:lnTo>
                <a:lnTo>
                  <a:pt x="136238" y="12380"/>
                </a:lnTo>
                <a:lnTo>
                  <a:pt x="134047" y="15452"/>
                </a:lnTo>
                <a:lnTo>
                  <a:pt x="128972" y="16570"/>
                </a:lnTo>
                <a:lnTo>
                  <a:pt x="113003" y="14844"/>
                </a:lnTo>
                <a:lnTo>
                  <a:pt x="98156" y="11610"/>
                </a:lnTo>
                <a:lnTo>
                  <a:pt x="88383" y="7258"/>
                </a:lnTo>
                <a:lnTo>
                  <a:pt x="89076" y="12282"/>
                </a:lnTo>
                <a:close/>
              </a:path>
              <a:path w="175950" h="180578">
                <a:moveTo>
                  <a:pt x="173066" y="153314"/>
                </a:moveTo>
                <a:lnTo>
                  <a:pt x="172521" y="154078"/>
                </a:lnTo>
                <a:lnTo>
                  <a:pt x="169062" y="152868"/>
                </a:lnTo>
                <a:lnTo>
                  <a:pt x="173066" y="153314"/>
                </a:lnTo>
                <a:close/>
              </a:path>
              <a:path w="175950" h="180578">
                <a:moveTo>
                  <a:pt x="175950" y="155267"/>
                </a:moveTo>
                <a:lnTo>
                  <a:pt x="171976" y="154842"/>
                </a:lnTo>
                <a:lnTo>
                  <a:pt x="172521" y="154078"/>
                </a:lnTo>
                <a:lnTo>
                  <a:pt x="175950" y="155267"/>
                </a:lnTo>
                <a:close/>
              </a:path>
              <a:path w="175950" h="180578">
                <a:moveTo>
                  <a:pt x="115510" y="125689"/>
                </a:moveTo>
                <a:lnTo>
                  <a:pt x="114409" y="127233"/>
                </a:lnTo>
                <a:lnTo>
                  <a:pt x="111494" y="125259"/>
                </a:lnTo>
                <a:lnTo>
                  <a:pt x="115510" y="125689"/>
                </a:lnTo>
                <a:close/>
              </a:path>
              <a:path w="175950" h="180578">
                <a:moveTo>
                  <a:pt x="163773" y="21940"/>
                </a:moveTo>
                <a:lnTo>
                  <a:pt x="157282" y="12988"/>
                </a:lnTo>
                <a:lnTo>
                  <a:pt x="167747" y="22365"/>
                </a:lnTo>
                <a:lnTo>
                  <a:pt x="165567" y="25421"/>
                </a:lnTo>
                <a:lnTo>
                  <a:pt x="163773" y="2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57310" y="436574"/>
            <a:ext cx="2962799" cy="2048099"/>
          </a:xfrm>
          <a:custGeom>
            <a:avLst/>
            <a:gdLst/>
            <a:ahLst/>
            <a:cxnLst/>
            <a:rect l="l" t="t" r="r" b="b"/>
            <a:pathLst>
              <a:path w="2962799" h="2048099">
                <a:moveTo>
                  <a:pt x="288000" y="0"/>
                </a:moveTo>
                <a:lnTo>
                  <a:pt x="2962799" y="1585799"/>
                </a:lnTo>
                <a:lnTo>
                  <a:pt x="2674799" y="2048099"/>
                </a:lnTo>
                <a:lnTo>
                  <a:pt x="0" y="462299"/>
                </a:lnTo>
                <a:lnTo>
                  <a:pt x="288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40300" y="831061"/>
            <a:ext cx="2733998" cy="1786430"/>
          </a:xfrm>
          <a:custGeom>
            <a:avLst/>
            <a:gdLst/>
            <a:ahLst/>
            <a:cxnLst/>
            <a:rect l="l" t="t" r="r" b="b"/>
            <a:pathLst>
              <a:path w="2733998" h="1786430">
                <a:moveTo>
                  <a:pt x="2728209" y="1550486"/>
                </a:moveTo>
                <a:lnTo>
                  <a:pt x="2726693" y="1544077"/>
                </a:lnTo>
                <a:lnTo>
                  <a:pt x="2728900" y="1558357"/>
                </a:lnTo>
                <a:lnTo>
                  <a:pt x="2728748" y="1577102"/>
                </a:lnTo>
                <a:lnTo>
                  <a:pt x="2725505" y="1592420"/>
                </a:lnTo>
                <a:lnTo>
                  <a:pt x="2730123" y="1592860"/>
                </a:lnTo>
                <a:lnTo>
                  <a:pt x="2733998" y="1594803"/>
                </a:lnTo>
                <a:lnTo>
                  <a:pt x="2733114" y="1605656"/>
                </a:lnTo>
                <a:lnTo>
                  <a:pt x="2723676" y="1623516"/>
                </a:lnTo>
                <a:lnTo>
                  <a:pt x="2696045" y="1684984"/>
                </a:lnTo>
                <a:lnTo>
                  <a:pt x="2674809" y="1725169"/>
                </a:lnTo>
                <a:lnTo>
                  <a:pt x="2664688" y="1735142"/>
                </a:lnTo>
                <a:lnTo>
                  <a:pt x="2663113" y="1738124"/>
                </a:lnTo>
                <a:lnTo>
                  <a:pt x="2659278" y="1736201"/>
                </a:lnTo>
                <a:lnTo>
                  <a:pt x="2637563" y="1740380"/>
                </a:lnTo>
                <a:lnTo>
                  <a:pt x="2616579" y="1752451"/>
                </a:lnTo>
                <a:lnTo>
                  <a:pt x="2595597" y="1764521"/>
                </a:lnTo>
                <a:lnTo>
                  <a:pt x="2583900" y="1777477"/>
                </a:lnTo>
                <a:lnTo>
                  <a:pt x="2580848" y="1774071"/>
                </a:lnTo>
                <a:lnTo>
                  <a:pt x="2579273" y="1777052"/>
                </a:lnTo>
                <a:lnTo>
                  <a:pt x="2559133" y="1778250"/>
                </a:lnTo>
                <a:lnTo>
                  <a:pt x="2539034" y="1779467"/>
                </a:lnTo>
                <a:lnTo>
                  <a:pt x="2486468" y="1777575"/>
                </a:lnTo>
                <a:lnTo>
                  <a:pt x="2437776" y="1777627"/>
                </a:lnTo>
                <a:lnTo>
                  <a:pt x="2417677" y="1778845"/>
                </a:lnTo>
                <a:lnTo>
                  <a:pt x="2405248" y="1783908"/>
                </a:lnTo>
                <a:lnTo>
                  <a:pt x="2410650" y="1782865"/>
                </a:lnTo>
                <a:lnTo>
                  <a:pt x="2419152" y="1785233"/>
                </a:lnTo>
                <a:lnTo>
                  <a:pt x="2413742" y="1786292"/>
                </a:lnTo>
                <a:lnTo>
                  <a:pt x="2399013" y="1786430"/>
                </a:lnTo>
                <a:lnTo>
                  <a:pt x="2351889" y="1783516"/>
                </a:lnTo>
                <a:lnTo>
                  <a:pt x="2305548" y="1779118"/>
                </a:lnTo>
                <a:lnTo>
                  <a:pt x="2307124" y="1776136"/>
                </a:lnTo>
                <a:lnTo>
                  <a:pt x="2308700" y="1773154"/>
                </a:lnTo>
                <a:lnTo>
                  <a:pt x="2262319" y="1768736"/>
                </a:lnTo>
                <a:lnTo>
                  <a:pt x="2277016" y="1768562"/>
                </a:lnTo>
                <a:lnTo>
                  <a:pt x="2234510" y="1766088"/>
                </a:lnTo>
                <a:lnTo>
                  <a:pt x="2211369" y="1763883"/>
                </a:lnTo>
                <a:lnTo>
                  <a:pt x="2219038" y="1767729"/>
                </a:lnTo>
                <a:lnTo>
                  <a:pt x="2250723" y="1772321"/>
                </a:lnTo>
                <a:lnTo>
                  <a:pt x="2141054" y="1758760"/>
                </a:lnTo>
                <a:lnTo>
                  <a:pt x="2164204" y="1760948"/>
                </a:lnTo>
                <a:lnTo>
                  <a:pt x="2107111" y="1749263"/>
                </a:lnTo>
                <a:lnTo>
                  <a:pt x="2056212" y="1735035"/>
                </a:lnTo>
                <a:lnTo>
                  <a:pt x="2096349" y="1741990"/>
                </a:lnTo>
                <a:lnTo>
                  <a:pt x="2136495" y="1748930"/>
                </a:lnTo>
                <a:lnTo>
                  <a:pt x="2210636" y="1755992"/>
                </a:lnTo>
                <a:lnTo>
                  <a:pt x="2279375" y="1764097"/>
                </a:lnTo>
                <a:lnTo>
                  <a:pt x="2319513" y="1771052"/>
                </a:lnTo>
                <a:lnTo>
                  <a:pt x="2359659" y="1777992"/>
                </a:lnTo>
                <a:lnTo>
                  <a:pt x="2329583" y="1770454"/>
                </a:lnTo>
                <a:lnTo>
                  <a:pt x="2294063" y="1763938"/>
                </a:lnTo>
                <a:lnTo>
                  <a:pt x="2300298" y="1761417"/>
                </a:lnTo>
                <a:lnTo>
                  <a:pt x="2311120" y="1759299"/>
                </a:lnTo>
                <a:lnTo>
                  <a:pt x="2366046" y="1756725"/>
                </a:lnTo>
                <a:lnTo>
                  <a:pt x="2434877" y="1755477"/>
                </a:lnTo>
                <a:lnTo>
                  <a:pt x="2431042" y="1753554"/>
                </a:lnTo>
                <a:lnTo>
                  <a:pt x="2439504" y="1755901"/>
                </a:lnTo>
                <a:lnTo>
                  <a:pt x="2445739" y="1753379"/>
                </a:lnTo>
                <a:lnTo>
                  <a:pt x="2455768" y="1752760"/>
                </a:lnTo>
                <a:lnTo>
                  <a:pt x="2460427" y="1753221"/>
                </a:lnTo>
                <a:lnTo>
                  <a:pt x="2449573" y="1755302"/>
                </a:lnTo>
                <a:lnTo>
                  <a:pt x="2483577" y="1755409"/>
                </a:lnTo>
                <a:lnTo>
                  <a:pt x="2506759" y="1757634"/>
                </a:lnTo>
                <a:lnTo>
                  <a:pt x="2516045" y="1758518"/>
                </a:lnTo>
                <a:lnTo>
                  <a:pt x="2519880" y="1760441"/>
                </a:lnTo>
                <a:lnTo>
                  <a:pt x="2518304" y="1763423"/>
                </a:lnTo>
                <a:lnTo>
                  <a:pt x="2512110" y="1765965"/>
                </a:lnTo>
                <a:lnTo>
                  <a:pt x="2534568" y="1760283"/>
                </a:lnTo>
                <a:lnTo>
                  <a:pt x="2553191" y="1752677"/>
                </a:lnTo>
                <a:lnTo>
                  <a:pt x="2595849" y="1736407"/>
                </a:lnTo>
                <a:lnTo>
                  <a:pt x="2630837" y="1716291"/>
                </a:lnTo>
                <a:lnTo>
                  <a:pt x="2644050" y="1709744"/>
                </a:lnTo>
                <a:lnTo>
                  <a:pt x="2651036" y="1705703"/>
                </a:lnTo>
                <a:lnTo>
                  <a:pt x="2647986" y="1702297"/>
                </a:lnTo>
                <a:lnTo>
                  <a:pt x="2637916" y="1702896"/>
                </a:lnTo>
                <a:lnTo>
                  <a:pt x="2642635" y="1693965"/>
                </a:lnTo>
                <a:lnTo>
                  <a:pt x="2651972" y="1685475"/>
                </a:lnTo>
                <a:lnTo>
                  <a:pt x="2655848" y="1687419"/>
                </a:lnTo>
                <a:lnTo>
                  <a:pt x="2657423" y="1684437"/>
                </a:lnTo>
                <a:lnTo>
                  <a:pt x="2661359" y="1676990"/>
                </a:lnTo>
                <a:lnTo>
                  <a:pt x="2652073" y="1676105"/>
                </a:lnTo>
                <a:lnTo>
                  <a:pt x="2646662" y="1677164"/>
                </a:lnTo>
                <a:lnTo>
                  <a:pt x="2645879" y="1678647"/>
                </a:lnTo>
                <a:lnTo>
                  <a:pt x="2648138" y="1683552"/>
                </a:lnTo>
                <a:lnTo>
                  <a:pt x="2630205" y="1699029"/>
                </a:lnTo>
                <a:lnTo>
                  <a:pt x="2607647" y="1714082"/>
                </a:lnTo>
                <a:lnTo>
                  <a:pt x="2647454" y="1675665"/>
                </a:lnTo>
                <a:lnTo>
                  <a:pt x="2663870" y="1653780"/>
                </a:lnTo>
                <a:lnTo>
                  <a:pt x="2676460" y="1629956"/>
                </a:lnTo>
                <a:lnTo>
                  <a:pt x="2684423" y="1605708"/>
                </a:lnTo>
                <a:lnTo>
                  <a:pt x="2689294" y="1578033"/>
                </a:lnTo>
                <a:lnTo>
                  <a:pt x="2688763" y="1551402"/>
                </a:lnTo>
                <a:lnTo>
                  <a:pt x="2681305" y="1519421"/>
                </a:lnTo>
                <a:lnTo>
                  <a:pt x="2685864" y="1529251"/>
                </a:lnTo>
                <a:lnTo>
                  <a:pt x="2689698" y="1531174"/>
                </a:lnTo>
                <a:lnTo>
                  <a:pt x="2691375" y="1518822"/>
                </a:lnTo>
                <a:lnTo>
                  <a:pt x="2687692" y="1498154"/>
                </a:lnTo>
                <a:lnTo>
                  <a:pt x="2686217" y="1491766"/>
                </a:lnTo>
                <a:lnTo>
                  <a:pt x="2680082" y="1484918"/>
                </a:lnTo>
                <a:lnTo>
                  <a:pt x="2679298" y="1486401"/>
                </a:lnTo>
                <a:lnTo>
                  <a:pt x="2676307" y="1473605"/>
                </a:lnTo>
                <a:lnTo>
                  <a:pt x="2665107" y="1430346"/>
                </a:lnTo>
                <a:lnTo>
                  <a:pt x="2653183" y="1379180"/>
                </a:lnTo>
                <a:lnTo>
                  <a:pt x="2631238" y="1328618"/>
                </a:lnTo>
                <a:lnTo>
                  <a:pt x="2603834" y="1279110"/>
                </a:lnTo>
                <a:lnTo>
                  <a:pt x="2577222" y="1228103"/>
                </a:lnTo>
                <a:lnTo>
                  <a:pt x="2542148" y="1174749"/>
                </a:lnTo>
                <a:lnTo>
                  <a:pt x="2506290" y="1122878"/>
                </a:lnTo>
                <a:lnTo>
                  <a:pt x="2465773" y="1070546"/>
                </a:lnTo>
                <a:lnTo>
                  <a:pt x="2417546" y="1014348"/>
                </a:lnTo>
                <a:lnTo>
                  <a:pt x="2368568" y="959670"/>
                </a:lnTo>
                <a:lnTo>
                  <a:pt x="2309520" y="905589"/>
                </a:lnTo>
                <a:lnTo>
                  <a:pt x="2195958" y="807208"/>
                </a:lnTo>
                <a:lnTo>
                  <a:pt x="2038709" y="671869"/>
                </a:lnTo>
                <a:lnTo>
                  <a:pt x="2041760" y="675275"/>
                </a:lnTo>
                <a:lnTo>
                  <a:pt x="2044802" y="678697"/>
                </a:lnTo>
                <a:lnTo>
                  <a:pt x="2057864" y="690895"/>
                </a:lnTo>
                <a:lnTo>
                  <a:pt x="2078594" y="706939"/>
                </a:lnTo>
                <a:lnTo>
                  <a:pt x="2012527" y="656864"/>
                </a:lnTo>
                <a:lnTo>
                  <a:pt x="1984919" y="635475"/>
                </a:lnTo>
                <a:lnTo>
                  <a:pt x="1977209" y="631608"/>
                </a:lnTo>
                <a:lnTo>
                  <a:pt x="1984127" y="636974"/>
                </a:lnTo>
                <a:lnTo>
                  <a:pt x="1925678" y="600119"/>
                </a:lnTo>
                <a:lnTo>
                  <a:pt x="1862603" y="562840"/>
                </a:lnTo>
                <a:lnTo>
                  <a:pt x="1798776" y="527081"/>
                </a:lnTo>
                <a:lnTo>
                  <a:pt x="1734916" y="491285"/>
                </a:lnTo>
                <a:lnTo>
                  <a:pt x="1606405" y="421192"/>
                </a:lnTo>
                <a:lnTo>
                  <a:pt x="1550256" y="389263"/>
                </a:lnTo>
                <a:lnTo>
                  <a:pt x="1494099" y="357349"/>
                </a:lnTo>
                <a:lnTo>
                  <a:pt x="1467174" y="343847"/>
                </a:lnTo>
                <a:lnTo>
                  <a:pt x="1435590" y="329885"/>
                </a:lnTo>
                <a:lnTo>
                  <a:pt x="1370887" y="304963"/>
                </a:lnTo>
                <a:lnTo>
                  <a:pt x="1310011" y="281979"/>
                </a:lnTo>
                <a:lnTo>
                  <a:pt x="1282262" y="269940"/>
                </a:lnTo>
                <a:lnTo>
                  <a:pt x="1255337" y="256438"/>
                </a:lnTo>
                <a:lnTo>
                  <a:pt x="1279311" y="257164"/>
                </a:lnTo>
                <a:lnTo>
                  <a:pt x="1276219" y="253737"/>
                </a:lnTo>
                <a:lnTo>
                  <a:pt x="1263891" y="249431"/>
                </a:lnTo>
                <a:lnTo>
                  <a:pt x="1227680" y="235045"/>
                </a:lnTo>
                <a:lnTo>
                  <a:pt x="1202230" y="227931"/>
                </a:lnTo>
                <a:lnTo>
                  <a:pt x="1220702" y="239070"/>
                </a:lnTo>
                <a:lnTo>
                  <a:pt x="1241533" y="245744"/>
                </a:lnTo>
                <a:lnTo>
                  <a:pt x="1243792" y="250649"/>
                </a:lnTo>
                <a:lnTo>
                  <a:pt x="1243008" y="252132"/>
                </a:lnTo>
                <a:lnTo>
                  <a:pt x="1238381" y="251708"/>
                </a:lnTo>
                <a:lnTo>
                  <a:pt x="1229888" y="249324"/>
                </a:lnTo>
                <a:lnTo>
                  <a:pt x="1215291" y="240129"/>
                </a:lnTo>
                <a:lnTo>
                  <a:pt x="1196828" y="228974"/>
                </a:lnTo>
                <a:lnTo>
                  <a:pt x="1170647" y="213968"/>
                </a:lnTo>
                <a:lnTo>
                  <a:pt x="1188326" y="226606"/>
                </a:lnTo>
                <a:lnTo>
                  <a:pt x="1128241" y="202124"/>
                </a:lnTo>
                <a:lnTo>
                  <a:pt x="1079702" y="183431"/>
                </a:lnTo>
                <a:lnTo>
                  <a:pt x="1038089" y="170088"/>
                </a:lnTo>
                <a:lnTo>
                  <a:pt x="995643" y="158223"/>
                </a:lnTo>
                <a:lnTo>
                  <a:pt x="1024185" y="168763"/>
                </a:lnTo>
                <a:lnTo>
                  <a:pt x="998735" y="161649"/>
                </a:lnTo>
                <a:lnTo>
                  <a:pt x="991809" y="156300"/>
                </a:lnTo>
                <a:lnTo>
                  <a:pt x="1000311" y="158667"/>
                </a:lnTo>
                <a:lnTo>
                  <a:pt x="973345" y="145145"/>
                </a:lnTo>
                <a:lnTo>
                  <a:pt x="944845" y="134625"/>
                </a:lnTo>
                <a:lnTo>
                  <a:pt x="920179" y="126028"/>
                </a:lnTo>
                <a:lnTo>
                  <a:pt x="893946" y="120397"/>
                </a:lnTo>
                <a:lnTo>
                  <a:pt x="904707" y="127670"/>
                </a:lnTo>
                <a:lnTo>
                  <a:pt x="917036" y="131976"/>
                </a:lnTo>
                <a:lnTo>
                  <a:pt x="824483" y="104385"/>
                </a:lnTo>
                <a:lnTo>
                  <a:pt x="798242" y="98770"/>
                </a:lnTo>
                <a:lnTo>
                  <a:pt x="802909" y="99214"/>
                </a:lnTo>
                <a:lnTo>
                  <a:pt x="761247" y="85866"/>
                </a:lnTo>
                <a:lnTo>
                  <a:pt x="722685" y="75929"/>
                </a:lnTo>
                <a:lnTo>
                  <a:pt x="696444" y="70314"/>
                </a:lnTo>
                <a:lnTo>
                  <a:pt x="691033" y="71373"/>
                </a:lnTo>
                <a:lnTo>
                  <a:pt x="685631" y="72416"/>
                </a:lnTo>
                <a:lnTo>
                  <a:pt x="663224" y="68724"/>
                </a:lnTo>
                <a:lnTo>
                  <a:pt x="636207" y="64576"/>
                </a:lnTo>
                <a:lnTo>
                  <a:pt x="575962" y="58854"/>
                </a:lnTo>
                <a:lnTo>
                  <a:pt x="605247" y="67891"/>
                </a:lnTo>
                <a:lnTo>
                  <a:pt x="551204" y="59612"/>
                </a:lnTo>
                <a:lnTo>
                  <a:pt x="492495" y="50887"/>
                </a:lnTo>
                <a:lnTo>
                  <a:pt x="460067" y="47798"/>
                </a:lnTo>
                <a:lnTo>
                  <a:pt x="430682" y="48131"/>
                </a:lnTo>
                <a:lnTo>
                  <a:pt x="391236" y="49047"/>
                </a:lnTo>
                <a:lnTo>
                  <a:pt x="401306" y="48449"/>
                </a:lnTo>
                <a:lnTo>
                  <a:pt x="381991" y="48183"/>
                </a:lnTo>
                <a:lnTo>
                  <a:pt x="353390" y="47033"/>
                </a:lnTo>
                <a:lnTo>
                  <a:pt x="343320" y="47632"/>
                </a:lnTo>
                <a:lnTo>
                  <a:pt x="334826" y="45248"/>
                </a:lnTo>
                <a:lnTo>
                  <a:pt x="352666" y="39126"/>
                </a:lnTo>
                <a:lnTo>
                  <a:pt x="377424" y="38369"/>
                </a:lnTo>
                <a:lnTo>
                  <a:pt x="402190" y="37596"/>
                </a:lnTo>
                <a:lnTo>
                  <a:pt x="423073" y="34895"/>
                </a:lnTo>
                <a:lnTo>
                  <a:pt x="400674" y="31187"/>
                </a:lnTo>
                <a:lnTo>
                  <a:pt x="385978" y="31362"/>
                </a:lnTo>
                <a:lnTo>
                  <a:pt x="391429" y="30323"/>
                </a:lnTo>
                <a:lnTo>
                  <a:pt x="386770" y="29863"/>
                </a:lnTo>
                <a:lnTo>
                  <a:pt x="357385" y="30196"/>
                </a:lnTo>
                <a:lnTo>
                  <a:pt x="338070" y="29930"/>
                </a:lnTo>
                <a:lnTo>
                  <a:pt x="321806" y="33071"/>
                </a:lnTo>
                <a:lnTo>
                  <a:pt x="310161" y="36651"/>
                </a:lnTo>
                <a:lnTo>
                  <a:pt x="309377" y="38134"/>
                </a:lnTo>
                <a:lnTo>
                  <a:pt x="311677" y="43060"/>
                </a:lnTo>
                <a:lnTo>
                  <a:pt x="337970" y="39300"/>
                </a:lnTo>
                <a:lnTo>
                  <a:pt x="314728" y="46466"/>
                </a:lnTo>
                <a:lnTo>
                  <a:pt x="304658" y="47065"/>
                </a:lnTo>
                <a:lnTo>
                  <a:pt x="282983" y="51264"/>
                </a:lnTo>
                <a:lnTo>
                  <a:pt x="282199" y="52747"/>
                </a:lnTo>
                <a:lnTo>
                  <a:pt x="261317" y="55448"/>
                </a:lnTo>
                <a:lnTo>
                  <a:pt x="238818" y="61110"/>
                </a:lnTo>
                <a:lnTo>
                  <a:pt x="254390" y="50098"/>
                </a:lnTo>
                <a:lnTo>
                  <a:pt x="243537" y="52180"/>
                </a:lnTo>
                <a:lnTo>
                  <a:pt x="232716" y="54298"/>
                </a:lnTo>
                <a:lnTo>
                  <a:pt x="229573" y="60246"/>
                </a:lnTo>
                <a:lnTo>
                  <a:pt x="226429" y="66194"/>
                </a:lnTo>
                <a:lnTo>
                  <a:pt x="247312" y="63493"/>
                </a:lnTo>
                <a:lnTo>
                  <a:pt x="265152" y="57371"/>
                </a:lnTo>
                <a:lnTo>
                  <a:pt x="221711" y="75124"/>
                </a:lnTo>
                <a:lnTo>
                  <a:pt x="258857" y="69283"/>
                </a:lnTo>
                <a:lnTo>
                  <a:pt x="216991" y="84054"/>
                </a:lnTo>
                <a:lnTo>
                  <a:pt x="235514" y="85819"/>
                </a:lnTo>
                <a:lnTo>
                  <a:pt x="244008" y="88202"/>
                </a:lnTo>
                <a:lnTo>
                  <a:pt x="252470" y="90549"/>
                </a:lnTo>
                <a:lnTo>
                  <a:pt x="259489" y="86544"/>
                </a:lnTo>
                <a:lnTo>
                  <a:pt x="243916" y="97556"/>
                </a:lnTo>
                <a:lnTo>
                  <a:pt x="219882" y="106221"/>
                </a:lnTo>
                <a:lnTo>
                  <a:pt x="165538" y="126051"/>
                </a:lnTo>
                <a:lnTo>
                  <a:pt x="132167" y="143206"/>
                </a:lnTo>
                <a:lnTo>
                  <a:pt x="96395" y="164805"/>
                </a:lnTo>
                <a:lnTo>
                  <a:pt x="105681" y="165690"/>
                </a:lnTo>
                <a:lnTo>
                  <a:pt x="108732" y="169096"/>
                </a:lnTo>
                <a:lnTo>
                  <a:pt x="113350" y="169536"/>
                </a:lnTo>
                <a:lnTo>
                  <a:pt x="121844" y="171919"/>
                </a:lnTo>
                <a:lnTo>
                  <a:pt x="102285" y="199752"/>
                </a:lnTo>
                <a:lnTo>
                  <a:pt x="81885" y="229080"/>
                </a:lnTo>
                <a:lnTo>
                  <a:pt x="70036" y="260780"/>
                </a:lnTo>
                <a:lnTo>
                  <a:pt x="70627" y="278021"/>
                </a:lnTo>
                <a:lnTo>
                  <a:pt x="68207" y="291876"/>
                </a:lnTo>
                <a:lnTo>
                  <a:pt x="67070" y="330844"/>
                </a:lnTo>
                <a:lnTo>
                  <a:pt x="70214" y="324896"/>
                </a:lnTo>
                <a:lnTo>
                  <a:pt x="76408" y="322354"/>
                </a:lnTo>
                <a:lnTo>
                  <a:pt x="67762" y="338715"/>
                </a:lnTo>
                <a:lnTo>
                  <a:pt x="62983" y="357036"/>
                </a:lnTo>
                <a:lnTo>
                  <a:pt x="60270" y="398985"/>
                </a:lnTo>
                <a:lnTo>
                  <a:pt x="61433" y="442878"/>
                </a:lnTo>
                <a:lnTo>
                  <a:pt x="74933" y="491062"/>
                </a:lnTo>
                <a:lnTo>
                  <a:pt x="95311" y="544591"/>
                </a:lnTo>
                <a:lnTo>
                  <a:pt x="121139" y="597081"/>
                </a:lnTo>
                <a:lnTo>
                  <a:pt x="154637" y="653417"/>
                </a:lnTo>
                <a:lnTo>
                  <a:pt x="192011" y="711696"/>
                </a:lnTo>
                <a:lnTo>
                  <a:pt x="234787" y="768933"/>
                </a:lnTo>
                <a:lnTo>
                  <a:pt x="281405" y="828077"/>
                </a:lnTo>
                <a:lnTo>
                  <a:pt x="337302" y="888121"/>
                </a:lnTo>
                <a:lnTo>
                  <a:pt x="389372" y="946226"/>
                </a:lnTo>
                <a:lnTo>
                  <a:pt x="450712" y="1005247"/>
                </a:lnTo>
                <a:lnTo>
                  <a:pt x="513595" y="1061250"/>
                </a:lnTo>
                <a:lnTo>
                  <a:pt x="577261" y="1115770"/>
                </a:lnTo>
                <a:lnTo>
                  <a:pt x="642544" y="1167328"/>
                </a:lnTo>
                <a:lnTo>
                  <a:pt x="611112" y="1134621"/>
                </a:lnTo>
                <a:lnTo>
                  <a:pt x="647163" y="1167768"/>
                </a:lnTo>
                <a:lnTo>
                  <a:pt x="670985" y="1187239"/>
                </a:lnTo>
                <a:lnTo>
                  <a:pt x="747764" y="1244582"/>
                </a:lnTo>
                <a:lnTo>
                  <a:pt x="724674" y="1233003"/>
                </a:lnTo>
                <a:lnTo>
                  <a:pt x="756166" y="1256320"/>
                </a:lnTo>
                <a:lnTo>
                  <a:pt x="801462" y="1290331"/>
                </a:lnTo>
                <a:lnTo>
                  <a:pt x="793060" y="1278593"/>
                </a:lnTo>
                <a:lnTo>
                  <a:pt x="804605" y="1284383"/>
                </a:lnTo>
                <a:lnTo>
                  <a:pt x="805397" y="1282884"/>
                </a:lnTo>
                <a:lnTo>
                  <a:pt x="802346" y="1279478"/>
                </a:lnTo>
                <a:lnTo>
                  <a:pt x="859970" y="1317795"/>
                </a:lnTo>
                <a:lnTo>
                  <a:pt x="909141" y="1353749"/>
                </a:lnTo>
                <a:lnTo>
                  <a:pt x="962931" y="1390144"/>
                </a:lnTo>
                <a:lnTo>
                  <a:pt x="992164" y="1408555"/>
                </a:lnTo>
                <a:lnTo>
                  <a:pt x="1026007" y="1427422"/>
                </a:lnTo>
                <a:lnTo>
                  <a:pt x="1022964" y="1424001"/>
                </a:lnTo>
                <a:lnTo>
                  <a:pt x="1037552" y="1433212"/>
                </a:lnTo>
                <a:lnTo>
                  <a:pt x="1089874" y="1463203"/>
                </a:lnTo>
                <a:lnTo>
                  <a:pt x="1152117" y="1501960"/>
                </a:lnTo>
                <a:lnTo>
                  <a:pt x="1195979" y="1529603"/>
                </a:lnTo>
                <a:lnTo>
                  <a:pt x="1198338" y="1525138"/>
                </a:lnTo>
                <a:lnTo>
                  <a:pt x="1358400" y="1609157"/>
                </a:lnTo>
                <a:lnTo>
                  <a:pt x="1379915" y="1623718"/>
                </a:lnTo>
                <a:lnTo>
                  <a:pt x="1388368" y="1626081"/>
                </a:lnTo>
                <a:lnTo>
                  <a:pt x="1381490" y="1620736"/>
                </a:lnTo>
                <a:lnTo>
                  <a:pt x="1374564" y="1615386"/>
                </a:lnTo>
                <a:lnTo>
                  <a:pt x="1413033" y="1634678"/>
                </a:lnTo>
                <a:lnTo>
                  <a:pt x="1446925" y="1653550"/>
                </a:lnTo>
                <a:lnTo>
                  <a:pt x="1460038" y="1656373"/>
                </a:lnTo>
                <a:lnTo>
                  <a:pt x="1488538" y="1666893"/>
                </a:lnTo>
                <a:lnTo>
                  <a:pt x="1569454" y="1698049"/>
                </a:lnTo>
                <a:lnTo>
                  <a:pt x="1656463" y="1736034"/>
                </a:lnTo>
                <a:lnTo>
                  <a:pt x="1725041" y="1762899"/>
                </a:lnTo>
                <a:lnTo>
                  <a:pt x="1637932" y="1734285"/>
                </a:lnTo>
                <a:lnTo>
                  <a:pt x="1536193" y="1696439"/>
                </a:lnTo>
                <a:lnTo>
                  <a:pt x="1427570" y="1653264"/>
                </a:lnTo>
                <a:lnTo>
                  <a:pt x="1319729" y="1608605"/>
                </a:lnTo>
                <a:lnTo>
                  <a:pt x="1218092" y="1561389"/>
                </a:lnTo>
                <a:lnTo>
                  <a:pt x="1124940" y="1516572"/>
                </a:lnTo>
                <a:lnTo>
                  <a:pt x="1083387" y="1493839"/>
                </a:lnTo>
                <a:lnTo>
                  <a:pt x="1049536" y="1474987"/>
                </a:lnTo>
                <a:lnTo>
                  <a:pt x="1016476" y="1454637"/>
                </a:lnTo>
                <a:lnTo>
                  <a:pt x="994954" y="1440092"/>
                </a:lnTo>
                <a:lnTo>
                  <a:pt x="967245" y="1428073"/>
                </a:lnTo>
                <a:lnTo>
                  <a:pt x="936445" y="1412628"/>
                </a:lnTo>
                <a:lnTo>
                  <a:pt x="879504" y="1382197"/>
                </a:lnTo>
                <a:lnTo>
                  <a:pt x="820304" y="1346862"/>
                </a:lnTo>
                <a:lnTo>
                  <a:pt x="762639" y="1308524"/>
                </a:lnTo>
                <a:lnTo>
                  <a:pt x="706582" y="1267240"/>
                </a:lnTo>
                <a:lnTo>
                  <a:pt x="647441" y="1222514"/>
                </a:lnTo>
                <a:lnTo>
                  <a:pt x="592960" y="1178249"/>
                </a:lnTo>
                <a:lnTo>
                  <a:pt x="540014" y="1130981"/>
                </a:lnTo>
                <a:lnTo>
                  <a:pt x="487109" y="1083734"/>
                </a:lnTo>
                <a:lnTo>
                  <a:pt x="434987" y="1035003"/>
                </a:lnTo>
                <a:lnTo>
                  <a:pt x="387443" y="986692"/>
                </a:lnTo>
                <a:lnTo>
                  <a:pt x="343032" y="941828"/>
                </a:lnTo>
                <a:lnTo>
                  <a:pt x="262630" y="854427"/>
                </a:lnTo>
                <a:lnTo>
                  <a:pt x="200691" y="778180"/>
                </a:lnTo>
                <a:lnTo>
                  <a:pt x="135070" y="681266"/>
                </a:lnTo>
                <a:lnTo>
                  <a:pt x="141112" y="697469"/>
                </a:lnTo>
                <a:lnTo>
                  <a:pt x="147146" y="713687"/>
                </a:lnTo>
                <a:lnTo>
                  <a:pt x="131926" y="687214"/>
                </a:lnTo>
                <a:lnTo>
                  <a:pt x="113615" y="657315"/>
                </a:lnTo>
                <a:lnTo>
                  <a:pt x="119058" y="656292"/>
                </a:lnTo>
                <a:lnTo>
                  <a:pt x="100747" y="626392"/>
                </a:lnTo>
                <a:lnTo>
                  <a:pt x="111256" y="661780"/>
                </a:lnTo>
                <a:lnTo>
                  <a:pt x="86943" y="615698"/>
                </a:lnTo>
                <a:lnTo>
                  <a:pt x="63414" y="568133"/>
                </a:lnTo>
                <a:lnTo>
                  <a:pt x="48347" y="522916"/>
                </a:lnTo>
                <a:lnTo>
                  <a:pt x="33271" y="477714"/>
                </a:lnTo>
                <a:lnTo>
                  <a:pt x="15506" y="391606"/>
                </a:lnTo>
                <a:lnTo>
                  <a:pt x="0" y="310402"/>
                </a:lnTo>
                <a:lnTo>
                  <a:pt x="8461" y="312750"/>
                </a:lnTo>
                <a:lnTo>
                  <a:pt x="13912" y="311711"/>
                </a:lnTo>
                <a:lnTo>
                  <a:pt x="15480" y="308745"/>
                </a:lnTo>
                <a:lnTo>
                  <a:pt x="13964" y="302336"/>
                </a:lnTo>
                <a:lnTo>
                  <a:pt x="6354" y="289100"/>
                </a:lnTo>
                <a:lnTo>
                  <a:pt x="261" y="282272"/>
                </a:lnTo>
                <a:lnTo>
                  <a:pt x="1828" y="279306"/>
                </a:lnTo>
                <a:lnTo>
                  <a:pt x="12058" y="259947"/>
                </a:lnTo>
                <a:lnTo>
                  <a:pt x="13786" y="238220"/>
                </a:lnTo>
                <a:lnTo>
                  <a:pt x="16297" y="215011"/>
                </a:lnTo>
                <a:lnTo>
                  <a:pt x="21209" y="187356"/>
                </a:lnTo>
                <a:lnTo>
                  <a:pt x="8780" y="192420"/>
                </a:lnTo>
                <a:lnTo>
                  <a:pt x="13659" y="164729"/>
                </a:lnTo>
                <a:lnTo>
                  <a:pt x="23982" y="136016"/>
                </a:lnTo>
                <a:lnTo>
                  <a:pt x="42757" y="109666"/>
                </a:lnTo>
                <a:lnTo>
                  <a:pt x="56762" y="101620"/>
                </a:lnTo>
                <a:lnTo>
                  <a:pt x="69192" y="96557"/>
                </a:lnTo>
                <a:lnTo>
                  <a:pt x="81681" y="82103"/>
                </a:lnTo>
                <a:lnTo>
                  <a:pt x="136136" y="43507"/>
                </a:lnTo>
                <a:lnTo>
                  <a:pt x="184236" y="26215"/>
                </a:lnTo>
                <a:lnTo>
                  <a:pt x="240006" y="12768"/>
                </a:lnTo>
                <a:lnTo>
                  <a:pt x="302752" y="4675"/>
                </a:lnTo>
                <a:lnTo>
                  <a:pt x="368491" y="0"/>
                </a:lnTo>
                <a:lnTo>
                  <a:pt x="440373" y="2157"/>
                </a:lnTo>
                <a:lnTo>
                  <a:pt x="511471" y="5797"/>
                </a:lnTo>
                <a:lnTo>
                  <a:pt x="557020" y="11693"/>
                </a:lnTo>
                <a:lnTo>
                  <a:pt x="602609" y="17610"/>
                </a:lnTo>
                <a:lnTo>
                  <a:pt x="652032" y="25450"/>
                </a:lnTo>
                <a:lnTo>
                  <a:pt x="700632" y="34752"/>
                </a:lnTo>
                <a:lnTo>
                  <a:pt x="804005" y="60226"/>
                </a:lnTo>
                <a:lnTo>
                  <a:pt x="906628" y="87219"/>
                </a:lnTo>
                <a:lnTo>
                  <a:pt x="1015312" y="121004"/>
                </a:lnTo>
                <a:lnTo>
                  <a:pt x="1121668" y="159290"/>
                </a:lnTo>
                <a:lnTo>
                  <a:pt x="1231084" y="200966"/>
                </a:lnTo>
                <a:lnTo>
                  <a:pt x="1338916" y="245640"/>
                </a:lnTo>
                <a:lnTo>
                  <a:pt x="1388972" y="270742"/>
                </a:lnTo>
                <a:lnTo>
                  <a:pt x="1483598" y="321946"/>
                </a:lnTo>
                <a:lnTo>
                  <a:pt x="1601348" y="384767"/>
                </a:lnTo>
                <a:lnTo>
                  <a:pt x="1736745" y="460188"/>
                </a:lnTo>
                <a:lnTo>
                  <a:pt x="1868298" y="533703"/>
                </a:lnTo>
                <a:lnTo>
                  <a:pt x="1983656" y="600952"/>
                </a:lnTo>
                <a:lnTo>
                  <a:pt x="2068246" y="652792"/>
                </a:lnTo>
                <a:lnTo>
                  <a:pt x="2093595" y="669275"/>
                </a:lnTo>
                <a:lnTo>
                  <a:pt x="2106655" y="681473"/>
                </a:lnTo>
                <a:lnTo>
                  <a:pt x="2159661" y="719351"/>
                </a:lnTo>
                <a:lnTo>
                  <a:pt x="2183443" y="738801"/>
                </a:lnTo>
                <a:lnTo>
                  <a:pt x="2207224" y="758251"/>
                </a:lnTo>
                <a:lnTo>
                  <a:pt x="2178825" y="738361"/>
                </a:lnTo>
                <a:lnTo>
                  <a:pt x="2303839" y="851887"/>
                </a:lnTo>
                <a:lnTo>
                  <a:pt x="2365138" y="910887"/>
                </a:lnTo>
                <a:lnTo>
                  <a:pt x="2424877" y="972838"/>
                </a:lnTo>
                <a:lnTo>
                  <a:pt x="2417259" y="959618"/>
                </a:lnTo>
                <a:lnTo>
                  <a:pt x="2401197" y="944018"/>
                </a:lnTo>
                <a:lnTo>
                  <a:pt x="2437206" y="977145"/>
                </a:lnTo>
                <a:lnTo>
                  <a:pt x="2467854" y="1011335"/>
                </a:lnTo>
                <a:lnTo>
                  <a:pt x="2493143" y="1037209"/>
                </a:lnTo>
                <a:lnTo>
                  <a:pt x="2495411" y="1042098"/>
                </a:lnTo>
                <a:lnTo>
                  <a:pt x="2491576" y="1040175"/>
                </a:lnTo>
                <a:lnTo>
                  <a:pt x="2520700" y="1067973"/>
                </a:lnTo>
                <a:lnTo>
                  <a:pt x="2544380" y="1096793"/>
                </a:lnTo>
                <a:lnTo>
                  <a:pt x="2563484" y="1125193"/>
                </a:lnTo>
                <a:lnTo>
                  <a:pt x="2579495" y="1150167"/>
                </a:lnTo>
                <a:lnTo>
                  <a:pt x="2572569" y="1144818"/>
                </a:lnTo>
                <a:lnTo>
                  <a:pt x="2568734" y="1142895"/>
                </a:lnTo>
                <a:lnTo>
                  <a:pt x="2573260" y="1152689"/>
                </a:lnTo>
                <a:lnTo>
                  <a:pt x="2554198" y="1124309"/>
                </a:lnTo>
                <a:lnTo>
                  <a:pt x="2565650" y="1139453"/>
                </a:lnTo>
                <a:lnTo>
                  <a:pt x="2564175" y="1133064"/>
                </a:lnTo>
                <a:lnTo>
                  <a:pt x="2546588" y="1111072"/>
                </a:lnTo>
                <a:lnTo>
                  <a:pt x="2551155" y="1120887"/>
                </a:lnTo>
                <a:lnTo>
                  <a:pt x="2538878" y="1107206"/>
                </a:lnTo>
                <a:lnTo>
                  <a:pt x="2570901" y="1157154"/>
                </a:lnTo>
                <a:lnTo>
                  <a:pt x="2583077" y="1180205"/>
                </a:lnTo>
                <a:lnTo>
                  <a:pt x="2581502" y="1183187"/>
                </a:lnTo>
                <a:lnTo>
                  <a:pt x="2578451" y="1179781"/>
                </a:lnTo>
                <a:lnTo>
                  <a:pt x="2589904" y="1194925"/>
                </a:lnTo>
                <a:lnTo>
                  <a:pt x="2605223" y="1212028"/>
                </a:lnTo>
                <a:lnTo>
                  <a:pt x="2631996" y="1244274"/>
                </a:lnTo>
                <a:lnTo>
                  <a:pt x="2624438" y="1221663"/>
                </a:lnTo>
                <a:lnTo>
                  <a:pt x="2606951" y="1190301"/>
                </a:lnTo>
                <a:lnTo>
                  <a:pt x="2573453" y="1133965"/>
                </a:lnTo>
                <a:lnTo>
                  <a:pt x="2595566" y="1165751"/>
                </a:lnTo>
                <a:lnTo>
                  <a:pt x="2611570" y="1190741"/>
                </a:lnTo>
                <a:lnTo>
                  <a:pt x="2638190" y="1241732"/>
                </a:lnTo>
                <a:lnTo>
                  <a:pt x="2635140" y="1238326"/>
                </a:lnTo>
                <a:lnTo>
                  <a:pt x="2633564" y="1241308"/>
                </a:lnTo>
                <a:lnTo>
                  <a:pt x="2639606" y="1257511"/>
                </a:lnTo>
                <a:lnTo>
                  <a:pt x="2654041" y="1285467"/>
                </a:lnTo>
                <a:lnTo>
                  <a:pt x="2617359" y="1235058"/>
                </a:lnTo>
                <a:lnTo>
                  <a:pt x="2616516" y="1245932"/>
                </a:lnTo>
                <a:lnTo>
                  <a:pt x="2614848" y="1258268"/>
                </a:lnTo>
                <a:lnTo>
                  <a:pt x="2622305" y="1290249"/>
                </a:lnTo>
                <a:lnTo>
                  <a:pt x="2635857" y="1329058"/>
                </a:lnTo>
                <a:lnTo>
                  <a:pt x="2655543" y="1374715"/>
                </a:lnTo>
                <a:lnTo>
                  <a:pt x="2696498" y="1463033"/>
                </a:lnTo>
                <a:lnTo>
                  <a:pt x="2714717" y="1502286"/>
                </a:lnTo>
                <a:lnTo>
                  <a:pt x="2726793" y="1534707"/>
                </a:lnTo>
                <a:lnTo>
                  <a:pt x="2724534" y="1529802"/>
                </a:lnTo>
                <a:lnTo>
                  <a:pt x="2724434" y="1539172"/>
                </a:lnTo>
                <a:lnTo>
                  <a:pt x="2727485" y="1542579"/>
                </a:lnTo>
                <a:lnTo>
                  <a:pt x="2728269" y="1541095"/>
                </a:lnTo>
                <a:lnTo>
                  <a:pt x="2728209" y="15504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65341" y="25939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13753" y="19650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0300" y="831061"/>
            <a:ext cx="2733998" cy="1786430"/>
          </a:xfrm>
          <a:custGeom>
            <a:avLst/>
            <a:gdLst/>
            <a:ahLst/>
            <a:cxnLst/>
            <a:rect l="l" t="t" r="r" b="b"/>
            <a:pathLst>
              <a:path w="2733998" h="1786430">
                <a:moveTo>
                  <a:pt x="1124940" y="1516572"/>
                </a:moveTo>
                <a:lnTo>
                  <a:pt x="1083387" y="1493839"/>
                </a:lnTo>
                <a:lnTo>
                  <a:pt x="1049536" y="1474987"/>
                </a:lnTo>
                <a:lnTo>
                  <a:pt x="1016476" y="1454637"/>
                </a:lnTo>
                <a:lnTo>
                  <a:pt x="994954" y="1440092"/>
                </a:lnTo>
                <a:lnTo>
                  <a:pt x="967245" y="1428073"/>
                </a:lnTo>
                <a:lnTo>
                  <a:pt x="936445" y="1412628"/>
                </a:lnTo>
                <a:lnTo>
                  <a:pt x="879504" y="1382197"/>
                </a:lnTo>
                <a:lnTo>
                  <a:pt x="820304" y="1346862"/>
                </a:lnTo>
                <a:lnTo>
                  <a:pt x="762639" y="1308524"/>
                </a:lnTo>
                <a:lnTo>
                  <a:pt x="706582" y="1267240"/>
                </a:lnTo>
                <a:lnTo>
                  <a:pt x="647441" y="1222514"/>
                </a:lnTo>
                <a:lnTo>
                  <a:pt x="592960" y="1178249"/>
                </a:lnTo>
                <a:lnTo>
                  <a:pt x="540014" y="1130981"/>
                </a:lnTo>
                <a:lnTo>
                  <a:pt x="487109" y="1083734"/>
                </a:lnTo>
                <a:lnTo>
                  <a:pt x="434987" y="1035003"/>
                </a:lnTo>
                <a:lnTo>
                  <a:pt x="387443" y="986692"/>
                </a:lnTo>
                <a:lnTo>
                  <a:pt x="343032" y="941828"/>
                </a:lnTo>
                <a:lnTo>
                  <a:pt x="262630" y="854427"/>
                </a:lnTo>
                <a:lnTo>
                  <a:pt x="200691" y="778180"/>
                </a:lnTo>
                <a:lnTo>
                  <a:pt x="135070" y="681266"/>
                </a:lnTo>
                <a:lnTo>
                  <a:pt x="141112" y="697469"/>
                </a:lnTo>
                <a:lnTo>
                  <a:pt x="147146" y="713687"/>
                </a:lnTo>
                <a:lnTo>
                  <a:pt x="131926" y="687214"/>
                </a:lnTo>
                <a:lnTo>
                  <a:pt x="113615" y="657315"/>
                </a:lnTo>
                <a:lnTo>
                  <a:pt x="119058" y="656292"/>
                </a:lnTo>
                <a:lnTo>
                  <a:pt x="100747" y="626392"/>
                </a:lnTo>
                <a:lnTo>
                  <a:pt x="111256" y="661780"/>
                </a:lnTo>
                <a:lnTo>
                  <a:pt x="86943" y="615698"/>
                </a:lnTo>
                <a:lnTo>
                  <a:pt x="63414" y="568133"/>
                </a:lnTo>
                <a:lnTo>
                  <a:pt x="48347" y="522916"/>
                </a:lnTo>
                <a:lnTo>
                  <a:pt x="33271" y="477714"/>
                </a:lnTo>
                <a:lnTo>
                  <a:pt x="15506" y="391606"/>
                </a:lnTo>
                <a:lnTo>
                  <a:pt x="0" y="310402"/>
                </a:lnTo>
                <a:lnTo>
                  <a:pt x="8461" y="312750"/>
                </a:lnTo>
                <a:lnTo>
                  <a:pt x="13912" y="311711"/>
                </a:lnTo>
                <a:lnTo>
                  <a:pt x="15480" y="308745"/>
                </a:lnTo>
                <a:lnTo>
                  <a:pt x="13964" y="302336"/>
                </a:lnTo>
                <a:lnTo>
                  <a:pt x="6354" y="289100"/>
                </a:lnTo>
                <a:lnTo>
                  <a:pt x="261" y="282272"/>
                </a:lnTo>
                <a:lnTo>
                  <a:pt x="1828" y="279306"/>
                </a:lnTo>
                <a:lnTo>
                  <a:pt x="12058" y="259947"/>
                </a:lnTo>
                <a:lnTo>
                  <a:pt x="13786" y="238220"/>
                </a:lnTo>
                <a:lnTo>
                  <a:pt x="16297" y="215011"/>
                </a:lnTo>
                <a:lnTo>
                  <a:pt x="21209" y="187356"/>
                </a:lnTo>
                <a:lnTo>
                  <a:pt x="8780" y="192420"/>
                </a:lnTo>
                <a:lnTo>
                  <a:pt x="13659" y="164729"/>
                </a:lnTo>
                <a:lnTo>
                  <a:pt x="23982" y="136016"/>
                </a:lnTo>
                <a:lnTo>
                  <a:pt x="42757" y="109666"/>
                </a:lnTo>
                <a:lnTo>
                  <a:pt x="56762" y="101620"/>
                </a:lnTo>
                <a:lnTo>
                  <a:pt x="69192" y="96557"/>
                </a:lnTo>
                <a:lnTo>
                  <a:pt x="81681" y="82103"/>
                </a:lnTo>
                <a:lnTo>
                  <a:pt x="136136" y="43507"/>
                </a:lnTo>
                <a:lnTo>
                  <a:pt x="184236" y="26215"/>
                </a:lnTo>
                <a:lnTo>
                  <a:pt x="240006" y="12768"/>
                </a:lnTo>
                <a:lnTo>
                  <a:pt x="302752" y="4675"/>
                </a:lnTo>
                <a:lnTo>
                  <a:pt x="368491" y="0"/>
                </a:lnTo>
                <a:lnTo>
                  <a:pt x="440373" y="2157"/>
                </a:lnTo>
                <a:lnTo>
                  <a:pt x="511471" y="5797"/>
                </a:lnTo>
                <a:lnTo>
                  <a:pt x="557020" y="11693"/>
                </a:lnTo>
                <a:lnTo>
                  <a:pt x="602609" y="17610"/>
                </a:lnTo>
                <a:lnTo>
                  <a:pt x="652032" y="25450"/>
                </a:lnTo>
                <a:lnTo>
                  <a:pt x="700632" y="34752"/>
                </a:lnTo>
                <a:lnTo>
                  <a:pt x="804005" y="60226"/>
                </a:lnTo>
                <a:lnTo>
                  <a:pt x="906628" y="87219"/>
                </a:lnTo>
                <a:lnTo>
                  <a:pt x="1015312" y="121004"/>
                </a:lnTo>
                <a:lnTo>
                  <a:pt x="1121668" y="159290"/>
                </a:lnTo>
                <a:lnTo>
                  <a:pt x="1231084" y="200966"/>
                </a:lnTo>
                <a:lnTo>
                  <a:pt x="1338916" y="245640"/>
                </a:lnTo>
                <a:lnTo>
                  <a:pt x="1388972" y="270742"/>
                </a:lnTo>
                <a:lnTo>
                  <a:pt x="1483598" y="321946"/>
                </a:lnTo>
                <a:lnTo>
                  <a:pt x="1601348" y="384767"/>
                </a:lnTo>
                <a:lnTo>
                  <a:pt x="1736745" y="460188"/>
                </a:lnTo>
                <a:lnTo>
                  <a:pt x="1868298" y="533703"/>
                </a:lnTo>
                <a:lnTo>
                  <a:pt x="1983656" y="600952"/>
                </a:lnTo>
                <a:lnTo>
                  <a:pt x="2068246" y="652792"/>
                </a:lnTo>
                <a:lnTo>
                  <a:pt x="2093595" y="669275"/>
                </a:lnTo>
                <a:lnTo>
                  <a:pt x="2106655" y="681473"/>
                </a:lnTo>
                <a:lnTo>
                  <a:pt x="2159661" y="719351"/>
                </a:lnTo>
                <a:lnTo>
                  <a:pt x="2183443" y="738801"/>
                </a:lnTo>
                <a:lnTo>
                  <a:pt x="2207224" y="758251"/>
                </a:lnTo>
                <a:lnTo>
                  <a:pt x="2178825" y="738361"/>
                </a:lnTo>
                <a:lnTo>
                  <a:pt x="2303839" y="851887"/>
                </a:lnTo>
                <a:lnTo>
                  <a:pt x="2365138" y="910887"/>
                </a:lnTo>
                <a:lnTo>
                  <a:pt x="2424877" y="972838"/>
                </a:lnTo>
                <a:lnTo>
                  <a:pt x="2417259" y="959618"/>
                </a:lnTo>
                <a:lnTo>
                  <a:pt x="2401197" y="944018"/>
                </a:lnTo>
                <a:lnTo>
                  <a:pt x="2437206" y="977145"/>
                </a:lnTo>
                <a:lnTo>
                  <a:pt x="2467854" y="1011335"/>
                </a:lnTo>
                <a:lnTo>
                  <a:pt x="2493143" y="1037209"/>
                </a:lnTo>
                <a:lnTo>
                  <a:pt x="2495411" y="1042098"/>
                </a:lnTo>
                <a:lnTo>
                  <a:pt x="2491576" y="1040175"/>
                </a:lnTo>
                <a:lnTo>
                  <a:pt x="2520700" y="1067973"/>
                </a:lnTo>
                <a:lnTo>
                  <a:pt x="2544380" y="1096793"/>
                </a:lnTo>
                <a:lnTo>
                  <a:pt x="2563484" y="1125193"/>
                </a:lnTo>
                <a:lnTo>
                  <a:pt x="2579495" y="1150167"/>
                </a:lnTo>
                <a:lnTo>
                  <a:pt x="2572569" y="1144818"/>
                </a:lnTo>
                <a:lnTo>
                  <a:pt x="2568734" y="1142895"/>
                </a:lnTo>
                <a:lnTo>
                  <a:pt x="2573260" y="1152689"/>
                </a:lnTo>
                <a:lnTo>
                  <a:pt x="2554198" y="1124309"/>
                </a:lnTo>
                <a:lnTo>
                  <a:pt x="2565650" y="1139453"/>
                </a:lnTo>
                <a:lnTo>
                  <a:pt x="2564175" y="1133064"/>
                </a:lnTo>
                <a:lnTo>
                  <a:pt x="2546588" y="1111072"/>
                </a:lnTo>
                <a:lnTo>
                  <a:pt x="2551155" y="1120887"/>
                </a:lnTo>
                <a:lnTo>
                  <a:pt x="2538878" y="1107206"/>
                </a:lnTo>
                <a:lnTo>
                  <a:pt x="2570901" y="1157154"/>
                </a:lnTo>
                <a:lnTo>
                  <a:pt x="2583077" y="1180205"/>
                </a:lnTo>
                <a:lnTo>
                  <a:pt x="2581502" y="1183187"/>
                </a:lnTo>
                <a:lnTo>
                  <a:pt x="2578451" y="1179781"/>
                </a:lnTo>
                <a:lnTo>
                  <a:pt x="2589904" y="1194925"/>
                </a:lnTo>
                <a:lnTo>
                  <a:pt x="2605223" y="1212028"/>
                </a:lnTo>
                <a:lnTo>
                  <a:pt x="2631996" y="1244274"/>
                </a:lnTo>
                <a:lnTo>
                  <a:pt x="2624438" y="1221663"/>
                </a:lnTo>
                <a:lnTo>
                  <a:pt x="2606951" y="1190301"/>
                </a:lnTo>
                <a:lnTo>
                  <a:pt x="2573453" y="1133965"/>
                </a:lnTo>
                <a:lnTo>
                  <a:pt x="2595566" y="1165751"/>
                </a:lnTo>
                <a:lnTo>
                  <a:pt x="2611570" y="1190741"/>
                </a:lnTo>
                <a:lnTo>
                  <a:pt x="2638190" y="1241732"/>
                </a:lnTo>
                <a:lnTo>
                  <a:pt x="2635140" y="1238326"/>
                </a:lnTo>
                <a:lnTo>
                  <a:pt x="2633564" y="1241308"/>
                </a:lnTo>
                <a:lnTo>
                  <a:pt x="2639606" y="1257511"/>
                </a:lnTo>
                <a:lnTo>
                  <a:pt x="2654041" y="1285467"/>
                </a:lnTo>
                <a:lnTo>
                  <a:pt x="2617359" y="1235058"/>
                </a:lnTo>
                <a:lnTo>
                  <a:pt x="2616516" y="1245932"/>
                </a:lnTo>
                <a:lnTo>
                  <a:pt x="2614848" y="1258268"/>
                </a:lnTo>
                <a:lnTo>
                  <a:pt x="2622305" y="1290249"/>
                </a:lnTo>
                <a:lnTo>
                  <a:pt x="2635857" y="1329058"/>
                </a:lnTo>
                <a:lnTo>
                  <a:pt x="2655543" y="1374715"/>
                </a:lnTo>
                <a:lnTo>
                  <a:pt x="2696498" y="1463033"/>
                </a:lnTo>
                <a:lnTo>
                  <a:pt x="2714717" y="1502286"/>
                </a:lnTo>
                <a:lnTo>
                  <a:pt x="2726793" y="1534707"/>
                </a:lnTo>
                <a:lnTo>
                  <a:pt x="2724534" y="1529802"/>
                </a:lnTo>
                <a:lnTo>
                  <a:pt x="2724434" y="1539172"/>
                </a:lnTo>
                <a:lnTo>
                  <a:pt x="2727485" y="1542579"/>
                </a:lnTo>
                <a:lnTo>
                  <a:pt x="2728269" y="1541095"/>
                </a:lnTo>
                <a:lnTo>
                  <a:pt x="2728209" y="1550486"/>
                </a:lnTo>
                <a:lnTo>
                  <a:pt x="2726693" y="1544077"/>
                </a:lnTo>
                <a:lnTo>
                  <a:pt x="2728900" y="1558357"/>
                </a:lnTo>
                <a:lnTo>
                  <a:pt x="2728748" y="1577102"/>
                </a:lnTo>
                <a:lnTo>
                  <a:pt x="2725505" y="1592420"/>
                </a:lnTo>
                <a:lnTo>
                  <a:pt x="2730123" y="1592860"/>
                </a:lnTo>
                <a:lnTo>
                  <a:pt x="2733998" y="1594803"/>
                </a:lnTo>
                <a:lnTo>
                  <a:pt x="2733114" y="1605656"/>
                </a:lnTo>
                <a:lnTo>
                  <a:pt x="2723676" y="1623516"/>
                </a:lnTo>
                <a:lnTo>
                  <a:pt x="2696045" y="1684984"/>
                </a:lnTo>
                <a:lnTo>
                  <a:pt x="2674809" y="1725169"/>
                </a:lnTo>
                <a:lnTo>
                  <a:pt x="2664688" y="1735142"/>
                </a:lnTo>
                <a:lnTo>
                  <a:pt x="2663113" y="1738124"/>
                </a:lnTo>
                <a:lnTo>
                  <a:pt x="2659278" y="1736201"/>
                </a:lnTo>
                <a:lnTo>
                  <a:pt x="2637563" y="1740380"/>
                </a:lnTo>
                <a:lnTo>
                  <a:pt x="2616579" y="1752451"/>
                </a:lnTo>
                <a:lnTo>
                  <a:pt x="2595597" y="1764521"/>
                </a:lnTo>
                <a:lnTo>
                  <a:pt x="2583900" y="1777477"/>
                </a:lnTo>
                <a:lnTo>
                  <a:pt x="2580848" y="1774071"/>
                </a:lnTo>
                <a:lnTo>
                  <a:pt x="2579273" y="1777052"/>
                </a:lnTo>
                <a:lnTo>
                  <a:pt x="2559133" y="1778250"/>
                </a:lnTo>
                <a:lnTo>
                  <a:pt x="2539034" y="1779467"/>
                </a:lnTo>
                <a:lnTo>
                  <a:pt x="2486468" y="1777575"/>
                </a:lnTo>
                <a:lnTo>
                  <a:pt x="2437776" y="1777627"/>
                </a:lnTo>
                <a:lnTo>
                  <a:pt x="2417677" y="1778845"/>
                </a:lnTo>
                <a:lnTo>
                  <a:pt x="2405248" y="1783908"/>
                </a:lnTo>
                <a:lnTo>
                  <a:pt x="2410650" y="1782865"/>
                </a:lnTo>
                <a:lnTo>
                  <a:pt x="2419152" y="1785233"/>
                </a:lnTo>
                <a:lnTo>
                  <a:pt x="2413742" y="1786292"/>
                </a:lnTo>
                <a:lnTo>
                  <a:pt x="2399013" y="1786430"/>
                </a:lnTo>
                <a:lnTo>
                  <a:pt x="2351889" y="1783516"/>
                </a:lnTo>
                <a:lnTo>
                  <a:pt x="2305548" y="1779118"/>
                </a:lnTo>
                <a:lnTo>
                  <a:pt x="2307124" y="1776136"/>
                </a:lnTo>
                <a:lnTo>
                  <a:pt x="2308700" y="1773154"/>
                </a:lnTo>
                <a:lnTo>
                  <a:pt x="2262319" y="1768736"/>
                </a:lnTo>
                <a:lnTo>
                  <a:pt x="2277016" y="1768562"/>
                </a:lnTo>
                <a:lnTo>
                  <a:pt x="2234510" y="1766088"/>
                </a:lnTo>
                <a:lnTo>
                  <a:pt x="2211369" y="1763883"/>
                </a:lnTo>
                <a:lnTo>
                  <a:pt x="2219038" y="1767729"/>
                </a:lnTo>
                <a:lnTo>
                  <a:pt x="2250723" y="1772321"/>
                </a:lnTo>
                <a:lnTo>
                  <a:pt x="2141054" y="1758760"/>
                </a:lnTo>
                <a:lnTo>
                  <a:pt x="2164204" y="1760948"/>
                </a:lnTo>
                <a:lnTo>
                  <a:pt x="2107111" y="1749263"/>
                </a:lnTo>
                <a:lnTo>
                  <a:pt x="2056212" y="1735035"/>
                </a:lnTo>
                <a:lnTo>
                  <a:pt x="2096349" y="1741990"/>
                </a:lnTo>
                <a:lnTo>
                  <a:pt x="2136495" y="1748930"/>
                </a:lnTo>
                <a:lnTo>
                  <a:pt x="2210636" y="1755992"/>
                </a:lnTo>
                <a:lnTo>
                  <a:pt x="2279375" y="1764097"/>
                </a:lnTo>
                <a:lnTo>
                  <a:pt x="2319513" y="1771052"/>
                </a:lnTo>
                <a:lnTo>
                  <a:pt x="2359659" y="1777992"/>
                </a:lnTo>
                <a:lnTo>
                  <a:pt x="2329583" y="1770454"/>
                </a:lnTo>
                <a:lnTo>
                  <a:pt x="2294063" y="1763938"/>
                </a:lnTo>
                <a:lnTo>
                  <a:pt x="2300298" y="1761417"/>
                </a:lnTo>
                <a:lnTo>
                  <a:pt x="2311120" y="1759299"/>
                </a:lnTo>
                <a:lnTo>
                  <a:pt x="2366046" y="1756725"/>
                </a:lnTo>
                <a:lnTo>
                  <a:pt x="2434877" y="1755477"/>
                </a:lnTo>
                <a:lnTo>
                  <a:pt x="2431042" y="1753554"/>
                </a:lnTo>
                <a:lnTo>
                  <a:pt x="2439504" y="1755901"/>
                </a:lnTo>
                <a:lnTo>
                  <a:pt x="2445739" y="1753379"/>
                </a:lnTo>
                <a:lnTo>
                  <a:pt x="2455768" y="1752760"/>
                </a:lnTo>
                <a:lnTo>
                  <a:pt x="2460427" y="1753221"/>
                </a:lnTo>
                <a:lnTo>
                  <a:pt x="2449573" y="1755302"/>
                </a:lnTo>
                <a:lnTo>
                  <a:pt x="2483577" y="1755409"/>
                </a:lnTo>
                <a:lnTo>
                  <a:pt x="2506759" y="1757634"/>
                </a:lnTo>
                <a:lnTo>
                  <a:pt x="2516045" y="1758518"/>
                </a:lnTo>
                <a:lnTo>
                  <a:pt x="2519880" y="1760441"/>
                </a:lnTo>
                <a:lnTo>
                  <a:pt x="2518304" y="1763423"/>
                </a:lnTo>
                <a:lnTo>
                  <a:pt x="2512110" y="1765965"/>
                </a:lnTo>
                <a:lnTo>
                  <a:pt x="2534568" y="1760283"/>
                </a:lnTo>
                <a:lnTo>
                  <a:pt x="2553191" y="1752677"/>
                </a:lnTo>
                <a:lnTo>
                  <a:pt x="2595849" y="1736407"/>
                </a:lnTo>
                <a:lnTo>
                  <a:pt x="2630837" y="1716291"/>
                </a:lnTo>
                <a:lnTo>
                  <a:pt x="2644050" y="1709744"/>
                </a:lnTo>
                <a:lnTo>
                  <a:pt x="2651036" y="1705703"/>
                </a:lnTo>
                <a:lnTo>
                  <a:pt x="2647986" y="1702297"/>
                </a:lnTo>
                <a:lnTo>
                  <a:pt x="2637916" y="1702896"/>
                </a:lnTo>
                <a:lnTo>
                  <a:pt x="2642635" y="1693965"/>
                </a:lnTo>
                <a:lnTo>
                  <a:pt x="2651972" y="1685475"/>
                </a:lnTo>
                <a:lnTo>
                  <a:pt x="2655848" y="1687419"/>
                </a:lnTo>
                <a:lnTo>
                  <a:pt x="2657423" y="1684437"/>
                </a:lnTo>
                <a:lnTo>
                  <a:pt x="2661359" y="1676990"/>
                </a:lnTo>
                <a:lnTo>
                  <a:pt x="2652073" y="1676105"/>
                </a:lnTo>
                <a:lnTo>
                  <a:pt x="2646662" y="1677164"/>
                </a:lnTo>
                <a:lnTo>
                  <a:pt x="2645879" y="1678647"/>
                </a:lnTo>
                <a:lnTo>
                  <a:pt x="2648138" y="1683552"/>
                </a:lnTo>
                <a:lnTo>
                  <a:pt x="2630205" y="1699029"/>
                </a:lnTo>
                <a:lnTo>
                  <a:pt x="2607647" y="1714082"/>
                </a:lnTo>
                <a:lnTo>
                  <a:pt x="2647454" y="1675665"/>
                </a:lnTo>
                <a:lnTo>
                  <a:pt x="2663870" y="1653780"/>
                </a:lnTo>
                <a:lnTo>
                  <a:pt x="2676460" y="1629956"/>
                </a:lnTo>
                <a:lnTo>
                  <a:pt x="2684423" y="1605708"/>
                </a:lnTo>
                <a:lnTo>
                  <a:pt x="2689294" y="1578033"/>
                </a:lnTo>
                <a:lnTo>
                  <a:pt x="2688763" y="1551402"/>
                </a:lnTo>
                <a:lnTo>
                  <a:pt x="2681305" y="1519421"/>
                </a:lnTo>
                <a:lnTo>
                  <a:pt x="2685864" y="1529251"/>
                </a:lnTo>
                <a:lnTo>
                  <a:pt x="2689698" y="1531174"/>
                </a:lnTo>
                <a:lnTo>
                  <a:pt x="2691375" y="1518822"/>
                </a:lnTo>
                <a:lnTo>
                  <a:pt x="2687692" y="1498154"/>
                </a:lnTo>
                <a:lnTo>
                  <a:pt x="2686217" y="1491766"/>
                </a:lnTo>
                <a:lnTo>
                  <a:pt x="2680082" y="1484918"/>
                </a:lnTo>
                <a:lnTo>
                  <a:pt x="2679298" y="1486401"/>
                </a:lnTo>
                <a:lnTo>
                  <a:pt x="2676307" y="1473605"/>
                </a:lnTo>
                <a:lnTo>
                  <a:pt x="2665107" y="1430346"/>
                </a:lnTo>
                <a:lnTo>
                  <a:pt x="2653183" y="1379180"/>
                </a:lnTo>
                <a:lnTo>
                  <a:pt x="2631238" y="1328618"/>
                </a:lnTo>
                <a:lnTo>
                  <a:pt x="2603834" y="1279110"/>
                </a:lnTo>
                <a:lnTo>
                  <a:pt x="2577222" y="1228103"/>
                </a:lnTo>
                <a:lnTo>
                  <a:pt x="2542148" y="1174749"/>
                </a:lnTo>
                <a:lnTo>
                  <a:pt x="2506290" y="1122878"/>
                </a:lnTo>
                <a:lnTo>
                  <a:pt x="2465773" y="1070546"/>
                </a:lnTo>
                <a:lnTo>
                  <a:pt x="2417546" y="1014348"/>
                </a:lnTo>
                <a:lnTo>
                  <a:pt x="2368568" y="959670"/>
                </a:lnTo>
                <a:lnTo>
                  <a:pt x="2309520" y="905589"/>
                </a:lnTo>
                <a:lnTo>
                  <a:pt x="2195958" y="807208"/>
                </a:lnTo>
                <a:lnTo>
                  <a:pt x="2038709" y="671869"/>
                </a:lnTo>
                <a:lnTo>
                  <a:pt x="2041760" y="675275"/>
                </a:lnTo>
                <a:lnTo>
                  <a:pt x="2044802" y="678697"/>
                </a:lnTo>
                <a:lnTo>
                  <a:pt x="2057864" y="690895"/>
                </a:lnTo>
                <a:lnTo>
                  <a:pt x="2078594" y="706939"/>
                </a:lnTo>
                <a:lnTo>
                  <a:pt x="2012527" y="656864"/>
                </a:lnTo>
                <a:lnTo>
                  <a:pt x="1984919" y="635475"/>
                </a:lnTo>
                <a:lnTo>
                  <a:pt x="1977209" y="631608"/>
                </a:lnTo>
                <a:lnTo>
                  <a:pt x="1984127" y="636974"/>
                </a:lnTo>
                <a:lnTo>
                  <a:pt x="1925678" y="600119"/>
                </a:lnTo>
                <a:lnTo>
                  <a:pt x="1862603" y="562840"/>
                </a:lnTo>
                <a:lnTo>
                  <a:pt x="1798776" y="527081"/>
                </a:lnTo>
                <a:lnTo>
                  <a:pt x="1734916" y="491285"/>
                </a:lnTo>
                <a:lnTo>
                  <a:pt x="1606405" y="421192"/>
                </a:lnTo>
                <a:lnTo>
                  <a:pt x="1550256" y="389263"/>
                </a:lnTo>
                <a:lnTo>
                  <a:pt x="1494099" y="357349"/>
                </a:lnTo>
                <a:lnTo>
                  <a:pt x="1467174" y="343847"/>
                </a:lnTo>
                <a:lnTo>
                  <a:pt x="1435590" y="329885"/>
                </a:lnTo>
                <a:lnTo>
                  <a:pt x="1370887" y="304963"/>
                </a:lnTo>
                <a:lnTo>
                  <a:pt x="1310011" y="281979"/>
                </a:lnTo>
                <a:lnTo>
                  <a:pt x="1282262" y="269940"/>
                </a:lnTo>
                <a:lnTo>
                  <a:pt x="1255337" y="256438"/>
                </a:lnTo>
                <a:lnTo>
                  <a:pt x="1279311" y="257164"/>
                </a:lnTo>
                <a:lnTo>
                  <a:pt x="1276219" y="253737"/>
                </a:lnTo>
                <a:lnTo>
                  <a:pt x="1263891" y="249431"/>
                </a:lnTo>
                <a:lnTo>
                  <a:pt x="1227680" y="235045"/>
                </a:lnTo>
                <a:lnTo>
                  <a:pt x="1202230" y="227931"/>
                </a:lnTo>
                <a:lnTo>
                  <a:pt x="1220702" y="239070"/>
                </a:lnTo>
                <a:lnTo>
                  <a:pt x="1241533" y="245744"/>
                </a:lnTo>
                <a:lnTo>
                  <a:pt x="1243792" y="250649"/>
                </a:lnTo>
                <a:lnTo>
                  <a:pt x="1243008" y="252132"/>
                </a:lnTo>
                <a:lnTo>
                  <a:pt x="1238381" y="251708"/>
                </a:lnTo>
                <a:lnTo>
                  <a:pt x="1229888" y="249324"/>
                </a:lnTo>
                <a:lnTo>
                  <a:pt x="1215291" y="240129"/>
                </a:lnTo>
                <a:lnTo>
                  <a:pt x="1196828" y="228974"/>
                </a:lnTo>
                <a:lnTo>
                  <a:pt x="1170647" y="213968"/>
                </a:lnTo>
                <a:lnTo>
                  <a:pt x="1188326" y="226606"/>
                </a:lnTo>
                <a:lnTo>
                  <a:pt x="1128241" y="202124"/>
                </a:lnTo>
                <a:lnTo>
                  <a:pt x="1079702" y="183431"/>
                </a:lnTo>
                <a:lnTo>
                  <a:pt x="1038089" y="170088"/>
                </a:lnTo>
                <a:lnTo>
                  <a:pt x="995643" y="158223"/>
                </a:lnTo>
                <a:lnTo>
                  <a:pt x="1024185" y="168763"/>
                </a:lnTo>
                <a:lnTo>
                  <a:pt x="998735" y="161649"/>
                </a:lnTo>
                <a:lnTo>
                  <a:pt x="991809" y="156300"/>
                </a:lnTo>
                <a:lnTo>
                  <a:pt x="1000311" y="158667"/>
                </a:lnTo>
                <a:lnTo>
                  <a:pt x="973345" y="145145"/>
                </a:lnTo>
                <a:lnTo>
                  <a:pt x="944845" y="134625"/>
                </a:lnTo>
                <a:lnTo>
                  <a:pt x="920179" y="126028"/>
                </a:lnTo>
                <a:lnTo>
                  <a:pt x="893946" y="120397"/>
                </a:lnTo>
                <a:lnTo>
                  <a:pt x="904707" y="127670"/>
                </a:lnTo>
                <a:lnTo>
                  <a:pt x="917036" y="131976"/>
                </a:lnTo>
                <a:lnTo>
                  <a:pt x="824483" y="104385"/>
                </a:lnTo>
                <a:lnTo>
                  <a:pt x="798242" y="98770"/>
                </a:lnTo>
                <a:lnTo>
                  <a:pt x="802909" y="99214"/>
                </a:lnTo>
                <a:lnTo>
                  <a:pt x="761247" y="85866"/>
                </a:lnTo>
                <a:lnTo>
                  <a:pt x="722685" y="75929"/>
                </a:lnTo>
                <a:lnTo>
                  <a:pt x="696444" y="70314"/>
                </a:lnTo>
                <a:lnTo>
                  <a:pt x="691033" y="71373"/>
                </a:lnTo>
                <a:lnTo>
                  <a:pt x="685631" y="72416"/>
                </a:lnTo>
                <a:lnTo>
                  <a:pt x="663224" y="68724"/>
                </a:lnTo>
                <a:lnTo>
                  <a:pt x="636207" y="64576"/>
                </a:lnTo>
                <a:lnTo>
                  <a:pt x="575962" y="58854"/>
                </a:lnTo>
                <a:lnTo>
                  <a:pt x="605247" y="67891"/>
                </a:lnTo>
                <a:lnTo>
                  <a:pt x="551204" y="59612"/>
                </a:lnTo>
                <a:lnTo>
                  <a:pt x="492495" y="50887"/>
                </a:lnTo>
                <a:lnTo>
                  <a:pt x="460067" y="47798"/>
                </a:lnTo>
                <a:lnTo>
                  <a:pt x="430682" y="48131"/>
                </a:lnTo>
                <a:lnTo>
                  <a:pt x="391236" y="49047"/>
                </a:lnTo>
                <a:lnTo>
                  <a:pt x="401306" y="48449"/>
                </a:lnTo>
                <a:lnTo>
                  <a:pt x="381991" y="48183"/>
                </a:lnTo>
                <a:lnTo>
                  <a:pt x="353390" y="47033"/>
                </a:lnTo>
                <a:lnTo>
                  <a:pt x="343320" y="47632"/>
                </a:lnTo>
                <a:lnTo>
                  <a:pt x="334826" y="45248"/>
                </a:lnTo>
                <a:lnTo>
                  <a:pt x="352666" y="39126"/>
                </a:lnTo>
                <a:lnTo>
                  <a:pt x="377424" y="38369"/>
                </a:lnTo>
                <a:lnTo>
                  <a:pt x="402190" y="37596"/>
                </a:lnTo>
                <a:lnTo>
                  <a:pt x="423073" y="34895"/>
                </a:lnTo>
                <a:lnTo>
                  <a:pt x="400674" y="31187"/>
                </a:lnTo>
                <a:lnTo>
                  <a:pt x="385978" y="31362"/>
                </a:lnTo>
                <a:lnTo>
                  <a:pt x="391429" y="30323"/>
                </a:lnTo>
                <a:lnTo>
                  <a:pt x="386770" y="29863"/>
                </a:lnTo>
                <a:lnTo>
                  <a:pt x="357385" y="30196"/>
                </a:lnTo>
                <a:lnTo>
                  <a:pt x="338070" y="29930"/>
                </a:lnTo>
                <a:lnTo>
                  <a:pt x="321806" y="33071"/>
                </a:lnTo>
                <a:lnTo>
                  <a:pt x="310161" y="36651"/>
                </a:lnTo>
                <a:lnTo>
                  <a:pt x="309377" y="38134"/>
                </a:lnTo>
                <a:lnTo>
                  <a:pt x="311677" y="43060"/>
                </a:lnTo>
                <a:lnTo>
                  <a:pt x="337970" y="39300"/>
                </a:lnTo>
                <a:lnTo>
                  <a:pt x="314728" y="46466"/>
                </a:lnTo>
                <a:lnTo>
                  <a:pt x="304658" y="47065"/>
                </a:lnTo>
                <a:lnTo>
                  <a:pt x="282983" y="51264"/>
                </a:lnTo>
                <a:lnTo>
                  <a:pt x="282199" y="52747"/>
                </a:lnTo>
                <a:lnTo>
                  <a:pt x="261317" y="55448"/>
                </a:lnTo>
                <a:lnTo>
                  <a:pt x="238818" y="61110"/>
                </a:lnTo>
                <a:lnTo>
                  <a:pt x="254390" y="50098"/>
                </a:lnTo>
                <a:lnTo>
                  <a:pt x="243537" y="52180"/>
                </a:lnTo>
                <a:lnTo>
                  <a:pt x="232716" y="54298"/>
                </a:lnTo>
                <a:lnTo>
                  <a:pt x="229573" y="60246"/>
                </a:lnTo>
                <a:lnTo>
                  <a:pt x="226429" y="66194"/>
                </a:lnTo>
                <a:lnTo>
                  <a:pt x="247312" y="63493"/>
                </a:lnTo>
                <a:lnTo>
                  <a:pt x="265152" y="57371"/>
                </a:lnTo>
                <a:lnTo>
                  <a:pt x="221711" y="75124"/>
                </a:lnTo>
                <a:lnTo>
                  <a:pt x="258857" y="69283"/>
                </a:lnTo>
                <a:lnTo>
                  <a:pt x="216991" y="84054"/>
                </a:lnTo>
                <a:lnTo>
                  <a:pt x="235514" y="85819"/>
                </a:lnTo>
                <a:lnTo>
                  <a:pt x="244008" y="88202"/>
                </a:lnTo>
                <a:lnTo>
                  <a:pt x="252470" y="90549"/>
                </a:lnTo>
                <a:lnTo>
                  <a:pt x="259489" y="86544"/>
                </a:lnTo>
                <a:lnTo>
                  <a:pt x="243916" y="97556"/>
                </a:lnTo>
                <a:lnTo>
                  <a:pt x="219882" y="106221"/>
                </a:lnTo>
                <a:lnTo>
                  <a:pt x="165538" y="126051"/>
                </a:lnTo>
                <a:lnTo>
                  <a:pt x="132167" y="143206"/>
                </a:lnTo>
                <a:lnTo>
                  <a:pt x="96395" y="164805"/>
                </a:lnTo>
                <a:lnTo>
                  <a:pt x="105681" y="165690"/>
                </a:lnTo>
                <a:lnTo>
                  <a:pt x="108732" y="169096"/>
                </a:lnTo>
                <a:lnTo>
                  <a:pt x="113350" y="169536"/>
                </a:lnTo>
                <a:lnTo>
                  <a:pt x="121844" y="171919"/>
                </a:lnTo>
                <a:lnTo>
                  <a:pt x="102285" y="199752"/>
                </a:lnTo>
                <a:lnTo>
                  <a:pt x="81885" y="229080"/>
                </a:lnTo>
                <a:lnTo>
                  <a:pt x="70036" y="260780"/>
                </a:lnTo>
                <a:lnTo>
                  <a:pt x="70627" y="278021"/>
                </a:lnTo>
                <a:lnTo>
                  <a:pt x="68207" y="291876"/>
                </a:lnTo>
                <a:lnTo>
                  <a:pt x="67070" y="330844"/>
                </a:lnTo>
                <a:lnTo>
                  <a:pt x="70214" y="324896"/>
                </a:lnTo>
                <a:lnTo>
                  <a:pt x="76408" y="322354"/>
                </a:lnTo>
                <a:lnTo>
                  <a:pt x="67762" y="338715"/>
                </a:lnTo>
                <a:lnTo>
                  <a:pt x="62983" y="357036"/>
                </a:lnTo>
                <a:lnTo>
                  <a:pt x="60270" y="398985"/>
                </a:lnTo>
                <a:lnTo>
                  <a:pt x="61433" y="442878"/>
                </a:lnTo>
                <a:lnTo>
                  <a:pt x="74933" y="491062"/>
                </a:lnTo>
                <a:lnTo>
                  <a:pt x="95311" y="544591"/>
                </a:lnTo>
                <a:lnTo>
                  <a:pt x="121139" y="597081"/>
                </a:lnTo>
                <a:lnTo>
                  <a:pt x="154637" y="653417"/>
                </a:lnTo>
                <a:lnTo>
                  <a:pt x="192011" y="711696"/>
                </a:lnTo>
                <a:lnTo>
                  <a:pt x="234787" y="768933"/>
                </a:lnTo>
                <a:lnTo>
                  <a:pt x="281405" y="828077"/>
                </a:lnTo>
                <a:lnTo>
                  <a:pt x="337302" y="888121"/>
                </a:lnTo>
                <a:lnTo>
                  <a:pt x="389372" y="946226"/>
                </a:lnTo>
                <a:lnTo>
                  <a:pt x="450712" y="1005247"/>
                </a:lnTo>
                <a:lnTo>
                  <a:pt x="513595" y="1061250"/>
                </a:lnTo>
                <a:lnTo>
                  <a:pt x="577261" y="1115770"/>
                </a:lnTo>
                <a:lnTo>
                  <a:pt x="642544" y="1167328"/>
                </a:lnTo>
                <a:lnTo>
                  <a:pt x="611112" y="1134621"/>
                </a:lnTo>
                <a:lnTo>
                  <a:pt x="647163" y="1167768"/>
                </a:lnTo>
                <a:lnTo>
                  <a:pt x="670985" y="1187239"/>
                </a:lnTo>
                <a:lnTo>
                  <a:pt x="747764" y="1244582"/>
                </a:lnTo>
                <a:lnTo>
                  <a:pt x="724674" y="1233003"/>
                </a:lnTo>
                <a:lnTo>
                  <a:pt x="756166" y="1256320"/>
                </a:lnTo>
                <a:lnTo>
                  <a:pt x="801462" y="1290331"/>
                </a:lnTo>
                <a:lnTo>
                  <a:pt x="793060" y="1278593"/>
                </a:lnTo>
                <a:lnTo>
                  <a:pt x="804605" y="1284383"/>
                </a:lnTo>
                <a:lnTo>
                  <a:pt x="805397" y="1282884"/>
                </a:lnTo>
                <a:lnTo>
                  <a:pt x="802346" y="1279478"/>
                </a:lnTo>
                <a:lnTo>
                  <a:pt x="859970" y="1317795"/>
                </a:lnTo>
                <a:lnTo>
                  <a:pt x="909141" y="1353749"/>
                </a:lnTo>
                <a:lnTo>
                  <a:pt x="962931" y="1390144"/>
                </a:lnTo>
                <a:lnTo>
                  <a:pt x="992164" y="1408555"/>
                </a:lnTo>
                <a:lnTo>
                  <a:pt x="1026007" y="1427422"/>
                </a:lnTo>
                <a:lnTo>
                  <a:pt x="1022964" y="1424001"/>
                </a:lnTo>
                <a:lnTo>
                  <a:pt x="1037552" y="1433212"/>
                </a:lnTo>
                <a:lnTo>
                  <a:pt x="1089874" y="1463203"/>
                </a:lnTo>
                <a:lnTo>
                  <a:pt x="1152117" y="1501960"/>
                </a:lnTo>
                <a:lnTo>
                  <a:pt x="1195979" y="1529603"/>
                </a:lnTo>
                <a:lnTo>
                  <a:pt x="1198338" y="1525138"/>
                </a:lnTo>
                <a:lnTo>
                  <a:pt x="1358400" y="1609157"/>
                </a:lnTo>
                <a:lnTo>
                  <a:pt x="1379915" y="1623718"/>
                </a:lnTo>
                <a:lnTo>
                  <a:pt x="1388368" y="1626081"/>
                </a:lnTo>
                <a:lnTo>
                  <a:pt x="1381490" y="1620736"/>
                </a:lnTo>
                <a:lnTo>
                  <a:pt x="1374564" y="1615386"/>
                </a:lnTo>
                <a:lnTo>
                  <a:pt x="1413033" y="1634678"/>
                </a:lnTo>
                <a:lnTo>
                  <a:pt x="1446925" y="1653550"/>
                </a:lnTo>
                <a:lnTo>
                  <a:pt x="1460038" y="1656373"/>
                </a:lnTo>
                <a:lnTo>
                  <a:pt x="1488538" y="1666893"/>
                </a:lnTo>
                <a:lnTo>
                  <a:pt x="1569454" y="1698049"/>
                </a:lnTo>
                <a:lnTo>
                  <a:pt x="1656463" y="1736034"/>
                </a:lnTo>
                <a:lnTo>
                  <a:pt x="1725041" y="1762899"/>
                </a:lnTo>
                <a:lnTo>
                  <a:pt x="1637932" y="1734285"/>
                </a:lnTo>
                <a:lnTo>
                  <a:pt x="1536193" y="1696439"/>
                </a:lnTo>
                <a:lnTo>
                  <a:pt x="1427570" y="1653264"/>
                </a:lnTo>
                <a:lnTo>
                  <a:pt x="1319729" y="1608605"/>
                </a:lnTo>
                <a:lnTo>
                  <a:pt x="1218092" y="1561389"/>
                </a:lnTo>
                <a:lnTo>
                  <a:pt x="1124940" y="1516572"/>
                </a:lnTo>
                <a:close/>
              </a:path>
            </a:pathLst>
          </a:custGeom>
          <a:ln w="9525">
            <a:solidFill>
              <a:srgbClr val="FFD96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85391" y="3058783"/>
            <a:ext cx="3023" cy="2253"/>
          </a:xfrm>
          <a:custGeom>
            <a:avLst/>
            <a:gdLst/>
            <a:ahLst/>
            <a:cxnLst/>
            <a:rect l="l" t="t" r="r" b="b"/>
            <a:pathLst>
              <a:path w="3023" h="2253">
                <a:moveTo>
                  <a:pt x="3023" y="289"/>
                </a:moveTo>
                <a:lnTo>
                  <a:pt x="0" y="2253"/>
                </a:lnTo>
                <a:lnTo>
                  <a:pt x="457" y="0"/>
                </a:lnTo>
                <a:lnTo>
                  <a:pt x="3023" y="289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5426" y="3058417"/>
            <a:ext cx="501" cy="365"/>
          </a:xfrm>
          <a:custGeom>
            <a:avLst/>
            <a:gdLst/>
            <a:ahLst/>
            <a:cxnLst/>
            <a:rect l="l" t="t" r="r" b="b"/>
            <a:pathLst>
              <a:path w="501" h="365">
                <a:moveTo>
                  <a:pt x="501" y="0"/>
                </a:moveTo>
                <a:lnTo>
                  <a:pt x="422" y="365"/>
                </a:lnTo>
                <a:lnTo>
                  <a:pt x="0" y="326"/>
                </a:lnTo>
                <a:lnTo>
                  <a:pt x="501" y="0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85928" y="3055773"/>
            <a:ext cx="1517" cy="2643"/>
          </a:xfrm>
          <a:custGeom>
            <a:avLst/>
            <a:gdLst/>
            <a:ahLst/>
            <a:cxnLst/>
            <a:rect l="l" t="t" r="r" b="b"/>
            <a:pathLst>
              <a:path w="1517" h="2643">
                <a:moveTo>
                  <a:pt x="1517" y="1658"/>
                </a:moveTo>
                <a:lnTo>
                  <a:pt x="0" y="2643"/>
                </a:lnTo>
                <a:lnTo>
                  <a:pt x="537" y="0"/>
                </a:lnTo>
                <a:lnTo>
                  <a:pt x="1517" y="1658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83372" y="3061036"/>
            <a:ext cx="5977" cy="7892"/>
          </a:xfrm>
          <a:custGeom>
            <a:avLst/>
            <a:gdLst/>
            <a:ahLst/>
            <a:cxnLst/>
            <a:rect l="l" t="t" r="r" b="b"/>
            <a:pathLst>
              <a:path w="5977" h="7892">
                <a:moveTo>
                  <a:pt x="0" y="1311"/>
                </a:moveTo>
                <a:lnTo>
                  <a:pt x="1004" y="659"/>
                </a:lnTo>
                <a:lnTo>
                  <a:pt x="2019" y="0"/>
                </a:lnTo>
                <a:lnTo>
                  <a:pt x="5977" y="1994"/>
                </a:lnTo>
                <a:lnTo>
                  <a:pt x="5942" y="4287"/>
                </a:lnTo>
                <a:lnTo>
                  <a:pt x="4938" y="4939"/>
                </a:lnTo>
                <a:lnTo>
                  <a:pt x="3923" y="5599"/>
                </a:lnTo>
                <a:lnTo>
                  <a:pt x="5908" y="6580"/>
                </a:lnTo>
                <a:lnTo>
                  <a:pt x="3888" y="7892"/>
                </a:lnTo>
                <a:lnTo>
                  <a:pt x="0" y="1311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7499" y="2912550"/>
            <a:ext cx="79970" cy="143223"/>
          </a:xfrm>
          <a:custGeom>
            <a:avLst/>
            <a:gdLst/>
            <a:ahLst/>
            <a:cxnLst/>
            <a:rect l="l" t="t" r="r" b="b"/>
            <a:pathLst>
              <a:path w="79970" h="143223">
                <a:moveTo>
                  <a:pt x="27633" y="39847"/>
                </a:moveTo>
                <a:lnTo>
                  <a:pt x="24645" y="39518"/>
                </a:lnTo>
                <a:lnTo>
                  <a:pt x="21656" y="39164"/>
                </a:lnTo>
                <a:lnTo>
                  <a:pt x="22591" y="43123"/>
                </a:lnTo>
                <a:lnTo>
                  <a:pt x="27599" y="42140"/>
                </a:lnTo>
                <a:lnTo>
                  <a:pt x="30587" y="42494"/>
                </a:lnTo>
                <a:lnTo>
                  <a:pt x="31557" y="44134"/>
                </a:lnTo>
                <a:lnTo>
                  <a:pt x="31452" y="51038"/>
                </a:lnTo>
                <a:lnTo>
                  <a:pt x="32502" y="48086"/>
                </a:lnTo>
                <a:lnTo>
                  <a:pt x="32467" y="50379"/>
                </a:lnTo>
                <a:lnTo>
                  <a:pt x="35421" y="53025"/>
                </a:lnTo>
                <a:lnTo>
                  <a:pt x="37395" y="54014"/>
                </a:lnTo>
                <a:lnTo>
                  <a:pt x="38375" y="55672"/>
                </a:lnTo>
                <a:lnTo>
                  <a:pt x="38340" y="57965"/>
                </a:lnTo>
                <a:lnTo>
                  <a:pt x="35352" y="57636"/>
                </a:lnTo>
                <a:lnTo>
                  <a:pt x="37291" y="60918"/>
                </a:lnTo>
                <a:lnTo>
                  <a:pt x="37336" y="58618"/>
                </a:lnTo>
                <a:lnTo>
                  <a:pt x="40210" y="65857"/>
                </a:lnTo>
                <a:lnTo>
                  <a:pt x="39240" y="64217"/>
                </a:lnTo>
                <a:lnTo>
                  <a:pt x="38236" y="64869"/>
                </a:lnTo>
                <a:lnTo>
                  <a:pt x="39182" y="68820"/>
                </a:lnTo>
                <a:lnTo>
                  <a:pt x="42101" y="73760"/>
                </a:lnTo>
                <a:lnTo>
                  <a:pt x="48943" y="82987"/>
                </a:lnTo>
                <a:lnTo>
                  <a:pt x="51862" y="87927"/>
                </a:lnTo>
                <a:lnTo>
                  <a:pt x="54851" y="88256"/>
                </a:lnTo>
                <a:lnTo>
                  <a:pt x="53802" y="91209"/>
                </a:lnTo>
                <a:lnTo>
                  <a:pt x="53777" y="93519"/>
                </a:lnTo>
                <a:lnTo>
                  <a:pt x="55785" y="92215"/>
                </a:lnTo>
                <a:lnTo>
                  <a:pt x="54747" y="95160"/>
                </a:lnTo>
                <a:lnTo>
                  <a:pt x="53732" y="95819"/>
                </a:lnTo>
                <a:lnTo>
                  <a:pt x="55716" y="96801"/>
                </a:lnTo>
                <a:lnTo>
                  <a:pt x="52728" y="96472"/>
                </a:lnTo>
                <a:lnTo>
                  <a:pt x="50709" y="97783"/>
                </a:lnTo>
                <a:lnTo>
                  <a:pt x="54702" y="97460"/>
                </a:lnTo>
                <a:lnTo>
                  <a:pt x="56721" y="96149"/>
                </a:lnTo>
                <a:lnTo>
                  <a:pt x="58670" y="99448"/>
                </a:lnTo>
                <a:lnTo>
                  <a:pt x="61624" y="102094"/>
                </a:lnTo>
                <a:lnTo>
                  <a:pt x="58635" y="101741"/>
                </a:lnTo>
                <a:lnTo>
                  <a:pt x="62593" y="103735"/>
                </a:lnTo>
                <a:lnTo>
                  <a:pt x="58601" y="104058"/>
                </a:lnTo>
                <a:lnTo>
                  <a:pt x="61555" y="106680"/>
                </a:lnTo>
                <a:lnTo>
                  <a:pt x="63539" y="107686"/>
                </a:lnTo>
                <a:lnTo>
                  <a:pt x="67393" y="116560"/>
                </a:lnTo>
                <a:lnTo>
                  <a:pt x="68328" y="120518"/>
                </a:lnTo>
                <a:lnTo>
                  <a:pt x="71292" y="123158"/>
                </a:lnTo>
                <a:lnTo>
                  <a:pt x="69239" y="126763"/>
                </a:lnTo>
                <a:lnTo>
                  <a:pt x="72216" y="127099"/>
                </a:lnTo>
                <a:lnTo>
                  <a:pt x="72192" y="129409"/>
                </a:lnTo>
                <a:lnTo>
                  <a:pt x="72158" y="131702"/>
                </a:lnTo>
                <a:lnTo>
                  <a:pt x="77130" y="133037"/>
                </a:lnTo>
                <a:lnTo>
                  <a:pt x="72088" y="136313"/>
                </a:lnTo>
                <a:lnTo>
                  <a:pt x="75077" y="136642"/>
                </a:lnTo>
                <a:lnTo>
                  <a:pt x="78055" y="136978"/>
                </a:lnTo>
                <a:lnTo>
                  <a:pt x="79970" y="142570"/>
                </a:lnTo>
                <a:lnTo>
                  <a:pt x="77996" y="141582"/>
                </a:lnTo>
                <a:lnTo>
                  <a:pt x="78966" y="143223"/>
                </a:lnTo>
                <a:lnTo>
                  <a:pt x="72054" y="138606"/>
                </a:lnTo>
                <a:lnTo>
                  <a:pt x="65166" y="131679"/>
                </a:lnTo>
                <a:lnTo>
                  <a:pt x="64196" y="130038"/>
                </a:lnTo>
                <a:lnTo>
                  <a:pt x="63251" y="126087"/>
                </a:lnTo>
                <a:lnTo>
                  <a:pt x="63296" y="123787"/>
                </a:lnTo>
                <a:lnTo>
                  <a:pt x="66274" y="124123"/>
                </a:lnTo>
                <a:lnTo>
                  <a:pt x="63331" y="121494"/>
                </a:lnTo>
                <a:lnTo>
                  <a:pt x="60332" y="121147"/>
                </a:lnTo>
                <a:lnTo>
                  <a:pt x="59407" y="117206"/>
                </a:lnTo>
                <a:lnTo>
                  <a:pt x="59432" y="114896"/>
                </a:lnTo>
                <a:lnTo>
                  <a:pt x="61416" y="115902"/>
                </a:lnTo>
                <a:lnTo>
                  <a:pt x="60436" y="114243"/>
                </a:lnTo>
                <a:lnTo>
                  <a:pt x="58462" y="113255"/>
                </a:lnTo>
                <a:lnTo>
                  <a:pt x="60481" y="111943"/>
                </a:lnTo>
                <a:lnTo>
                  <a:pt x="59512" y="110303"/>
                </a:lnTo>
                <a:lnTo>
                  <a:pt x="57517" y="109304"/>
                </a:lnTo>
                <a:lnTo>
                  <a:pt x="55543" y="108315"/>
                </a:lnTo>
                <a:lnTo>
                  <a:pt x="54539" y="108968"/>
                </a:lnTo>
                <a:lnTo>
                  <a:pt x="54573" y="106674"/>
                </a:lnTo>
                <a:lnTo>
                  <a:pt x="56348" y="107551"/>
                </a:lnTo>
                <a:lnTo>
                  <a:pt x="50605" y="104687"/>
                </a:lnTo>
                <a:lnTo>
                  <a:pt x="47731" y="97447"/>
                </a:lnTo>
                <a:lnTo>
                  <a:pt x="45816" y="91855"/>
                </a:lnTo>
                <a:lnTo>
                  <a:pt x="44812" y="92507"/>
                </a:lnTo>
                <a:lnTo>
                  <a:pt x="42862" y="89208"/>
                </a:lnTo>
                <a:lnTo>
                  <a:pt x="41917" y="85257"/>
                </a:lnTo>
                <a:lnTo>
                  <a:pt x="38973" y="82628"/>
                </a:lnTo>
                <a:lnTo>
                  <a:pt x="36054" y="77688"/>
                </a:lnTo>
                <a:lnTo>
                  <a:pt x="37059" y="77036"/>
                </a:lnTo>
                <a:lnTo>
                  <a:pt x="37083" y="74725"/>
                </a:lnTo>
                <a:lnTo>
                  <a:pt x="35109" y="73737"/>
                </a:lnTo>
                <a:lnTo>
                  <a:pt x="32155" y="71090"/>
                </a:lnTo>
                <a:lnTo>
                  <a:pt x="27252" y="65169"/>
                </a:lnTo>
                <a:lnTo>
                  <a:pt x="29305" y="61564"/>
                </a:lnTo>
                <a:lnTo>
                  <a:pt x="26386" y="56624"/>
                </a:lnTo>
                <a:lnTo>
                  <a:pt x="25382" y="57277"/>
                </a:lnTo>
                <a:lnTo>
                  <a:pt x="24378" y="57929"/>
                </a:lnTo>
                <a:lnTo>
                  <a:pt x="25406" y="54966"/>
                </a:lnTo>
                <a:lnTo>
                  <a:pt x="20479" y="51331"/>
                </a:lnTo>
                <a:lnTo>
                  <a:pt x="23467" y="51685"/>
                </a:lnTo>
                <a:lnTo>
                  <a:pt x="19568" y="45087"/>
                </a:lnTo>
                <a:lnTo>
                  <a:pt x="21552" y="46068"/>
                </a:lnTo>
                <a:lnTo>
                  <a:pt x="19613" y="42787"/>
                </a:lnTo>
                <a:lnTo>
                  <a:pt x="18598" y="43446"/>
                </a:lnTo>
                <a:lnTo>
                  <a:pt x="17560" y="46391"/>
                </a:lnTo>
                <a:lnTo>
                  <a:pt x="10672" y="39464"/>
                </a:lnTo>
                <a:lnTo>
                  <a:pt x="12725" y="35859"/>
                </a:lnTo>
                <a:lnTo>
                  <a:pt x="11756" y="34219"/>
                </a:lnTo>
                <a:lnTo>
                  <a:pt x="7832" y="29931"/>
                </a:lnTo>
                <a:lnTo>
                  <a:pt x="2895" y="26303"/>
                </a:lnTo>
                <a:lnTo>
                  <a:pt x="3898" y="25651"/>
                </a:lnTo>
                <a:lnTo>
                  <a:pt x="2919" y="23993"/>
                </a:lnTo>
                <a:lnTo>
                  <a:pt x="945" y="23004"/>
                </a:lnTo>
                <a:lnTo>
                  <a:pt x="2964" y="21693"/>
                </a:lnTo>
                <a:lnTo>
                  <a:pt x="2998" y="19399"/>
                </a:lnTo>
                <a:lnTo>
                  <a:pt x="5018" y="18088"/>
                </a:lnTo>
                <a:lnTo>
                  <a:pt x="0" y="19053"/>
                </a:lnTo>
                <a:lnTo>
                  <a:pt x="2227" y="3934"/>
                </a:lnTo>
                <a:lnTo>
                  <a:pt x="4245" y="2622"/>
                </a:lnTo>
                <a:lnTo>
                  <a:pt x="1291" y="0"/>
                </a:lnTo>
                <a:lnTo>
                  <a:pt x="6254" y="1317"/>
                </a:lnTo>
                <a:lnTo>
                  <a:pt x="6230" y="3628"/>
                </a:lnTo>
                <a:lnTo>
                  <a:pt x="7130" y="9879"/>
                </a:lnTo>
                <a:lnTo>
                  <a:pt x="10118" y="10208"/>
                </a:lnTo>
                <a:lnTo>
                  <a:pt x="13107" y="10538"/>
                </a:lnTo>
                <a:lnTo>
                  <a:pt x="13072" y="12855"/>
                </a:lnTo>
                <a:lnTo>
                  <a:pt x="16060" y="13184"/>
                </a:lnTo>
                <a:lnTo>
                  <a:pt x="17030" y="14825"/>
                </a:lnTo>
                <a:lnTo>
                  <a:pt x="17006" y="17135"/>
                </a:lnTo>
                <a:lnTo>
                  <a:pt x="15011" y="16137"/>
                </a:lnTo>
                <a:lnTo>
                  <a:pt x="14007" y="16789"/>
                </a:lnTo>
                <a:lnTo>
                  <a:pt x="14952" y="20740"/>
                </a:lnTo>
                <a:lnTo>
                  <a:pt x="16961" y="19436"/>
                </a:lnTo>
                <a:lnTo>
                  <a:pt x="17976" y="18776"/>
                </a:lnTo>
                <a:lnTo>
                  <a:pt x="19949" y="19765"/>
                </a:lnTo>
                <a:lnTo>
                  <a:pt x="17802" y="30291"/>
                </a:lnTo>
                <a:lnTo>
                  <a:pt x="22740" y="33919"/>
                </a:lnTo>
                <a:lnTo>
                  <a:pt x="26688" y="35896"/>
                </a:lnTo>
                <a:lnTo>
                  <a:pt x="25684" y="36548"/>
                </a:lnTo>
                <a:lnTo>
                  <a:pt x="27633" y="39847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87029" y="2585790"/>
            <a:ext cx="226769" cy="345814"/>
          </a:xfrm>
          <a:custGeom>
            <a:avLst/>
            <a:gdLst/>
            <a:ahLst/>
            <a:cxnLst/>
            <a:rect l="l" t="t" r="r" b="b"/>
            <a:pathLst>
              <a:path w="226769" h="345814">
                <a:moveTo>
                  <a:pt x="72296" y="113938"/>
                </a:moveTo>
                <a:lnTo>
                  <a:pt x="65478" y="102400"/>
                </a:lnTo>
                <a:lnTo>
                  <a:pt x="64463" y="103059"/>
                </a:lnTo>
                <a:lnTo>
                  <a:pt x="62524" y="99777"/>
                </a:lnTo>
                <a:lnTo>
                  <a:pt x="58601" y="95490"/>
                </a:lnTo>
                <a:lnTo>
                  <a:pt x="47894" y="77372"/>
                </a:lnTo>
                <a:lnTo>
                  <a:pt x="49868" y="78360"/>
                </a:lnTo>
                <a:lnTo>
                  <a:pt x="48898" y="76719"/>
                </a:lnTo>
                <a:lnTo>
                  <a:pt x="45920" y="76383"/>
                </a:lnTo>
                <a:lnTo>
                  <a:pt x="46924" y="75731"/>
                </a:lnTo>
                <a:lnTo>
                  <a:pt x="42055" y="67492"/>
                </a:lnTo>
                <a:lnTo>
                  <a:pt x="39067" y="67163"/>
                </a:lnTo>
                <a:lnTo>
                  <a:pt x="37083" y="66157"/>
                </a:lnTo>
                <a:lnTo>
                  <a:pt x="35143" y="62876"/>
                </a:lnTo>
                <a:lnTo>
                  <a:pt x="37162" y="61564"/>
                </a:lnTo>
                <a:lnTo>
                  <a:pt x="39136" y="62552"/>
                </a:lnTo>
                <a:lnTo>
                  <a:pt x="41110" y="63541"/>
                </a:lnTo>
                <a:lnTo>
                  <a:pt x="42125" y="62882"/>
                </a:lnTo>
                <a:lnTo>
                  <a:pt x="40186" y="59600"/>
                </a:lnTo>
                <a:lnTo>
                  <a:pt x="37187" y="59254"/>
                </a:lnTo>
                <a:lnTo>
                  <a:pt x="39206" y="57942"/>
                </a:lnTo>
                <a:lnTo>
                  <a:pt x="40210" y="57289"/>
                </a:lnTo>
                <a:lnTo>
                  <a:pt x="38236" y="56301"/>
                </a:lnTo>
                <a:lnTo>
                  <a:pt x="36217" y="57613"/>
                </a:lnTo>
                <a:lnTo>
                  <a:pt x="33228" y="57284"/>
                </a:lnTo>
                <a:lnTo>
                  <a:pt x="31279" y="53985"/>
                </a:lnTo>
                <a:lnTo>
                  <a:pt x="27321" y="51990"/>
                </a:lnTo>
                <a:lnTo>
                  <a:pt x="28325" y="51338"/>
                </a:lnTo>
                <a:lnTo>
                  <a:pt x="28360" y="49045"/>
                </a:lnTo>
                <a:lnTo>
                  <a:pt x="27356" y="49697"/>
                </a:lnTo>
                <a:lnTo>
                  <a:pt x="24367" y="49368"/>
                </a:lnTo>
                <a:lnTo>
                  <a:pt x="26386" y="48056"/>
                </a:lnTo>
                <a:lnTo>
                  <a:pt x="26410" y="45746"/>
                </a:lnTo>
                <a:lnTo>
                  <a:pt x="24437" y="44757"/>
                </a:lnTo>
                <a:lnTo>
                  <a:pt x="23432" y="45410"/>
                </a:lnTo>
                <a:lnTo>
                  <a:pt x="25486" y="41805"/>
                </a:lnTo>
                <a:lnTo>
                  <a:pt x="20468" y="42770"/>
                </a:lnTo>
                <a:lnTo>
                  <a:pt x="24541" y="37854"/>
                </a:lnTo>
                <a:lnTo>
                  <a:pt x="21542" y="37507"/>
                </a:lnTo>
                <a:lnTo>
                  <a:pt x="18518" y="39471"/>
                </a:lnTo>
                <a:lnTo>
                  <a:pt x="17594" y="35530"/>
                </a:lnTo>
                <a:lnTo>
                  <a:pt x="19568" y="36519"/>
                </a:lnTo>
                <a:lnTo>
                  <a:pt x="15644" y="32231"/>
                </a:lnTo>
                <a:lnTo>
                  <a:pt x="12656" y="31902"/>
                </a:lnTo>
                <a:lnTo>
                  <a:pt x="12680" y="29592"/>
                </a:lnTo>
                <a:lnTo>
                  <a:pt x="12725" y="27291"/>
                </a:lnTo>
                <a:lnTo>
                  <a:pt x="13730" y="26639"/>
                </a:lnTo>
                <a:lnTo>
                  <a:pt x="10811" y="21699"/>
                </a:lnTo>
                <a:lnTo>
                  <a:pt x="7857" y="19053"/>
                </a:lnTo>
                <a:lnTo>
                  <a:pt x="5872" y="18071"/>
                </a:lnTo>
                <a:lnTo>
                  <a:pt x="6887" y="17412"/>
                </a:lnTo>
                <a:lnTo>
                  <a:pt x="6922" y="15119"/>
                </a:lnTo>
                <a:lnTo>
                  <a:pt x="2919" y="15425"/>
                </a:lnTo>
                <a:lnTo>
                  <a:pt x="1984" y="11491"/>
                </a:lnTo>
                <a:lnTo>
                  <a:pt x="0" y="10485"/>
                </a:lnTo>
                <a:lnTo>
                  <a:pt x="2053" y="6880"/>
                </a:lnTo>
                <a:lnTo>
                  <a:pt x="6125" y="1964"/>
                </a:lnTo>
                <a:lnTo>
                  <a:pt x="9149" y="0"/>
                </a:lnTo>
                <a:lnTo>
                  <a:pt x="12126" y="336"/>
                </a:lnTo>
                <a:lnTo>
                  <a:pt x="13072" y="4287"/>
                </a:lnTo>
                <a:lnTo>
                  <a:pt x="12023" y="7239"/>
                </a:lnTo>
                <a:lnTo>
                  <a:pt x="14987" y="9879"/>
                </a:lnTo>
                <a:lnTo>
                  <a:pt x="16926" y="13161"/>
                </a:lnTo>
                <a:lnTo>
                  <a:pt x="20850" y="17448"/>
                </a:lnTo>
                <a:lnTo>
                  <a:pt x="24773" y="21736"/>
                </a:lnTo>
                <a:lnTo>
                  <a:pt x="23769" y="22388"/>
                </a:lnTo>
                <a:lnTo>
                  <a:pt x="26722" y="25034"/>
                </a:lnTo>
                <a:lnTo>
                  <a:pt x="30656" y="29315"/>
                </a:lnTo>
                <a:lnTo>
                  <a:pt x="38478" y="40200"/>
                </a:lnTo>
                <a:lnTo>
                  <a:pt x="46256" y="53361"/>
                </a:lnTo>
                <a:lnTo>
                  <a:pt x="49151" y="60612"/>
                </a:lnTo>
                <a:lnTo>
                  <a:pt x="52129" y="60948"/>
                </a:lnTo>
                <a:lnTo>
                  <a:pt x="54113" y="61929"/>
                </a:lnTo>
                <a:lnTo>
                  <a:pt x="53099" y="62589"/>
                </a:lnTo>
                <a:lnTo>
                  <a:pt x="52094" y="63241"/>
                </a:lnTo>
                <a:lnTo>
                  <a:pt x="58071" y="63923"/>
                </a:lnTo>
                <a:lnTo>
                  <a:pt x="60021" y="67222"/>
                </a:lnTo>
                <a:lnTo>
                  <a:pt x="59952" y="71809"/>
                </a:lnTo>
                <a:lnTo>
                  <a:pt x="59882" y="76420"/>
                </a:lnTo>
                <a:lnTo>
                  <a:pt x="63875" y="76096"/>
                </a:lnTo>
                <a:lnTo>
                  <a:pt x="62871" y="76749"/>
                </a:lnTo>
                <a:lnTo>
                  <a:pt x="64855" y="77755"/>
                </a:lnTo>
                <a:lnTo>
                  <a:pt x="62905" y="74455"/>
                </a:lnTo>
                <a:lnTo>
                  <a:pt x="64925" y="73144"/>
                </a:lnTo>
                <a:lnTo>
                  <a:pt x="69793" y="81382"/>
                </a:lnTo>
                <a:lnTo>
                  <a:pt x="72771" y="81719"/>
                </a:lnTo>
                <a:lnTo>
                  <a:pt x="70763" y="83023"/>
                </a:lnTo>
                <a:lnTo>
                  <a:pt x="70718" y="85323"/>
                </a:lnTo>
                <a:lnTo>
                  <a:pt x="67798" y="80384"/>
                </a:lnTo>
                <a:lnTo>
                  <a:pt x="68744" y="84335"/>
                </a:lnTo>
                <a:lnTo>
                  <a:pt x="68709" y="86628"/>
                </a:lnTo>
                <a:lnTo>
                  <a:pt x="71663" y="89275"/>
                </a:lnTo>
                <a:lnTo>
                  <a:pt x="72667" y="88622"/>
                </a:lnTo>
                <a:lnTo>
                  <a:pt x="71628" y="91568"/>
                </a:lnTo>
                <a:lnTo>
                  <a:pt x="72608" y="93226"/>
                </a:lnTo>
                <a:lnTo>
                  <a:pt x="76556" y="95203"/>
                </a:lnTo>
                <a:lnTo>
                  <a:pt x="77536" y="96861"/>
                </a:lnTo>
                <a:lnTo>
                  <a:pt x="76532" y="97514"/>
                </a:lnTo>
                <a:lnTo>
                  <a:pt x="79475" y="100143"/>
                </a:lnTo>
                <a:lnTo>
                  <a:pt x="80490" y="99483"/>
                </a:lnTo>
                <a:lnTo>
                  <a:pt x="86397" y="104777"/>
                </a:lnTo>
                <a:lnTo>
                  <a:pt x="88382" y="105758"/>
                </a:lnTo>
                <a:lnTo>
                  <a:pt x="88336" y="108058"/>
                </a:lnTo>
                <a:lnTo>
                  <a:pt x="91301" y="110698"/>
                </a:lnTo>
                <a:lnTo>
                  <a:pt x="93250" y="113997"/>
                </a:lnTo>
                <a:lnTo>
                  <a:pt x="92166" y="119242"/>
                </a:lnTo>
                <a:lnTo>
                  <a:pt x="99147" y="119273"/>
                </a:lnTo>
                <a:lnTo>
                  <a:pt x="100093" y="123224"/>
                </a:lnTo>
                <a:lnTo>
                  <a:pt x="100993" y="129475"/>
                </a:lnTo>
                <a:lnTo>
                  <a:pt x="102977" y="130457"/>
                </a:lnTo>
                <a:lnTo>
                  <a:pt x="106901" y="134744"/>
                </a:lnTo>
                <a:lnTo>
                  <a:pt x="108816" y="140337"/>
                </a:lnTo>
                <a:lnTo>
                  <a:pt x="109750" y="144295"/>
                </a:lnTo>
                <a:lnTo>
                  <a:pt x="112773" y="142331"/>
                </a:lnTo>
                <a:lnTo>
                  <a:pt x="113719" y="146282"/>
                </a:lnTo>
                <a:lnTo>
                  <a:pt x="113684" y="148575"/>
                </a:lnTo>
                <a:lnTo>
                  <a:pt x="116638" y="151222"/>
                </a:lnTo>
                <a:lnTo>
                  <a:pt x="117642" y="150570"/>
                </a:lnTo>
                <a:lnTo>
                  <a:pt x="118657" y="149910"/>
                </a:lnTo>
                <a:lnTo>
                  <a:pt x="119581" y="153851"/>
                </a:lnTo>
                <a:lnTo>
                  <a:pt x="121531" y="157150"/>
                </a:lnTo>
                <a:lnTo>
                  <a:pt x="128384" y="166370"/>
                </a:lnTo>
                <a:lnTo>
                  <a:pt x="133253" y="174609"/>
                </a:lnTo>
                <a:lnTo>
                  <a:pt x="133207" y="176909"/>
                </a:lnTo>
                <a:lnTo>
                  <a:pt x="132169" y="179855"/>
                </a:lnTo>
                <a:lnTo>
                  <a:pt x="142980" y="191069"/>
                </a:lnTo>
                <a:lnTo>
                  <a:pt x="147873" y="196997"/>
                </a:lnTo>
                <a:lnTo>
                  <a:pt x="148818" y="200949"/>
                </a:lnTo>
                <a:lnTo>
                  <a:pt x="148773" y="203249"/>
                </a:lnTo>
                <a:lnTo>
                  <a:pt x="152776" y="202943"/>
                </a:lnTo>
                <a:lnTo>
                  <a:pt x="155695" y="207883"/>
                </a:lnTo>
                <a:lnTo>
                  <a:pt x="155661" y="210176"/>
                </a:lnTo>
                <a:lnTo>
                  <a:pt x="155626" y="212469"/>
                </a:lnTo>
                <a:lnTo>
                  <a:pt x="156606" y="214127"/>
                </a:lnTo>
                <a:lnTo>
                  <a:pt x="159629" y="212163"/>
                </a:lnTo>
                <a:lnTo>
                  <a:pt x="157575" y="215768"/>
                </a:lnTo>
                <a:lnTo>
                  <a:pt x="156526" y="218720"/>
                </a:lnTo>
                <a:lnTo>
                  <a:pt x="156502" y="221031"/>
                </a:lnTo>
                <a:lnTo>
                  <a:pt x="157471" y="222672"/>
                </a:lnTo>
                <a:lnTo>
                  <a:pt x="159480" y="221367"/>
                </a:lnTo>
                <a:lnTo>
                  <a:pt x="160449" y="223008"/>
                </a:lnTo>
                <a:lnTo>
                  <a:pt x="161464" y="222348"/>
                </a:lnTo>
                <a:lnTo>
                  <a:pt x="162468" y="221696"/>
                </a:lnTo>
                <a:lnTo>
                  <a:pt x="165387" y="226636"/>
                </a:lnTo>
                <a:lnTo>
                  <a:pt x="168282" y="233886"/>
                </a:lnTo>
                <a:lnTo>
                  <a:pt x="170187" y="239485"/>
                </a:lnTo>
                <a:lnTo>
                  <a:pt x="170152" y="241778"/>
                </a:lnTo>
                <a:lnTo>
                  <a:pt x="168133" y="243090"/>
                </a:lnTo>
                <a:lnTo>
                  <a:pt x="171098" y="245730"/>
                </a:lnTo>
                <a:lnTo>
                  <a:pt x="173071" y="246718"/>
                </a:lnTo>
                <a:lnTo>
                  <a:pt x="170083" y="246389"/>
                </a:lnTo>
                <a:lnTo>
                  <a:pt x="176025" y="249365"/>
                </a:lnTo>
                <a:lnTo>
                  <a:pt x="174986" y="252310"/>
                </a:lnTo>
                <a:lnTo>
                  <a:pt x="174941" y="254610"/>
                </a:lnTo>
                <a:lnTo>
                  <a:pt x="179914" y="255945"/>
                </a:lnTo>
                <a:lnTo>
                  <a:pt x="182878" y="258585"/>
                </a:lnTo>
                <a:lnTo>
                  <a:pt x="183848" y="260226"/>
                </a:lnTo>
                <a:lnTo>
                  <a:pt x="183813" y="262543"/>
                </a:lnTo>
                <a:lnTo>
                  <a:pt x="181863" y="259244"/>
                </a:lnTo>
                <a:lnTo>
                  <a:pt x="180790" y="264507"/>
                </a:lnTo>
                <a:lnTo>
                  <a:pt x="184782" y="264184"/>
                </a:lnTo>
                <a:lnTo>
                  <a:pt x="182774" y="265489"/>
                </a:lnTo>
                <a:lnTo>
                  <a:pt x="191636" y="273404"/>
                </a:lnTo>
                <a:lnTo>
                  <a:pt x="193585" y="276703"/>
                </a:lnTo>
                <a:lnTo>
                  <a:pt x="192501" y="281949"/>
                </a:lnTo>
                <a:lnTo>
                  <a:pt x="194485" y="282955"/>
                </a:lnTo>
                <a:lnTo>
                  <a:pt x="195489" y="282302"/>
                </a:lnTo>
                <a:lnTo>
                  <a:pt x="200348" y="290524"/>
                </a:lnTo>
                <a:lnTo>
                  <a:pt x="202263" y="296116"/>
                </a:lnTo>
                <a:lnTo>
                  <a:pt x="203208" y="300067"/>
                </a:lnTo>
                <a:lnTo>
                  <a:pt x="204212" y="299415"/>
                </a:lnTo>
                <a:lnTo>
                  <a:pt x="208181" y="301402"/>
                </a:lnTo>
                <a:lnTo>
                  <a:pt x="211124" y="304031"/>
                </a:lnTo>
                <a:lnTo>
                  <a:pt x="207132" y="304355"/>
                </a:lnTo>
                <a:lnTo>
                  <a:pt x="214019" y="311282"/>
                </a:lnTo>
                <a:lnTo>
                  <a:pt x="216997" y="311618"/>
                </a:lnTo>
                <a:lnTo>
                  <a:pt x="215958" y="314563"/>
                </a:lnTo>
                <a:lnTo>
                  <a:pt x="215923" y="316881"/>
                </a:lnTo>
                <a:lnTo>
                  <a:pt x="218912" y="317210"/>
                </a:lnTo>
                <a:lnTo>
                  <a:pt x="222880" y="319197"/>
                </a:lnTo>
                <a:lnTo>
                  <a:pt x="223850" y="320838"/>
                </a:lnTo>
                <a:lnTo>
                  <a:pt x="223805" y="323138"/>
                </a:lnTo>
                <a:lnTo>
                  <a:pt x="221796" y="324443"/>
                </a:lnTo>
                <a:lnTo>
                  <a:pt x="226700" y="330388"/>
                </a:lnTo>
                <a:lnTo>
                  <a:pt x="226769" y="325778"/>
                </a:lnTo>
                <a:lnTo>
                  <a:pt x="225800" y="324137"/>
                </a:lnTo>
                <a:lnTo>
                  <a:pt x="224785" y="324796"/>
                </a:lnTo>
                <a:lnTo>
                  <a:pt x="221796" y="324443"/>
                </a:lnTo>
                <a:lnTo>
                  <a:pt x="219778" y="325754"/>
                </a:lnTo>
                <a:lnTo>
                  <a:pt x="222697" y="330694"/>
                </a:lnTo>
                <a:lnTo>
                  <a:pt x="220470" y="345814"/>
                </a:lnTo>
                <a:lnTo>
                  <a:pt x="218496" y="344825"/>
                </a:lnTo>
                <a:lnTo>
                  <a:pt x="214607" y="338245"/>
                </a:lnTo>
                <a:lnTo>
                  <a:pt x="211653" y="335598"/>
                </a:lnTo>
                <a:lnTo>
                  <a:pt x="213662" y="334293"/>
                </a:lnTo>
                <a:lnTo>
                  <a:pt x="211712" y="330994"/>
                </a:lnTo>
                <a:lnTo>
                  <a:pt x="204800" y="326378"/>
                </a:lnTo>
                <a:lnTo>
                  <a:pt x="210743" y="329353"/>
                </a:lnTo>
                <a:lnTo>
                  <a:pt x="201926" y="319138"/>
                </a:lnTo>
                <a:lnTo>
                  <a:pt x="195073" y="309918"/>
                </a:lnTo>
                <a:lnTo>
                  <a:pt x="194093" y="308259"/>
                </a:lnTo>
                <a:lnTo>
                  <a:pt x="194139" y="305959"/>
                </a:lnTo>
                <a:lnTo>
                  <a:pt x="183432" y="287841"/>
                </a:lnTo>
                <a:lnTo>
                  <a:pt x="181447" y="286859"/>
                </a:lnTo>
                <a:lnTo>
                  <a:pt x="180478" y="285219"/>
                </a:lnTo>
                <a:lnTo>
                  <a:pt x="181493" y="284559"/>
                </a:lnTo>
                <a:lnTo>
                  <a:pt x="169736" y="269394"/>
                </a:lnTo>
                <a:lnTo>
                  <a:pt x="171755" y="268082"/>
                </a:lnTo>
                <a:lnTo>
                  <a:pt x="172759" y="267430"/>
                </a:lnTo>
                <a:lnTo>
                  <a:pt x="170786" y="266441"/>
                </a:lnTo>
                <a:lnTo>
                  <a:pt x="165847" y="262813"/>
                </a:lnTo>
                <a:lnTo>
                  <a:pt x="161924" y="258526"/>
                </a:lnTo>
                <a:lnTo>
                  <a:pt x="158025" y="251928"/>
                </a:lnTo>
                <a:lnTo>
                  <a:pt x="155141" y="244695"/>
                </a:lnTo>
                <a:lnTo>
                  <a:pt x="148402" y="228564"/>
                </a:lnTo>
                <a:lnTo>
                  <a:pt x="145483" y="223624"/>
                </a:lnTo>
                <a:lnTo>
                  <a:pt x="140545" y="219996"/>
                </a:lnTo>
                <a:lnTo>
                  <a:pt x="142564" y="218684"/>
                </a:lnTo>
                <a:lnTo>
                  <a:pt x="138595" y="216697"/>
                </a:lnTo>
                <a:lnTo>
                  <a:pt x="134741" y="207823"/>
                </a:lnTo>
                <a:lnTo>
                  <a:pt x="132861" y="199914"/>
                </a:lnTo>
                <a:lnTo>
                  <a:pt x="129872" y="199584"/>
                </a:lnTo>
                <a:lnTo>
                  <a:pt x="126919" y="196938"/>
                </a:lnTo>
                <a:lnTo>
                  <a:pt x="124979" y="193656"/>
                </a:lnTo>
                <a:lnTo>
                  <a:pt x="126018" y="190686"/>
                </a:lnTo>
                <a:lnTo>
                  <a:pt x="119107" y="186070"/>
                </a:lnTo>
                <a:lnTo>
                  <a:pt x="111249" y="177502"/>
                </a:lnTo>
                <a:lnTo>
                  <a:pt x="110304" y="173551"/>
                </a:lnTo>
                <a:lnTo>
                  <a:pt x="110349" y="171251"/>
                </a:lnTo>
                <a:lnTo>
                  <a:pt x="111353" y="170598"/>
                </a:lnTo>
                <a:lnTo>
                  <a:pt x="111388" y="168305"/>
                </a:lnTo>
                <a:lnTo>
                  <a:pt x="108400" y="167952"/>
                </a:lnTo>
                <a:lnTo>
                  <a:pt x="108365" y="170269"/>
                </a:lnTo>
                <a:lnTo>
                  <a:pt x="99607" y="155450"/>
                </a:lnTo>
                <a:lnTo>
                  <a:pt x="97623" y="154444"/>
                </a:lnTo>
                <a:lnTo>
                  <a:pt x="99642" y="153132"/>
                </a:lnTo>
                <a:lnTo>
                  <a:pt x="96678" y="150493"/>
                </a:lnTo>
                <a:lnTo>
                  <a:pt x="96723" y="148193"/>
                </a:lnTo>
                <a:lnTo>
                  <a:pt x="94773" y="144894"/>
                </a:lnTo>
                <a:lnTo>
                  <a:pt x="93759" y="145553"/>
                </a:lnTo>
                <a:lnTo>
                  <a:pt x="92755" y="146205"/>
                </a:lnTo>
                <a:lnTo>
                  <a:pt x="93804" y="143253"/>
                </a:lnTo>
                <a:lnTo>
                  <a:pt x="90815" y="142924"/>
                </a:lnTo>
                <a:lnTo>
                  <a:pt x="92834" y="141612"/>
                </a:lnTo>
                <a:lnTo>
                  <a:pt x="87862" y="140277"/>
                </a:lnTo>
                <a:lnTo>
                  <a:pt x="87920" y="135673"/>
                </a:lnTo>
                <a:lnTo>
                  <a:pt x="88970" y="132721"/>
                </a:lnTo>
                <a:lnTo>
                  <a:pt x="85981" y="132392"/>
                </a:lnTo>
                <a:lnTo>
                  <a:pt x="85001" y="130734"/>
                </a:lnTo>
                <a:lnTo>
                  <a:pt x="81078" y="126446"/>
                </a:lnTo>
                <a:lnTo>
                  <a:pt x="76244" y="115914"/>
                </a:lnTo>
                <a:lnTo>
                  <a:pt x="75274" y="114273"/>
                </a:lnTo>
                <a:lnTo>
                  <a:pt x="72296" y="113938"/>
                </a:lnTo>
                <a:close/>
              </a:path>
            </a:pathLst>
          </a:custGeom>
          <a:solidFill>
            <a:srgbClr val="F1C13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60422" y="2589328"/>
            <a:ext cx="631037" cy="462910"/>
          </a:xfrm>
          <a:custGeom>
            <a:avLst/>
            <a:gdLst/>
            <a:ahLst/>
            <a:cxnLst/>
            <a:rect l="l" t="t" r="r" b="b"/>
            <a:pathLst>
              <a:path w="631037" h="462910">
                <a:moveTo>
                  <a:pt x="322217" y="254962"/>
                </a:moveTo>
                <a:lnTo>
                  <a:pt x="318644" y="250866"/>
                </a:lnTo>
                <a:lnTo>
                  <a:pt x="317187" y="252958"/>
                </a:lnTo>
                <a:lnTo>
                  <a:pt x="314320" y="252485"/>
                </a:lnTo>
                <a:lnTo>
                  <a:pt x="307141" y="248978"/>
                </a:lnTo>
                <a:lnTo>
                  <a:pt x="297805" y="243931"/>
                </a:lnTo>
                <a:lnTo>
                  <a:pt x="291358" y="239373"/>
                </a:lnTo>
                <a:lnTo>
                  <a:pt x="292083" y="238333"/>
                </a:lnTo>
                <a:lnTo>
                  <a:pt x="292816" y="237282"/>
                </a:lnTo>
                <a:lnTo>
                  <a:pt x="290675" y="235768"/>
                </a:lnTo>
                <a:lnTo>
                  <a:pt x="292125" y="233687"/>
                </a:lnTo>
                <a:lnTo>
                  <a:pt x="289983" y="232173"/>
                </a:lnTo>
                <a:lnTo>
                  <a:pt x="287094" y="231684"/>
                </a:lnTo>
                <a:lnTo>
                  <a:pt x="283495" y="232261"/>
                </a:lnTo>
                <a:lnTo>
                  <a:pt x="279171" y="233880"/>
                </a:lnTo>
                <a:lnTo>
                  <a:pt x="281354" y="230747"/>
                </a:lnTo>
                <a:lnTo>
                  <a:pt x="279190" y="229218"/>
                </a:lnTo>
                <a:lnTo>
                  <a:pt x="276323" y="228744"/>
                </a:lnTo>
                <a:lnTo>
                  <a:pt x="273457" y="228270"/>
                </a:lnTo>
                <a:lnTo>
                  <a:pt x="267010" y="223713"/>
                </a:lnTo>
                <a:lnTo>
                  <a:pt x="267029" y="219051"/>
                </a:lnTo>
                <a:lnTo>
                  <a:pt x="264155" y="218588"/>
                </a:lnTo>
                <a:lnTo>
                  <a:pt x="259125" y="216585"/>
                </a:lnTo>
                <a:lnTo>
                  <a:pt x="251262" y="209473"/>
                </a:lnTo>
                <a:lnTo>
                  <a:pt x="236245" y="194181"/>
                </a:lnTo>
                <a:lnTo>
                  <a:pt x="232654" y="194748"/>
                </a:lnTo>
                <a:lnTo>
                  <a:pt x="229780" y="194286"/>
                </a:lnTo>
                <a:lnTo>
                  <a:pt x="219028" y="186684"/>
                </a:lnTo>
                <a:lnTo>
                  <a:pt x="206867" y="176517"/>
                </a:lnTo>
                <a:lnTo>
                  <a:pt x="202562" y="173474"/>
                </a:lnTo>
                <a:lnTo>
                  <a:pt x="197546" y="171497"/>
                </a:lnTo>
                <a:lnTo>
                  <a:pt x="198279" y="170446"/>
                </a:lnTo>
                <a:lnTo>
                  <a:pt x="199004" y="169405"/>
                </a:lnTo>
                <a:lnTo>
                  <a:pt x="195423" y="165321"/>
                </a:lnTo>
                <a:lnTo>
                  <a:pt x="192557" y="164848"/>
                </a:lnTo>
                <a:lnTo>
                  <a:pt x="187527" y="162844"/>
                </a:lnTo>
                <a:lnTo>
                  <a:pt x="189709" y="159712"/>
                </a:lnTo>
                <a:lnTo>
                  <a:pt x="184671" y="157720"/>
                </a:lnTo>
                <a:lnTo>
                  <a:pt x="177500" y="154202"/>
                </a:lnTo>
                <a:lnTo>
                  <a:pt x="171778" y="148604"/>
                </a:lnTo>
                <a:lnTo>
                  <a:pt x="170369" y="146039"/>
                </a:lnTo>
                <a:lnTo>
                  <a:pt x="162465" y="143573"/>
                </a:lnTo>
                <a:lnTo>
                  <a:pt x="157434" y="141569"/>
                </a:lnTo>
                <a:lnTo>
                  <a:pt x="156762" y="133313"/>
                </a:lnTo>
                <a:lnTo>
                  <a:pt x="150296" y="133417"/>
                </a:lnTo>
                <a:lnTo>
                  <a:pt x="145991" y="130373"/>
                </a:lnTo>
                <a:lnTo>
                  <a:pt x="142418" y="126278"/>
                </a:lnTo>
                <a:lnTo>
                  <a:pt x="139544" y="125816"/>
                </a:lnTo>
                <a:lnTo>
                  <a:pt x="138135" y="123250"/>
                </a:lnTo>
                <a:lnTo>
                  <a:pt x="130975" y="115082"/>
                </a:lnTo>
                <a:lnTo>
                  <a:pt x="131707" y="114031"/>
                </a:lnTo>
                <a:lnTo>
                  <a:pt x="128150" y="109962"/>
                </a:lnTo>
                <a:lnTo>
                  <a:pt x="127425" y="111003"/>
                </a:lnTo>
                <a:lnTo>
                  <a:pt x="125260" y="109473"/>
                </a:lnTo>
                <a:lnTo>
                  <a:pt x="122428" y="104364"/>
                </a:lnTo>
                <a:lnTo>
                  <a:pt x="120264" y="102835"/>
                </a:lnTo>
                <a:lnTo>
                  <a:pt x="116673" y="103401"/>
                </a:lnTo>
                <a:lnTo>
                  <a:pt x="117398" y="102361"/>
                </a:lnTo>
                <a:lnTo>
                  <a:pt x="113817" y="98277"/>
                </a:lnTo>
                <a:lnTo>
                  <a:pt x="110951" y="97803"/>
                </a:lnTo>
                <a:lnTo>
                  <a:pt x="105920" y="95800"/>
                </a:lnTo>
                <a:lnTo>
                  <a:pt x="112367" y="100357"/>
                </a:lnTo>
                <a:lnTo>
                  <a:pt x="109493" y="99895"/>
                </a:lnTo>
                <a:lnTo>
                  <a:pt x="108043" y="101976"/>
                </a:lnTo>
                <a:lnTo>
                  <a:pt x="107352" y="98381"/>
                </a:lnTo>
                <a:lnTo>
                  <a:pt x="100199" y="90202"/>
                </a:lnTo>
                <a:lnTo>
                  <a:pt x="102363" y="91732"/>
                </a:lnTo>
                <a:lnTo>
                  <a:pt x="100924" y="89161"/>
                </a:lnTo>
                <a:lnTo>
                  <a:pt x="101757" y="74156"/>
                </a:lnTo>
                <a:lnTo>
                  <a:pt x="100341" y="71602"/>
                </a:lnTo>
                <a:lnTo>
                  <a:pt x="123987" y="88319"/>
                </a:lnTo>
                <a:lnTo>
                  <a:pt x="129708" y="93917"/>
                </a:lnTo>
                <a:lnTo>
                  <a:pt x="133991" y="96944"/>
                </a:lnTo>
                <a:lnTo>
                  <a:pt x="133258" y="97996"/>
                </a:lnTo>
                <a:lnTo>
                  <a:pt x="148316" y="108641"/>
                </a:lnTo>
                <a:lnTo>
                  <a:pt x="149007" y="112236"/>
                </a:lnTo>
                <a:lnTo>
                  <a:pt x="151149" y="113750"/>
                </a:lnTo>
                <a:lnTo>
                  <a:pt x="164767" y="121825"/>
                </a:lnTo>
                <a:lnTo>
                  <a:pt x="170489" y="127423"/>
                </a:lnTo>
                <a:lnTo>
                  <a:pt x="172653" y="128953"/>
                </a:lnTo>
                <a:lnTo>
                  <a:pt x="173337" y="132559"/>
                </a:lnTo>
                <a:lnTo>
                  <a:pt x="176936" y="131981"/>
                </a:lnTo>
                <a:lnTo>
                  <a:pt x="182691" y="132944"/>
                </a:lnTo>
                <a:lnTo>
                  <a:pt x="184814" y="139120"/>
                </a:lnTo>
                <a:lnTo>
                  <a:pt x="186271" y="137028"/>
                </a:lnTo>
                <a:lnTo>
                  <a:pt x="186955" y="140634"/>
                </a:lnTo>
                <a:lnTo>
                  <a:pt x="190554" y="140056"/>
                </a:lnTo>
                <a:lnTo>
                  <a:pt x="189829" y="141096"/>
                </a:lnTo>
                <a:lnTo>
                  <a:pt x="189096" y="142147"/>
                </a:lnTo>
                <a:lnTo>
                  <a:pt x="193402" y="145191"/>
                </a:lnTo>
                <a:lnTo>
                  <a:pt x="196276" y="145654"/>
                </a:lnTo>
                <a:lnTo>
                  <a:pt x="199849" y="149749"/>
                </a:lnTo>
                <a:lnTo>
                  <a:pt x="201306" y="147657"/>
                </a:lnTo>
                <a:lnTo>
                  <a:pt x="202745" y="150227"/>
                </a:lnTo>
                <a:lnTo>
                  <a:pt x="222085" y="163901"/>
                </a:lnTo>
                <a:lnTo>
                  <a:pt x="219189" y="163422"/>
                </a:lnTo>
                <a:lnTo>
                  <a:pt x="219903" y="167033"/>
                </a:lnTo>
                <a:lnTo>
                  <a:pt x="222769" y="167506"/>
                </a:lnTo>
                <a:lnTo>
                  <a:pt x="223494" y="166466"/>
                </a:lnTo>
                <a:lnTo>
                  <a:pt x="226368" y="166928"/>
                </a:lnTo>
                <a:lnTo>
                  <a:pt x="231399" y="168932"/>
                </a:lnTo>
                <a:lnTo>
                  <a:pt x="242834" y="180139"/>
                </a:lnTo>
                <a:lnTo>
                  <a:pt x="249240" y="189343"/>
                </a:lnTo>
                <a:lnTo>
                  <a:pt x="252862" y="188781"/>
                </a:lnTo>
                <a:lnTo>
                  <a:pt x="257144" y="191809"/>
                </a:lnTo>
                <a:lnTo>
                  <a:pt x="260725" y="195893"/>
                </a:lnTo>
                <a:lnTo>
                  <a:pt x="261408" y="199499"/>
                </a:lnTo>
                <a:lnTo>
                  <a:pt x="271477" y="203494"/>
                </a:lnTo>
                <a:lnTo>
                  <a:pt x="282931" y="210040"/>
                </a:lnTo>
                <a:lnTo>
                  <a:pt x="285779" y="215175"/>
                </a:lnTo>
                <a:lnTo>
                  <a:pt x="287237" y="213084"/>
                </a:lnTo>
                <a:lnTo>
                  <a:pt x="292226" y="219733"/>
                </a:lnTo>
                <a:lnTo>
                  <a:pt x="298673" y="224291"/>
                </a:lnTo>
                <a:lnTo>
                  <a:pt x="319470" y="235872"/>
                </a:lnTo>
                <a:lnTo>
                  <a:pt x="328783" y="240903"/>
                </a:lnTo>
                <a:lnTo>
                  <a:pt x="337394" y="246991"/>
                </a:lnTo>
                <a:lnTo>
                  <a:pt x="343116" y="252589"/>
                </a:lnTo>
                <a:lnTo>
                  <a:pt x="348105" y="259238"/>
                </a:lnTo>
                <a:lnTo>
                  <a:pt x="349521" y="261793"/>
                </a:lnTo>
                <a:lnTo>
                  <a:pt x="350246" y="260752"/>
                </a:lnTo>
                <a:lnTo>
                  <a:pt x="351704" y="258661"/>
                </a:lnTo>
                <a:lnTo>
                  <a:pt x="371751" y="275955"/>
                </a:lnTo>
                <a:lnTo>
                  <a:pt x="372483" y="274904"/>
                </a:lnTo>
                <a:lnTo>
                  <a:pt x="374625" y="276418"/>
                </a:lnTo>
                <a:lnTo>
                  <a:pt x="376033" y="278983"/>
                </a:lnTo>
                <a:lnTo>
                  <a:pt x="399679" y="295700"/>
                </a:lnTo>
                <a:lnTo>
                  <a:pt x="402553" y="296163"/>
                </a:lnTo>
                <a:lnTo>
                  <a:pt x="404717" y="297693"/>
                </a:lnTo>
                <a:lnTo>
                  <a:pt x="416878" y="307860"/>
                </a:lnTo>
                <a:lnTo>
                  <a:pt x="430463" y="320569"/>
                </a:lnTo>
                <a:lnTo>
                  <a:pt x="426199" y="312880"/>
                </a:lnTo>
                <a:lnTo>
                  <a:pt x="432604" y="322083"/>
                </a:lnTo>
                <a:lnTo>
                  <a:pt x="436910" y="325127"/>
                </a:lnTo>
                <a:lnTo>
                  <a:pt x="438359" y="323046"/>
                </a:lnTo>
                <a:lnTo>
                  <a:pt x="441940" y="327131"/>
                </a:lnTo>
                <a:lnTo>
                  <a:pt x="450528" y="333202"/>
                </a:lnTo>
                <a:lnTo>
                  <a:pt x="451944" y="335757"/>
                </a:lnTo>
                <a:lnTo>
                  <a:pt x="451193" y="341470"/>
                </a:lnTo>
                <a:lnTo>
                  <a:pt x="452651" y="339378"/>
                </a:lnTo>
                <a:lnTo>
                  <a:pt x="455517" y="339852"/>
                </a:lnTo>
                <a:lnTo>
                  <a:pt x="456975" y="337760"/>
                </a:lnTo>
                <a:lnTo>
                  <a:pt x="458391" y="340314"/>
                </a:lnTo>
                <a:lnTo>
                  <a:pt x="460555" y="341844"/>
                </a:lnTo>
                <a:lnTo>
                  <a:pt x="461280" y="340804"/>
                </a:lnTo>
                <a:lnTo>
                  <a:pt x="466269" y="347453"/>
                </a:lnTo>
                <a:lnTo>
                  <a:pt x="471991" y="353051"/>
                </a:lnTo>
                <a:lnTo>
                  <a:pt x="474132" y="354565"/>
                </a:lnTo>
                <a:lnTo>
                  <a:pt x="478456" y="352947"/>
                </a:lnTo>
                <a:lnTo>
                  <a:pt x="487751" y="362640"/>
                </a:lnTo>
                <a:lnTo>
                  <a:pt x="484159" y="363207"/>
                </a:lnTo>
                <a:lnTo>
                  <a:pt x="483427" y="364259"/>
                </a:lnTo>
                <a:lnTo>
                  <a:pt x="487709" y="367286"/>
                </a:lnTo>
                <a:lnTo>
                  <a:pt x="486301" y="364721"/>
                </a:lnTo>
                <a:lnTo>
                  <a:pt x="494912" y="370809"/>
                </a:lnTo>
                <a:lnTo>
                  <a:pt x="494198" y="367198"/>
                </a:lnTo>
                <a:lnTo>
                  <a:pt x="499194" y="373836"/>
                </a:lnTo>
                <a:lnTo>
                  <a:pt x="502808" y="373286"/>
                </a:lnTo>
                <a:lnTo>
                  <a:pt x="502083" y="374326"/>
                </a:lnTo>
                <a:lnTo>
                  <a:pt x="501358" y="375366"/>
                </a:lnTo>
                <a:lnTo>
                  <a:pt x="507805" y="379924"/>
                </a:lnTo>
                <a:lnTo>
                  <a:pt x="512129" y="378306"/>
                </a:lnTo>
                <a:lnTo>
                  <a:pt x="519984" y="385429"/>
                </a:lnTo>
                <a:lnTo>
                  <a:pt x="523565" y="389513"/>
                </a:lnTo>
                <a:lnTo>
                  <a:pt x="524981" y="392067"/>
                </a:lnTo>
                <a:lnTo>
                  <a:pt x="527870" y="392557"/>
                </a:lnTo>
                <a:lnTo>
                  <a:pt x="528595" y="391517"/>
                </a:lnTo>
                <a:lnTo>
                  <a:pt x="535042" y="396074"/>
                </a:lnTo>
                <a:lnTo>
                  <a:pt x="538600" y="400142"/>
                </a:lnTo>
                <a:lnTo>
                  <a:pt x="543630" y="402146"/>
                </a:lnTo>
                <a:lnTo>
                  <a:pt x="547935" y="405190"/>
                </a:lnTo>
                <a:lnTo>
                  <a:pt x="547210" y="406230"/>
                </a:lnTo>
                <a:lnTo>
                  <a:pt x="554382" y="409747"/>
                </a:lnTo>
                <a:lnTo>
                  <a:pt x="563703" y="414768"/>
                </a:lnTo>
                <a:lnTo>
                  <a:pt x="567809" y="422197"/>
                </a:lnTo>
                <a:lnTo>
                  <a:pt x="566551" y="419903"/>
                </a:lnTo>
                <a:lnTo>
                  <a:pt x="569417" y="420377"/>
                </a:lnTo>
                <a:lnTo>
                  <a:pt x="568692" y="421417"/>
                </a:lnTo>
                <a:lnTo>
                  <a:pt x="570108" y="423971"/>
                </a:lnTo>
                <a:lnTo>
                  <a:pt x="571540" y="426553"/>
                </a:lnTo>
                <a:lnTo>
                  <a:pt x="573681" y="428067"/>
                </a:lnTo>
                <a:lnTo>
                  <a:pt x="575139" y="425975"/>
                </a:lnTo>
                <a:lnTo>
                  <a:pt x="576555" y="428529"/>
                </a:lnTo>
                <a:lnTo>
                  <a:pt x="578719" y="430059"/>
                </a:lnTo>
                <a:lnTo>
                  <a:pt x="577280" y="427489"/>
                </a:lnTo>
                <a:lnTo>
                  <a:pt x="580169" y="427978"/>
                </a:lnTo>
                <a:lnTo>
                  <a:pt x="585185" y="429955"/>
                </a:lnTo>
                <a:lnTo>
                  <a:pt x="585891" y="433576"/>
                </a:lnTo>
                <a:lnTo>
                  <a:pt x="589449" y="437644"/>
                </a:lnTo>
                <a:lnTo>
                  <a:pt x="588757" y="434050"/>
                </a:lnTo>
                <a:lnTo>
                  <a:pt x="591631" y="434512"/>
                </a:lnTo>
                <a:lnTo>
                  <a:pt x="596662" y="436516"/>
                </a:lnTo>
                <a:lnTo>
                  <a:pt x="598803" y="438030"/>
                </a:lnTo>
                <a:lnTo>
                  <a:pt x="608098" y="447723"/>
                </a:lnTo>
                <a:lnTo>
                  <a:pt x="614503" y="456927"/>
                </a:lnTo>
                <a:lnTo>
                  <a:pt x="612362" y="455413"/>
                </a:lnTo>
                <a:lnTo>
                  <a:pt x="613778" y="457967"/>
                </a:lnTo>
                <a:lnTo>
                  <a:pt x="606606" y="454450"/>
                </a:lnTo>
                <a:lnTo>
                  <a:pt x="605915" y="450855"/>
                </a:lnTo>
                <a:lnTo>
                  <a:pt x="605231" y="447250"/>
                </a:lnTo>
                <a:lnTo>
                  <a:pt x="601591" y="452473"/>
                </a:lnTo>
                <a:lnTo>
                  <a:pt x="599468" y="446297"/>
                </a:lnTo>
                <a:lnTo>
                  <a:pt x="596602" y="445824"/>
                </a:lnTo>
                <a:lnTo>
                  <a:pt x="593713" y="445334"/>
                </a:lnTo>
                <a:lnTo>
                  <a:pt x="593021" y="441740"/>
                </a:lnTo>
                <a:lnTo>
                  <a:pt x="588698" y="443358"/>
                </a:lnTo>
                <a:lnTo>
                  <a:pt x="585125" y="439263"/>
                </a:lnTo>
                <a:lnTo>
                  <a:pt x="580087" y="437270"/>
                </a:lnTo>
                <a:lnTo>
                  <a:pt x="568632" y="430725"/>
                </a:lnTo>
                <a:lnTo>
                  <a:pt x="567193" y="428155"/>
                </a:lnTo>
                <a:lnTo>
                  <a:pt x="563643" y="424076"/>
                </a:lnTo>
                <a:lnTo>
                  <a:pt x="563602" y="428722"/>
                </a:lnTo>
                <a:lnTo>
                  <a:pt x="560746" y="423597"/>
                </a:lnTo>
                <a:lnTo>
                  <a:pt x="561460" y="427208"/>
                </a:lnTo>
                <a:lnTo>
                  <a:pt x="557880" y="423124"/>
                </a:lnTo>
                <a:lnTo>
                  <a:pt x="553575" y="420080"/>
                </a:lnTo>
                <a:lnTo>
                  <a:pt x="555032" y="417988"/>
                </a:lnTo>
                <a:lnTo>
                  <a:pt x="555074" y="413342"/>
                </a:lnTo>
                <a:lnTo>
                  <a:pt x="553616" y="415434"/>
                </a:lnTo>
                <a:lnTo>
                  <a:pt x="554300" y="419039"/>
                </a:lnTo>
                <a:lnTo>
                  <a:pt x="552891" y="416474"/>
                </a:lnTo>
                <a:lnTo>
                  <a:pt x="552158" y="417526"/>
                </a:lnTo>
                <a:lnTo>
                  <a:pt x="548567" y="418092"/>
                </a:lnTo>
                <a:lnTo>
                  <a:pt x="550017" y="416012"/>
                </a:lnTo>
                <a:lnTo>
                  <a:pt x="547128" y="415522"/>
                </a:lnTo>
                <a:lnTo>
                  <a:pt x="543529" y="416100"/>
                </a:lnTo>
                <a:lnTo>
                  <a:pt x="542845" y="412494"/>
                </a:lnTo>
                <a:lnTo>
                  <a:pt x="536398" y="407937"/>
                </a:lnTo>
                <a:lnTo>
                  <a:pt x="524230" y="397781"/>
                </a:lnTo>
                <a:lnTo>
                  <a:pt x="517783" y="393223"/>
                </a:lnTo>
                <a:lnTo>
                  <a:pt x="512753" y="391220"/>
                </a:lnTo>
                <a:lnTo>
                  <a:pt x="512028" y="392260"/>
                </a:lnTo>
                <a:lnTo>
                  <a:pt x="514169" y="393774"/>
                </a:lnTo>
                <a:lnTo>
                  <a:pt x="504848" y="388754"/>
                </a:lnTo>
                <a:lnTo>
                  <a:pt x="507723" y="389216"/>
                </a:lnTo>
                <a:lnTo>
                  <a:pt x="503440" y="386188"/>
                </a:lnTo>
                <a:lnTo>
                  <a:pt x="504123" y="389794"/>
                </a:lnTo>
                <a:lnTo>
                  <a:pt x="501257" y="389320"/>
                </a:lnTo>
                <a:lnTo>
                  <a:pt x="499093" y="387791"/>
                </a:lnTo>
                <a:lnTo>
                  <a:pt x="497677" y="385236"/>
                </a:lnTo>
                <a:lnTo>
                  <a:pt x="494096" y="381152"/>
                </a:lnTo>
                <a:lnTo>
                  <a:pt x="491230" y="380679"/>
                </a:lnTo>
                <a:lnTo>
                  <a:pt x="494829" y="380101"/>
                </a:lnTo>
                <a:lnTo>
                  <a:pt x="486200" y="378675"/>
                </a:lnTo>
                <a:lnTo>
                  <a:pt x="484058" y="377161"/>
                </a:lnTo>
                <a:lnTo>
                  <a:pt x="483344" y="373551"/>
                </a:lnTo>
                <a:lnTo>
                  <a:pt x="484118" y="367853"/>
                </a:lnTo>
                <a:lnTo>
                  <a:pt x="479080" y="365861"/>
                </a:lnTo>
                <a:lnTo>
                  <a:pt x="479794" y="369471"/>
                </a:lnTo>
                <a:lnTo>
                  <a:pt x="480478" y="373077"/>
                </a:lnTo>
                <a:lnTo>
                  <a:pt x="476173" y="370033"/>
                </a:lnTo>
                <a:lnTo>
                  <a:pt x="475448" y="371074"/>
                </a:lnTo>
                <a:lnTo>
                  <a:pt x="472615" y="365965"/>
                </a:lnTo>
                <a:lnTo>
                  <a:pt x="467626" y="359316"/>
                </a:lnTo>
                <a:lnTo>
                  <a:pt x="454650" y="359492"/>
                </a:lnTo>
                <a:lnTo>
                  <a:pt x="453233" y="356938"/>
                </a:lnTo>
                <a:lnTo>
                  <a:pt x="453966" y="355886"/>
                </a:lnTo>
                <a:lnTo>
                  <a:pt x="455416" y="353806"/>
                </a:lnTo>
                <a:lnTo>
                  <a:pt x="450385" y="351802"/>
                </a:lnTo>
                <a:lnTo>
                  <a:pt x="449660" y="352843"/>
                </a:lnTo>
                <a:lnTo>
                  <a:pt x="451092" y="355424"/>
                </a:lnTo>
                <a:lnTo>
                  <a:pt x="448203" y="354934"/>
                </a:lnTo>
                <a:lnTo>
                  <a:pt x="446062" y="353420"/>
                </a:lnTo>
                <a:lnTo>
                  <a:pt x="445378" y="349815"/>
                </a:lnTo>
                <a:lnTo>
                  <a:pt x="442481" y="349336"/>
                </a:lnTo>
                <a:lnTo>
                  <a:pt x="441798" y="345731"/>
                </a:lnTo>
                <a:lnTo>
                  <a:pt x="441114" y="342125"/>
                </a:lnTo>
                <a:lnTo>
                  <a:pt x="433209" y="339659"/>
                </a:lnTo>
                <a:lnTo>
                  <a:pt x="431770" y="337089"/>
                </a:lnTo>
                <a:lnTo>
                  <a:pt x="433228" y="334997"/>
                </a:lnTo>
                <a:lnTo>
                  <a:pt x="426781" y="330439"/>
                </a:lnTo>
                <a:lnTo>
                  <a:pt x="425323" y="332531"/>
                </a:lnTo>
                <a:lnTo>
                  <a:pt x="423873" y="334612"/>
                </a:lnTo>
                <a:lnTo>
                  <a:pt x="421000" y="334149"/>
                </a:lnTo>
                <a:lnTo>
                  <a:pt x="418858" y="332635"/>
                </a:lnTo>
                <a:lnTo>
                  <a:pt x="416010" y="327500"/>
                </a:lnTo>
                <a:lnTo>
                  <a:pt x="415327" y="323894"/>
                </a:lnTo>
                <a:lnTo>
                  <a:pt x="412430" y="323416"/>
                </a:lnTo>
                <a:lnTo>
                  <a:pt x="408839" y="323983"/>
                </a:lnTo>
                <a:lnTo>
                  <a:pt x="408148" y="320388"/>
                </a:lnTo>
                <a:lnTo>
                  <a:pt x="398853" y="310695"/>
                </a:lnTo>
                <a:lnTo>
                  <a:pt x="398812" y="315341"/>
                </a:lnTo>
                <a:lnTo>
                  <a:pt x="395254" y="311272"/>
                </a:lnTo>
                <a:lnTo>
                  <a:pt x="392406" y="306137"/>
                </a:lnTo>
                <a:lnTo>
                  <a:pt x="393131" y="305097"/>
                </a:lnTo>
                <a:lnTo>
                  <a:pt x="388101" y="303093"/>
                </a:lnTo>
                <a:lnTo>
                  <a:pt x="380929" y="299576"/>
                </a:lnTo>
                <a:lnTo>
                  <a:pt x="370200" y="291990"/>
                </a:lnTo>
                <a:lnTo>
                  <a:pt x="370925" y="290950"/>
                </a:lnTo>
                <a:lnTo>
                  <a:pt x="369485" y="288380"/>
                </a:lnTo>
                <a:lnTo>
                  <a:pt x="363020" y="288484"/>
                </a:lnTo>
                <a:lnTo>
                  <a:pt x="358715" y="285440"/>
                </a:lnTo>
                <a:lnTo>
                  <a:pt x="348004" y="273193"/>
                </a:lnTo>
                <a:lnTo>
                  <a:pt x="346554" y="275273"/>
                </a:lnTo>
                <a:lnTo>
                  <a:pt x="346595" y="270627"/>
                </a:lnTo>
                <a:lnTo>
                  <a:pt x="340107" y="270716"/>
                </a:lnTo>
                <a:lnTo>
                  <a:pt x="344413" y="273759"/>
                </a:lnTo>
                <a:lnTo>
                  <a:pt x="341516" y="273281"/>
                </a:lnTo>
                <a:lnTo>
                  <a:pt x="339375" y="271767"/>
                </a:lnTo>
                <a:lnTo>
                  <a:pt x="335802" y="267672"/>
                </a:lnTo>
                <a:lnTo>
                  <a:pt x="333679" y="261496"/>
                </a:lnTo>
                <a:lnTo>
                  <a:pt x="330805" y="261033"/>
                </a:lnTo>
                <a:lnTo>
                  <a:pt x="327214" y="261600"/>
                </a:lnTo>
                <a:lnTo>
                  <a:pt x="322950" y="253910"/>
                </a:lnTo>
                <a:lnTo>
                  <a:pt x="323633" y="257516"/>
                </a:lnTo>
                <a:lnTo>
                  <a:pt x="322217" y="254962"/>
                </a:lnTo>
                <a:close/>
              </a:path>
              <a:path w="631037" h="462910">
                <a:moveTo>
                  <a:pt x="430320" y="339169"/>
                </a:moveTo>
                <a:lnTo>
                  <a:pt x="428220" y="333010"/>
                </a:lnTo>
                <a:lnTo>
                  <a:pt x="431770" y="337089"/>
                </a:lnTo>
                <a:lnTo>
                  <a:pt x="433209" y="339659"/>
                </a:lnTo>
                <a:lnTo>
                  <a:pt x="427446" y="338707"/>
                </a:lnTo>
                <a:lnTo>
                  <a:pt x="425305" y="337193"/>
                </a:lnTo>
                <a:lnTo>
                  <a:pt x="426038" y="336142"/>
                </a:lnTo>
                <a:lnTo>
                  <a:pt x="425323" y="332531"/>
                </a:lnTo>
                <a:lnTo>
                  <a:pt x="430320" y="339169"/>
                </a:lnTo>
                <a:close/>
              </a:path>
              <a:path w="631037" h="462910">
                <a:moveTo>
                  <a:pt x="620991" y="456838"/>
                </a:moveTo>
                <a:lnTo>
                  <a:pt x="618808" y="459971"/>
                </a:lnTo>
                <a:lnTo>
                  <a:pt x="618212" y="456873"/>
                </a:lnTo>
                <a:lnTo>
                  <a:pt x="620991" y="456838"/>
                </a:lnTo>
                <a:close/>
              </a:path>
              <a:path w="631037" h="462910">
                <a:moveTo>
                  <a:pt x="618212" y="456873"/>
                </a:moveTo>
                <a:lnTo>
                  <a:pt x="617762" y="456885"/>
                </a:lnTo>
                <a:lnTo>
                  <a:pt x="618125" y="456365"/>
                </a:lnTo>
                <a:lnTo>
                  <a:pt x="618212" y="456873"/>
                </a:lnTo>
                <a:close/>
              </a:path>
              <a:path w="631037" h="462910">
                <a:moveTo>
                  <a:pt x="617762" y="456885"/>
                </a:moveTo>
                <a:lnTo>
                  <a:pt x="616667" y="458457"/>
                </a:lnTo>
                <a:lnTo>
                  <a:pt x="614503" y="456927"/>
                </a:lnTo>
                <a:lnTo>
                  <a:pt x="617762" y="456885"/>
                </a:lnTo>
                <a:close/>
              </a:path>
              <a:path w="631037" h="462910">
                <a:moveTo>
                  <a:pt x="628170" y="460345"/>
                </a:moveTo>
                <a:lnTo>
                  <a:pt x="627438" y="461396"/>
                </a:lnTo>
                <a:lnTo>
                  <a:pt x="626713" y="462436"/>
                </a:lnTo>
                <a:lnTo>
                  <a:pt x="623846" y="461963"/>
                </a:lnTo>
                <a:lnTo>
                  <a:pt x="620991" y="456838"/>
                </a:lnTo>
                <a:lnTo>
                  <a:pt x="621724" y="455787"/>
                </a:lnTo>
                <a:lnTo>
                  <a:pt x="622449" y="454747"/>
                </a:lnTo>
                <a:lnTo>
                  <a:pt x="631037" y="460818"/>
                </a:lnTo>
                <a:lnTo>
                  <a:pt x="629579" y="462910"/>
                </a:lnTo>
                <a:lnTo>
                  <a:pt x="628170" y="460345"/>
                </a:lnTo>
                <a:close/>
              </a:path>
              <a:path w="631037" h="462910">
                <a:moveTo>
                  <a:pt x="100199" y="90202"/>
                </a:moveTo>
                <a:lnTo>
                  <a:pt x="101757" y="74156"/>
                </a:lnTo>
                <a:lnTo>
                  <a:pt x="99616" y="72642"/>
                </a:lnTo>
                <a:lnTo>
                  <a:pt x="98925" y="69047"/>
                </a:lnTo>
                <a:lnTo>
                  <a:pt x="98200" y="70088"/>
                </a:lnTo>
                <a:lnTo>
                  <a:pt x="86764" y="58881"/>
                </a:lnTo>
                <a:lnTo>
                  <a:pt x="85325" y="56310"/>
                </a:lnTo>
                <a:lnTo>
                  <a:pt x="81042" y="53283"/>
                </a:lnTo>
                <a:lnTo>
                  <a:pt x="79585" y="55374"/>
                </a:lnTo>
                <a:lnTo>
                  <a:pt x="81001" y="57928"/>
                </a:lnTo>
                <a:lnTo>
                  <a:pt x="82417" y="60483"/>
                </a:lnTo>
                <a:lnTo>
                  <a:pt x="81685" y="61534"/>
                </a:lnTo>
                <a:lnTo>
                  <a:pt x="77402" y="58506"/>
                </a:lnTo>
                <a:lnTo>
                  <a:pt x="76696" y="54885"/>
                </a:lnTo>
                <a:lnTo>
                  <a:pt x="75238" y="56977"/>
                </a:lnTo>
                <a:lnTo>
                  <a:pt x="74513" y="58017"/>
                </a:lnTo>
                <a:lnTo>
                  <a:pt x="73096" y="55463"/>
                </a:lnTo>
                <a:lnTo>
                  <a:pt x="74554" y="53371"/>
                </a:lnTo>
                <a:lnTo>
                  <a:pt x="73871" y="49765"/>
                </a:lnTo>
                <a:lnTo>
                  <a:pt x="69565" y="46721"/>
                </a:lnTo>
                <a:lnTo>
                  <a:pt x="66710" y="41597"/>
                </a:lnTo>
                <a:lnTo>
                  <a:pt x="65985" y="42637"/>
                </a:lnTo>
                <a:lnTo>
                  <a:pt x="63118" y="42164"/>
                </a:lnTo>
                <a:lnTo>
                  <a:pt x="63843" y="41123"/>
                </a:lnTo>
                <a:lnTo>
                  <a:pt x="63160" y="37518"/>
                </a:lnTo>
                <a:lnTo>
                  <a:pt x="61702" y="39610"/>
                </a:lnTo>
                <a:lnTo>
                  <a:pt x="58813" y="39120"/>
                </a:lnTo>
                <a:lnTo>
                  <a:pt x="57396" y="36566"/>
                </a:lnTo>
                <a:lnTo>
                  <a:pt x="58121" y="35525"/>
                </a:lnTo>
                <a:lnTo>
                  <a:pt x="53798" y="37144"/>
                </a:lnTo>
                <a:lnTo>
                  <a:pt x="54549" y="31430"/>
                </a:lnTo>
                <a:lnTo>
                  <a:pt x="48767" y="35140"/>
                </a:lnTo>
                <a:lnTo>
                  <a:pt x="48061" y="31518"/>
                </a:lnTo>
                <a:lnTo>
                  <a:pt x="50243" y="28386"/>
                </a:lnTo>
                <a:lnTo>
                  <a:pt x="45228" y="26410"/>
                </a:lnTo>
                <a:lnTo>
                  <a:pt x="46644" y="28964"/>
                </a:lnTo>
                <a:lnTo>
                  <a:pt x="40923" y="23366"/>
                </a:lnTo>
                <a:lnTo>
                  <a:pt x="40239" y="19760"/>
                </a:lnTo>
                <a:lnTo>
                  <a:pt x="37350" y="19271"/>
                </a:lnTo>
                <a:lnTo>
                  <a:pt x="34476" y="18808"/>
                </a:lnTo>
                <a:lnTo>
                  <a:pt x="33751" y="19849"/>
                </a:lnTo>
                <a:lnTo>
                  <a:pt x="27304" y="15291"/>
                </a:lnTo>
                <a:lnTo>
                  <a:pt x="23724" y="11207"/>
                </a:lnTo>
                <a:lnTo>
                  <a:pt x="22315" y="8641"/>
                </a:lnTo>
                <a:lnTo>
                  <a:pt x="21582" y="9693"/>
                </a:lnTo>
                <a:lnTo>
                  <a:pt x="18716" y="9219"/>
                </a:lnTo>
                <a:lnTo>
                  <a:pt x="18735" y="4557"/>
                </a:lnTo>
                <a:lnTo>
                  <a:pt x="13727" y="2570"/>
                </a:lnTo>
                <a:lnTo>
                  <a:pt x="12288" y="0"/>
                </a:lnTo>
                <a:lnTo>
                  <a:pt x="7964" y="1618"/>
                </a:lnTo>
                <a:lnTo>
                  <a:pt x="2182" y="5328"/>
                </a:lnTo>
                <a:lnTo>
                  <a:pt x="0" y="8460"/>
                </a:lnTo>
                <a:lnTo>
                  <a:pt x="691" y="12054"/>
                </a:lnTo>
                <a:lnTo>
                  <a:pt x="5721" y="14058"/>
                </a:lnTo>
                <a:lnTo>
                  <a:pt x="9321" y="13480"/>
                </a:lnTo>
                <a:lnTo>
                  <a:pt x="12893" y="17575"/>
                </a:lnTo>
                <a:lnTo>
                  <a:pt x="17176" y="20603"/>
                </a:lnTo>
                <a:lnTo>
                  <a:pt x="22898" y="26201"/>
                </a:lnTo>
                <a:lnTo>
                  <a:pt x="28619" y="31799"/>
                </a:lnTo>
                <a:lnTo>
                  <a:pt x="29344" y="30759"/>
                </a:lnTo>
                <a:lnTo>
                  <a:pt x="32925" y="34843"/>
                </a:lnTo>
                <a:lnTo>
                  <a:pt x="38639" y="40452"/>
                </a:lnTo>
                <a:lnTo>
                  <a:pt x="52971" y="52138"/>
                </a:lnTo>
                <a:lnTo>
                  <a:pt x="70148" y="64281"/>
                </a:lnTo>
                <a:lnTo>
                  <a:pt x="79483" y="69328"/>
                </a:lnTo>
                <a:lnTo>
                  <a:pt x="80175" y="72923"/>
                </a:lnTo>
                <a:lnTo>
                  <a:pt x="81583" y="75488"/>
                </a:lnTo>
                <a:lnTo>
                  <a:pt x="82316" y="74437"/>
                </a:lnTo>
                <a:lnTo>
                  <a:pt x="83041" y="73396"/>
                </a:lnTo>
                <a:lnTo>
                  <a:pt x="84439" y="80613"/>
                </a:lnTo>
                <a:lnTo>
                  <a:pt x="88744" y="83657"/>
                </a:lnTo>
                <a:lnTo>
                  <a:pt x="94477" y="84604"/>
                </a:lnTo>
                <a:lnTo>
                  <a:pt x="100240" y="85556"/>
                </a:lnTo>
                <a:lnTo>
                  <a:pt x="100199" y="90202"/>
                </a:lnTo>
                <a:lnTo>
                  <a:pt x="107352" y="98381"/>
                </a:lnTo>
                <a:lnTo>
                  <a:pt x="96600" y="90780"/>
                </a:lnTo>
                <a:lnTo>
                  <a:pt x="98057" y="88688"/>
                </a:lnTo>
                <a:lnTo>
                  <a:pt x="100198" y="90202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76074" y="494524"/>
            <a:ext cx="1614900" cy="1198800"/>
          </a:xfrm>
          <a:custGeom>
            <a:avLst/>
            <a:gdLst/>
            <a:ahLst/>
            <a:cxnLst/>
            <a:rect l="l" t="t" r="r" b="b"/>
            <a:pathLst>
              <a:path w="1614900" h="1198800">
                <a:moveTo>
                  <a:pt x="258600" y="0"/>
                </a:moveTo>
                <a:lnTo>
                  <a:pt x="1614900" y="692100"/>
                </a:lnTo>
                <a:lnTo>
                  <a:pt x="1356300" y="1198800"/>
                </a:lnTo>
                <a:lnTo>
                  <a:pt x="0" y="506700"/>
                </a:lnTo>
                <a:lnTo>
                  <a:pt x="2586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42875" y="661995"/>
            <a:ext cx="743889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57" dirty="0" smtClean="0">
                <a:solidFill>
                  <a:srgbClr val="FFFFFF"/>
                </a:solidFill>
                <a:latin typeface="Calibri"/>
                <a:cs typeface="Calibri"/>
              </a:rPr>
              <a:t>Router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1225" y="1006933"/>
            <a:ext cx="196164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30" dirty="0" smtClean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4025" y="1611315"/>
            <a:ext cx="1745614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66039" marR="379602" algn="ctr">
              <a:lnSpc>
                <a:spcPts val="1730"/>
              </a:lnSpc>
            </a:pPr>
            <a:r>
              <a:rPr sz="1600" spc="-54" dirty="0" smtClean="0">
                <a:solidFill>
                  <a:srgbClr val="FFFFFF"/>
                </a:solidFill>
                <a:latin typeface="Calibri"/>
                <a:cs typeface="Calibri"/>
              </a:rPr>
              <a:t>IP: 10.0.2.1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1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9299" y="2965745"/>
            <a:ext cx="201193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dirty="0" smtClean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448" y="3440270"/>
            <a:ext cx="196621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114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9670" y="3652565"/>
            <a:ext cx="17353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80444" marR="432329" algn="ctr">
              <a:lnSpc>
                <a:spcPts val="1730"/>
              </a:lnSpc>
            </a:pPr>
            <a:r>
              <a:rPr sz="1600" spc="-41" dirty="0" smtClean="0">
                <a:solidFill>
                  <a:srgbClr val="FFFFFF"/>
                </a:solidFill>
                <a:latin typeface="Calibri"/>
                <a:cs typeface="Calibri"/>
              </a:rPr>
              <a:t>IP: 10.0.2.7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00:11:22:33:44:55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353" y="3868395"/>
            <a:ext cx="192735" cy="254000"/>
          </a:xfrm>
          <a:prstGeom prst="rect">
            <a:avLst/>
          </a:prstGeom>
        </p:spPr>
        <p:txBody>
          <a:bodyPr wrap="square" lIns="0" tIns="12255" rIns="0" bIns="0" rtlCol="0">
            <a:noAutofit/>
          </a:bodyPr>
          <a:lstStyle/>
          <a:p>
            <a:pPr marL="12700">
              <a:lnSpc>
                <a:spcPts val="1930"/>
              </a:lnSpc>
            </a:pPr>
            <a:r>
              <a:rPr sz="1800" spc="67" dirty="0" smtClean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3920" y="4101715"/>
            <a:ext cx="173210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371302" marR="419983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10.0.2.6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00:11:22:33:44:66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575" y="4558915"/>
            <a:ext cx="1729612" cy="522169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444708" marR="342259" algn="ctr">
              <a:lnSpc>
                <a:spcPts val="1730"/>
              </a:lnSpc>
            </a:pPr>
            <a:r>
              <a:rPr sz="1600" spc="-28" dirty="0" smtClean="0">
                <a:solidFill>
                  <a:srgbClr val="FFFFFF"/>
                </a:solidFill>
                <a:latin typeface="Calibri"/>
                <a:cs typeface="Calibri"/>
              </a:rPr>
              <a:t>IP: 10.0.2.5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1725"/>
              </a:lnSpc>
              <a:spcBef>
                <a:spcPts val="512"/>
              </a:spcBef>
            </a:pPr>
            <a:r>
              <a:rPr sz="1400" spc="-25" dirty="0" smtClean="0">
                <a:solidFill>
                  <a:srgbClr val="FFFFFF"/>
                </a:solidFill>
                <a:latin typeface="Calibri"/>
                <a:cs typeface="Calibri"/>
              </a:rPr>
              <a:t>MAC: 00:11:22:33:44:44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 rot="1620000">
            <a:off x="3396553" y="988749"/>
            <a:ext cx="1324669" cy="203200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>
              <a:lnSpc>
                <a:spcPts val="1600"/>
              </a:lnSpc>
            </a:pPr>
            <a:r>
              <a:rPr sz="1600" spc="57" dirty="0" smtClean="0">
                <a:solidFill>
                  <a:srgbClr val="FFFFFF"/>
                </a:solidFill>
                <a:latin typeface="Calibri"/>
                <a:cs typeface="Calibri"/>
              </a:rPr>
              <a:t>ARP Response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 rot="1800000">
            <a:off x="2963223" y="1186237"/>
            <a:ext cx="684531" cy="229235"/>
          </a:xfrm>
          <a:prstGeom prst="rect">
            <a:avLst/>
          </a:prstGeom>
        </p:spPr>
        <p:txBody>
          <a:bodyPr wrap="square" lIns="0" tIns="11461" rIns="0" bIns="0" rtlCol="0">
            <a:noAutofit/>
          </a:bodyPr>
          <a:lstStyle/>
          <a:p>
            <a:pPr>
              <a:lnSpc>
                <a:spcPts val="1805"/>
              </a:lnSpc>
            </a:pPr>
            <a:r>
              <a:rPr sz="1800" spc="41" dirty="0" smtClean="0">
                <a:solidFill>
                  <a:srgbClr val="FFD966"/>
                </a:solidFill>
                <a:latin typeface="Calibri"/>
                <a:cs typeface="Calibri"/>
              </a:rPr>
              <a:t>I have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 rot="1800000">
            <a:off x="3506975" y="1548105"/>
            <a:ext cx="811139" cy="232410"/>
          </a:xfrm>
          <a:prstGeom prst="rect">
            <a:avLst/>
          </a:prstGeom>
        </p:spPr>
        <p:txBody>
          <a:bodyPr wrap="square" lIns="0" tIns="11620" rIns="0" bIns="0" rtlCol="0">
            <a:noAutofit/>
          </a:bodyPr>
          <a:lstStyle/>
          <a:p>
            <a:pPr>
              <a:lnSpc>
                <a:spcPts val="1830"/>
              </a:lnSpc>
            </a:pPr>
            <a:r>
              <a:rPr sz="1800" dirty="0" smtClean="0">
                <a:solidFill>
                  <a:srgbClr val="FFD966"/>
                </a:solidFill>
                <a:latin typeface="Calibri"/>
                <a:cs typeface="Calibri"/>
              </a:rPr>
              <a:t>10.0.2.6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 rot="1800000">
            <a:off x="2192804" y="1247430"/>
            <a:ext cx="1058161" cy="231775"/>
          </a:xfrm>
          <a:prstGeom prst="rect">
            <a:avLst/>
          </a:prstGeom>
        </p:spPr>
        <p:txBody>
          <a:bodyPr wrap="square" lIns="0" tIns="11588" rIns="0" bIns="0" rtlCol="0">
            <a:noAutofit/>
          </a:bodyPr>
          <a:lstStyle/>
          <a:p>
            <a:pPr>
              <a:lnSpc>
                <a:spcPts val="1825"/>
              </a:lnSpc>
            </a:pPr>
            <a:r>
              <a:rPr sz="1800" spc="-17" dirty="0" smtClean="0">
                <a:solidFill>
                  <a:srgbClr val="FFD966"/>
                </a:solidFill>
                <a:latin typeface="Calibri"/>
                <a:cs typeface="Calibri"/>
              </a:rPr>
              <a:t>My MAC 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 rot="1800000">
            <a:off x="3033023" y="1945933"/>
            <a:ext cx="1720578" cy="232410"/>
          </a:xfrm>
          <a:prstGeom prst="rect">
            <a:avLst/>
          </a:prstGeom>
        </p:spPr>
        <p:txBody>
          <a:bodyPr wrap="square" lIns="0" tIns="11620" rIns="0" bIns="0" rtlCol="0">
            <a:noAutofit/>
          </a:bodyPr>
          <a:lstStyle/>
          <a:p>
            <a:pPr>
              <a:lnSpc>
                <a:spcPts val="1830"/>
              </a:lnSpc>
            </a:pPr>
            <a:r>
              <a:rPr sz="1800" dirty="0" smtClean="0">
                <a:solidFill>
                  <a:srgbClr val="FFD966"/>
                </a:solidFill>
                <a:latin typeface="Calibri"/>
                <a:cs typeface="Calibri"/>
              </a:rPr>
              <a:t>00:11:22:33:44:66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714500"/>
            <a:ext cx="8229600" cy="2813400"/>
          </a:xfrm>
          <a:custGeom>
            <a:avLst/>
            <a:gdLst/>
            <a:ahLst/>
            <a:cxnLst/>
            <a:rect l="l" t="t" r="r" b="b"/>
            <a:pathLst>
              <a:path w="8229600" h="2813400">
                <a:moveTo>
                  <a:pt x="0" y="0"/>
                </a:moveTo>
                <a:lnTo>
                  <a:pt x="8229600" y="0"/>
                </a:lnTo>
                <a:lnTo>
                  <a:pt x="8229600" y="2813400"/>
                </a:lnTo>
                <a:lnTo>
                  <a:pt x="0" y="28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6AA84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6AA84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6AA84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1" y="3055525"/>
            <a:ext cx="25323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72366" marR="23">
              <a:lnSpc>
                <a:spcPts val="2135"/>
              </a:lnSpc>
            </a:pPr>
            <a:r>
              <a:rPr sz="2000" spc="-250" dirty="0" smtClean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6508" marR="1">
              <a:lnSpc>
                <a:spcPts val="2400"/>
              </a:lnSpc>
              <a:spcBef>
                <a:spcPts val="13"/>
              </a:spcBef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23109" marR="4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7425" y="3055525"/>
            <a:ext cx="470839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FFFFF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73" dirty="0" smtClean="0">
                <a:solidFill>
                  <a:srgbClr val="FFFFFF"/>
                </a:solidFill>
                <a:latin typeface="Calibri"/>
                <a:cs typeface="Calibri"/>
              </a:rPr>
              <a:t>Send packet and receive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40" dirty="0" smtClean="0">
                <a:solidFill>
                  <a:srgbClr val="FFFFFF"/>
                </a:solidFill>
                <a:latin typeface="Calibri"/>
                <a:cs typeface="Calibri"/>
              </a:rPr>
              <a:t>Parse  the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36" dirty="0" smtClean="0">
                <a:solidFill>
                  <a:srgbClr val="FFFFFF"/>
                </a:solidFill>
                <a:latin typeface="Calibri"/>
                <a:cs typeface="Calibri"/>
              </a:rPr>
              <a:t>Print result.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6AA84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1714500"/>
            <a:ext cx="8229600" cy="3348000"/>
          </a:xfrm>
          <a:custGeom>
            <a:avLst/>
            <a:gdLst/>
            <a:ahLst/>
            <a:cxnLst/>
            <a:rect l="l" t="t" r="r" b="b"/>
            <a:pathLst>
              <a:path w="8229600" h="3348000">
                <a:moveTo>
                  <a:pt x="0" y="0"/>
                </a:moveTo>
                <a:lnTo>
                  <a:pt x="8229600" y="0"/>
                </a:lnTo>
                <a:lnTo>
                  <a:pt x="8229600" y="3348000"/>
                </a:lnTo>
                <a:lnTo>
                  <a:pt x="0" y="334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828" y="3055525"/>
            <a:ext cx="193548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-250" dirty="0" smtClean="0">
                <a:solidFill>
                  <a:srgbClr val="6AA84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5" y="3055525"/>
            <a:ext cx="4708398" cy="660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6AA84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ct val="101725"/>
              </a:lnSpc>
              <a:spcBef>
                <a:spcPts val="451"/>
              </a:spcBef>
            </a:pPr>
            <a:r>
              <a:rPr sz="2000" spc="59" dirty="0" smtClean="0">
                <a:solidFill>
                  <a:srgbClr val="FFFFFF"/>
                </a:solidFill>
                <a:latin typeface="Calibri"/>
                <a:cs typeface="Calibri"/>
              </a:rPr>
              <a:t>Two main parts: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9324" y="3794283"/>
            <a:ext cx="317500" cy="584200"/>
          </a:xfrm>
          <a:prstGeom prst="rect">
            <a:avLst/>
          </a:prstGeom>
        </p:spPr>
        <p:txBody>
          <a:bodyPr wrap="square" lIns="0" tIns="13144" rIns="0" bIns="0" rtlCol="0">
            <a:noAutofit/>
          </a:bodyPr>
          <a:lstStyle/>
          <a:p>
            <a:pPr marL="12700">
              <a:lnSpc>
                <a:spcPts val="2070"/>
              </a:lnSpc>
            </a:pPr>
            <a:r>
              <a:rPr sz="2000" dirty="0" smtClean="0">
                <a:solidFill>
                  <a:srgbClr val="FFFFFF"/>
                </a:solidFill>
                <a:latin typeface="Arial Unicode MS"/>
                <a:cs typeface="Arial Unicode MS"/>
              </a:rPr>
              <a:t>➔</a:t>
            </a:r>
            <a:endParaRPr sz="2000">
              <a:latin typeface="Arial Unicode MS"/>
              <a:cs typeface="Arial Unicode MS"/>
            </a:endParaRPr>
          </a:p>
          <a:p>
            <a:pPr marL="12700">
              <a:lnSpc>
                <a:spcPct val="89192"/>
              </a:lnSpc>
              <a:spcBef>
                <a:spcPts val="156"/>
              </a:spcBef>
            </a:pPr>
            <a:r>
              <a:rPr sz="2000" dirty="0" smtClean="0">
                <a:solidFill>
                  <a:srgbClr val="FFFFFF"/>
                </a:solidFill>
                <a:latin typeface="Arial Unicode MS"/>
                <a:cs typeface="Arial Unicode MS"/>
              </a:rPr>
              <a:t>➔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1825" y="3817525"/>
            <a:ext cx="4432554" cy="5842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 marR="38100">
              <a:lnSpc>
                <a:spcPts val="2135"/>
              </a:lnSpc>
            </a:pPr>
            <a:r>
              <a:rPr sz="2000" spc="58" dirty="0" smtClean="0">
                <a:solidFill>
                  <a:srgbClr val="FFFFFF"/>
                </a:solidFill>
                <a:latin typeface="Calibri"/>
                <a:cs typeface="Calibri"/>
              </a:rPr>
              <a:t>Use ARP to ask who has target IP.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2000" spc="65" dirty="0" smtClean="0">
                <a:solidFill>
                  <a:srgbClr val="FFFFFF"/>
                </a:solidFill>
                <a:latin typeface="Calibri"/>
                <a:cs typeface="Calibri"/>
              </a:rPr>
              <a:t>Set destination MAC to broadcast MAC.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714500"/>
            <a:ext cx="8229600" cy="2813400"/>
          </a:xfrm>
          <a:custGeom>
            <a:avLst/>
            <a:gdLst/>
            <a:ahLst/>
            <a:cxnLst/>
            <a:rect l="l" t="t" r="r" b="b"/>
            <a:pathLst>
              <a:path w="8229600" h="2813400">
                <a:moveTo>
                  <a:pt x="0" y="0"/>
                </a:moveTo>
                <a:lnTo>
                  <a:pt x="8229600" y="0"/>
                </a:lnTo>
                <a:lnTo>
                  <a:pt x="8229600" y="2813400"/>
                </a:lnTo>
                <a:lnTo>
                  <a:pt x="0" y="28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1" y="3055525"/>
            <a:ext cx="25323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72366" marR="23">
              <a:lnSpc>
                <a:spcPts val="2135"/>
              </a:lnSpc>
            </a:pPr>
            <a:r>
              <a:rPr sz="2000" spc="-250" dirty="0" smtClean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6508" marR="1">
              <a:lnSpc>
                <a:spcPts val="2400"/>
              </a:lnSpc>
              <a:spcBef>
                <a:spcPts val="13"/>
              </a:spcBef>
            </a:pPr>
            <a:r>
              <a:rPr sz="2000" dirty="0" smtClean="0">
                <a:solidFill>
                  <a:srgbClr val="6AA84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23109" marR="4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7425" y="3055525"/>
            <a:ext cx="470839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FFFFF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73" dirty="0" smtClean="0">
                <a:solidFill>
                  <a:srgbClr val="6AA84F"/>
                </a:solidFill>
                <a:latin typeface="Calibri"/>
                <a:cs typeface="Calibri"/>
              </a:rPr>
              <a:t>Send packet and receive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40" dirty="0" smtClean="0">
                <a:solidFill>
                  <a:srgbClr val="FFFFFF"/>
                </a:solidFill>
                <a:latin typeface="Calibri"/>
                <a:cs typeface="Calibri"/>
              </a:rPr>
              <a:t>Parse  the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36" dirty="0" smtClean="0">
                <a:solidFill>
                  <a:srgbClr val="FFFFFF"/>
                </a:solidFill>
                <a:latin typeface="Calibri"/>
                <a:cs typeface="Calibri"/>
              </a:rPr>
              <a:t>Print result.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679150" y="0"/>
            <a:ext cx="3300975" cy="3322225"/>
          </a:xfrm>
          <a:prstGeom prst="rect">
            <a:avLst/>
          </a:prstGeom>
        </p:spPr>
        <p:txBody>
          <a:bodyPr wrap="square" lIns="0" tIns="456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8958">
              <a:lnSpc>
                <a:spcPts val="2405"/>
              </a:lnSpc>
              <a:spcBef>
                <a:spcPts val="23120"/>
              </a:spcBef>
            </a:pPr>
            <a:r>
              <a:rPr sz="2000" spc="31" dirty="0" smtClean="0">
                <a:solidFill>
                  <a:srgbClr val="FFFFFF"/>
                </a:solidFill>
                <a:latin typeface="Calibri"/>
                <a:cs typeface="Calibri"/>
              </a:rPr>
              <a:t>MAC asking for IP.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9144000" y="0"/>
                </a:moveTo>
                <a:lnTo>
                  <a:pt x="0" y="0"/>
                </a:lnTo>
                <a:lnTo>
                  <a:pt x="0" y="5143499"/>
                </a:lnTo>
                <a:lnTo>
                  <a:pt x="9144000" y="514349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72200"/>
            <a:ext cx="4365300" cy="571500"/>
          </a:xfrm>
          <a:custGeom>
            <a:avLst/>
            <a:gdLst/>
            <a:ahLst/>
            <a:cxnLst/>
            <a:rect l="l" t="t" r="r" b="b"/>
            <a:pathLst>
              <a:path w="4365300" h="571500">
                <a:moveTo>
                  <a:pt x="0" y="0"/>
                </a:moveTo>
                <a:lnTo>
                  <a:pt x="4365300" y="0"/>
                </a:lnTo>
                <a:lnTo>
                  <a:pt x="43653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1714500"/>
            <a:ext cx="8229600" cy="2813400"/>
          </a:xfrm>
          <a:custGeom>
            <a:avLst/>
            <a:gdLst/>
            <a:ahLst/>
            <a:cxnLst/>
            <a:rect l="l" t="t" r="r" b="b"/>
            <a:pathLst>
              <a:path w="8229600" h="2813400">
                <a:moveTo>
                  <a:pt x="0" y="0"/>
                </a:moveTo>
                <a:lnTo>
                  <a:pt x="8229600" y="0"/>
                </a:lnTo>
                <a:lnTo>
                  <a:pt x="8229600" y="2813400"/>
                </a:lnTo>
                <a:lnTo>
                  <a:pt x="0" y="2813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77975" y="991300"/>
            <a:ext cx="4201175" cy="469200"/>
          </a:xfrm>
          <a:custGeom>
            <a:avLst/>
            <a:gdLst/>
            <a:ahLst/>
            <a:cxnLst/>
            <a:rect l="l" t="t" r="r" b="b"/>
            <a:pathLst>
              <a:path w="4201175" h="469200">
                <a:moveTo>
                  <a:pt x="0" y="0"/>
                </a:moveTo>
                <a:lnTo>
                  <a:pt x="4201175" y="0"/>
                </a:lnTo>
                <a:lnTo>
                  <a:pt x="4201175" y="469200"/>
                </a:lnTo>
                <a:lnTo>
                  <a:pt x="0" y="4692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79150" y="0"/>
            <a:ext cx="3300975" cy="3267925"/>
          </a:xfrm>
          <a:custGeom>
            <a:avLst/>
            <a:gdLst/>
            <a:ahLst/>
            <a:cxnLst/>
            <a:rect l="l" t="t" r="r" b="b"/>
            <a:pathLst>
              <a:path w="3300975" h="3267925">
                <a:moveTo>
                  <a:pt x="3300975" y="0"/>
                </a:moveTo>
                <a:lnTo>
                  <a:pt x="0" y="0"/>
                </a:lnTo>
                <a:lnTo>
                  <a:pt x="0" y="3267925"/>
                </a:lnTo>
                <a:lnTo>
                  <a:pt x="3300975" y="3267925"/>
                </a:lnTo>
                <a:lnTo>
                  <a:pt x="3300975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9150" y="-33050"/>
            <a:ext cx="3300975" cy="3300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0225" y="708144"/>
            <a:ext cx="2878328" cy="355600"/>
          </a:xfrm>
          <a:prstGeom prst="rect">
            <a:avLst/>
          </a:prstGeom>
        </p:spPr>
        <p:txBody>
          <a:bodyPr wrap="square" lIns="0" tIns="16922" rIns="0" bIns="0" rtlCol="0">
            <a:noAutofit/>
          </a:bodyPr>
          <a:lstStyle/>
          <a:p>
            <a:pPr marL="12700">
              <a:lnSpc>
                <a:spcPts val="2665"/>
              </a:lnSpc>
            </a:pPr>
            <a:r>
              <a:rPr sz="2600" spc="2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Network Scanner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000" y="1117760"/>
            <a:ext cx="1574079" cy="336236"/>
          </a:xfrm>
          <a:prstGeom prst="rect">
            <a:avLst/>
          </a:prstGeom>
        </p:spPr>
        <p:txBody>
          <a:bodyPr wrap="square" lIns="0" tIns="15970" rIns="0" bIns="0" rtlCol="0">
            <a:noAutofit/>
          </a:bodyPr>
          <a:lstStyle/>
          <a:p>
            <a:pPr marL="12700">
              <a:lnSpc>
                <a:spcPts val="2515"/>
              </a:lnSpc>
            </a:pPr>
            <a:r>
              <a:rPr sz="2450" spc="168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5" y="1901745"/>
            <a:ext cx="4038373" cy="290180"/>
          </a:xfrm>
          <a:prstGeom prst="rect">
            <a:avLst/>
          </a:prstGeom>
        </p:spPr>
        <p:txBody>
          <a:bodyPr wrap="square" lIns="0" tIns="14097" rIns="0" bIns="0" rtlCol="0">
            <a:noAutofit/>
          </a:bodyPr>
          <a:lstStyle/>
          <a:p>
            <a:pPr marL="12700">
              <a:lnSpc>
                <a:spcPts val="2220"/>
              </a:lnSpc>
            </a:pP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Goal </a:t>
            </a:r>
            <a:r>
              <a:rPr sz="2000" spc="-67" dirty="0" smtClean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000" spc="34" dirty="0" smtClean="0">
                <a:solidFill>
                  <a:srgbClr val="FFFFFF"/>
                </a:solidFill>
                <a:latin typeface="Calibri"/>
                <a:cs typeface="Calibri"/>
              </a:rPr>
              <a:t>Discover clients  on network.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5" y="2674525"/>
            <a:ext cx="755904" cy="2794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1" dirty="0" smtClean="0">
                <a:solidFill>
                  <a:srgbClr val="FFFFFF"/>
                </a:solidFill>
                <a:latin typeface="Calibri"/>
                <a:cs typeface="Calibri"/>
              </a:rPr>
              <a:t>Setps: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161" y="3055525"/>
            <a:ext cx="25323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72366" marR="23">
              <a:lnSpc>
                <a:spcPts val="2135"/>
              </a:lnSpc>
            </a:pPr>
            <a:r>
              <a:rPr sz="2000" spc="-250" dirty="0" smtClean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6508" marR="1">
              <a:lnSpc>
                <a:spcPts val="2400"/>
              </a:lnSpc>
              <a:spcBef>
                <a:spcPts val="13"/>
              </a:spcBef>
            </a:pPr>
            <a:r>
              <a:rPr sz="2000" dirty="0" smtClean="0">
                <a:solidFill>
                  <a:srgbClr val="6AA84F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  <a:p>
            <a:pPr marL="23109" marR="4">
              <a:lnSpc>
                <a:spcPts val="2400"/>
              </a:lnSpc>
            </a:pPr>
            <a:r>
              <a:rPr sz="2000" dirty="0" smtClean="0">
                <a:solidFill>
                  <a:srgbClr val="FFFFFF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87425" y="3055525"/>
            <a:ext cx="4708398" cy="1193800"/>
          </a:xfrm>
          <a:prstGeom prst="rect">
            <a:avLst/>
          </a:prstGeom>
        </p:spPr>
        <p:txBody>
          <a:bodyPr wrap="square" lIns="0" tIns="13557" rIns="0" bIns="0" rtlCol="0">
            <a:noAutofit/>
          </a:bodyPr>
          <a:lstStyle/>
          <a:p>
            <a:pPr marL="12700">
              <a:lnSpc>
                <a:spcPts val="2135"/>
              </a:lnSpc>
            </a:pPr>
            <a:r>
              <a:rPr sz="2000" spc="83" dirty="0" smtClean="0">
                <a:solidFill>
                  <a:srgbClr val="FFFFFF"/>
                </a:solidFill>
                <a:latin typeface="Calibri"/>
                <a:cs typeface="Calibri"/>
              </a:rPr>
              <a:t>Create arp request directed to broadcast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  <a:spcBef>
                <a:spcPts val="13"/>
              </a:spcBef>
            </a:pPr>
            <a:r>
              <a:rPr sz="2000" spc="73" dirty="0" smtClean="0">
                <a:solidFill>
                  <a:srgbClr val="6AA84F"/>
                </a:solidFill>
                <a:latin typeface="Calibri"/>
                <a:cs typeface="Calibri"/>
              </a:rPr>
              <a:t>Send packet and receive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40" dirty="0" smtClean="0">
                <a:solidFill>
                  <a:srgbClr val="FFFFFF"/>
                </a:solidFill>
                <a:latin typeface="Calibri"/>
                <a:cs typeface="Calibri"/>
              </a:rPr>
              <a:t>Parse  the response.</a:t>
            </a:r>
            <a:endParaRPr sz="2000">
              <a:latin typeface="Calibri"/>
              <a:cs typeface="Calibri"/>
            </a:endParaRPr>
          </a:p>
          <a:p>
            <a:pPr marL="12700" marR="38100">
              <a:lnSpc>
                <a:spcPts val="2400"/>
              </a:lnSpc>
            </a:pPr>
            <a:r>
              <a:rPr sz="2000" spc="36" dirty="0" smtClean="0">
                <a:solidFill>
                  <a:srgbClr val="FFFFFF"/>
                </a:solidFill>
                <a:latin typeface="Calibri"/>
                <a:cs typeface="Calibri"/>
              </a:rPr>
              <a:t>Print result.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676</Words>
  <Application>Microsoft Office PowerPoint</Application>
  <PresentationFormat>On-screen Show (16:9)</PresentationFormat>
  <Paragraphs>281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DOTlaptop</dc:creator>
  <cp:lastModifiedBy>DOTlaptop</cp:lastModifiedBy>
  <cp:revision>2</cp:revision>
  <dcterms:modified xsi:type="dcterms:W3CDTF">2019-12-13T14:27:21Z</dcterms:modified>
</cp:coreProperties>
</file>