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58" r:id="rId5"/>
    <p:sldId id="26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CA3D2-3FB6-454F-9614-05D6302B26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CB09C0-8662-42B3-9472-4F6B86142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A91E94-6850-44FE-881E-70F036160575}"/>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A23BEEBC-D8B2-45B0-9250-6E1145240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FD6580-0CBF-423B-B13C-12996EDACCA6}"/>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326325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F8657-BDDD-4561-B191-AF4E07EF28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1378B8-FFAA-479A-A4FC-BC5ABF715B8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9A090-29F5-4339-96EF-1D47F1360564}"/>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8F244922-265A-4F5F-98DC-407E003A2C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C9C3C2-EC34-4B06-B855-C2E3BA826CB1}"/>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298767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DF8254-146B-4BD9-BD4A-DC7C4FC8E1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505792-4AFA-4603-A02B-F8DA822DF56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908CD7-E34F-4B8E-8F87-6E0C9DACE599}"/>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4BE3F9B8-D5D6-4615-817C-ABC498F98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D13517-41BA-4CD9-8C2B-9776E0975146}"/>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131715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97426-BB32-4471-BD30-D56BE15F73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77A29C-6FBA-4813-BD68-6434947B1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A53F7-3F44-46B4-A5BC-B0284C677376}"/>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439B13CF-BD6B-4426-97BC-8459D4CDAB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A2F2E-A3F2-483B-A043-568DF65FD3FC}"/>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279600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E2B02-928E-42C1-9D92-2868E07B11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91220B-6452-4BD7-9FAF-E49C3B8D9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91A83E0-413C-4FD0-91B5-4977F83712D0}"/>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802C6EAA-B809-428A-8CF5-0399104188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0715F6-CDED-46E1-84AF-2E5F8E029A2A}"/>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317179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534EA-32D1-4159-B021-16461EDB06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D65C07-08CA-4B56-81A2-3C976E8A34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C32364-1204-4891-973E-CFD1F11250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B74DA9-C796-43BA-BAF3-D46E48E7C18C}"/>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6" name="页脚占位符 5">
            <a:extLst>
              <a:ext uri="{FF2B5EF4-FFF2-40B4-BE49-F238E27FC236}">
                <a16:creationId xmlns:a16="http://schemas.microsoft.com/office/drawing/2014/main" id="{99C4D0F1-D460-457D-8764-DDFE9A5A6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B0B095-F148-4F05-BA58-5E8168F131FE}"/>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334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07CFF-B25F-40A6-95E5-6783161040D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79FB715-2C95-47A2-981E-E964C05EB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181581-CFFA-49AE-AF90-67C1408B146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6E20F4-C642-440F-8255-7C32DEE2C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52C2EF-3614-4E2A-AFAD-AC3517C117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487ED0-6867-442D-B1E6-BA81430CBC20}"/>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8" name="页脚占位符 7">
            <a:extLst>
              <a:ext uri="{FF2B5EF4-FFF2-40B4-BE49-F238E27FC236}">
                <a16:creationId xmlns:a16="http://schemas.microsoft.com/office/drawing/2014/main" id="{56020B1C-3EBB-48D6-9B2E-3947082B10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86F5917-18E1-43E1-9988-18646AE807D5}"/>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26311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4DDAF-DB52-4376-A1D8-83726B1D5C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48BBAE-99E7-445A-81ED-3BEB00AC118A}"/>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4" name="页脚占位符 3">
            <a:extLst>
              <a:ext uri="{FF2B5EF4-FFF2-40B4-BE49-F238E27FC236}">
                <a16:creationId xmlns:a16="http://schemas.microsoft.com/office/drawing/2014/main" id="{9997567A-4956-40D4-A3D3-B53C190E7C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BFC9CA-0516-42ED-9C01-28A5463BB014}"/>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21767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7EF86D-3BDD-4E0A-A1E0-2B6B6BA2171E}"/>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3" name="页脚占位符 2">
            <a:extLst>
              <a:ext uri="{FF2B5EF4-FFF2-40B4-BE49-F238E27FC236}">
                <a16:creationId xmlns:a16="http://schemas.microsoft.com/office/drawing/2014/main" id="{5F20CC4C-F40B-4F77-8E93-81EFC1CF56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F9FC05-CCEB-477D-96D5-1FDD0FADCE77}"/>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354137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E9855-B3ED-4023-B8F0-D9F31A3132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A3B850-F42B-438F-B216-9E56A9411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4921D5-3C63-4577-B232-5FAB39104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3F607F-BB00-40BC-8001-2DA0796AFC86}"/>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6" name="页脚占位符 5">
            <a:extLst>
              <a:ext uri="{FF2B5EF4-FFF2-40B4-BE49-F238E27FC236}">
                <a16:creationId xmlns:a16="http://schemas.microsoft.com/office/drawing/2014/main" id="{99B40ECD-C81C-4D3D-BA14-80798A99B6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7F89B9-F414-48F1-A9BB-79549E8922E0}"/>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82921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70ECE-49C8-43E8-AE40-FC1B26D9BF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4A766B-7A20-4B3F-B2BD-F325F0DE3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1C71A5-7105-43B0-9CFC-C1D0CC590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256C13-5C5C-4572-9CC2-0DC189645353}"/>
              </a:ext>
            </a:extLst>
          </p:cNvPr>
          <p:cNvSpPr>
            <a:spLocks noGrp="1"/>
          </p:cNvSpPr>
          <p:nvPr>
            <p:ph type="dt" sz="half" idx="10"/>
          </p:nvPr>
        </p:nvSpPr>
        <p:spPr/>
        <p:txBody>
          <a:bodyPr/>
          <a:lstStyle/>
          <a:p>
            <a:fld id="{332FB6E4-146F-4F8E-BD82-8A19B689C23D}" type="datetimeFigureOut">
              <a:rPr lang="zh-CN" altLang="en-US" smtClean="0"/>
              <a:t>2020/10/24</a:t>
            </a:fld>
            <a:endParaRPr lang="zh-CN" altLang="en-US"/>
          </a:p>
        </p:txBody>
      </p:sp>
      <p:sp>
        <p:nvSpPr>
          <p:cNvPr id="6" name="页脚占位符 5">
            <a:extLst>
              <a:ext uri="{FF2B5EF4-FFF2-40B4-BE49-F238E27FC236}">
                <a16:creationId xmlns:a16="http://schemas.microsoft.com/office/drawing/2014/main" id="{91047A5B-201B-4568-A914-B1C29E77D6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9F631D-40DE-495E-8C3A-4AB3298940B6}"/>
              </a:ext>
            </a:extLst>
          </p:cNvPr>
          <p:cNvSpPr>
            <a:spLocks noGrp="1"/>
          </p:cNvSpPr>
          <p:nvPr>
            <p:ph type="sldNum" sz="quarter" idx="12"/>
          </p:nvPr>
        </p:nvSpPr>
        <p:spPr/>
        <p:txBody>
          <a:body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18537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390DCE-E050-4ADD-8924-5A9BDEB13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9CC2F3-AB88-4E17-8117-275529370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E62DC-F2BF-49F5-B194-1AB300C49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FB6E4-146F-4F8E-BD82-8A19B689C23D}" type="datetimeFigureOut">
              <a:rPr lang="zh-CN" altLang="en-US" smtClean="0"/>
              <a:t>2020/10/24</a:t>
            </a:fld>
            <a:endParaRPr lang="zh-CN" altLang="en-US"/>
          </a:p>
        </p:txBody>
      </p:sp>
      <p:sp>
        <p:nvSpPr>
          <p:cNvPr id="5" name="页脚占位符 4">
            <a:extLst>
              <a:ext uri="{FF2B5EF4-FFF2-40B4-BE49-F238E27FC236}">
                <a16:creationId xmlns:a16="http://schemas.microsoft.com/office/drawing/2014/main" id="{A6F59A5A-558C-47DB-88E3-333BC20C8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D92025-59BB-4B97-ACE8-E51ACA394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AEA57-292D-488A-97AF-9D6E98F68EFF}" type="slidenum">
              <a:rPr lang="zh-CN" altLang="en-US" smtClean="0"/>
              <a:t>‹#›</a:t>
            </a:fld>
            <a:endParaRPr lang="zh-CN" altLang="en-US"/>
          </a:p>
        </p:txBody>
      </p:sp>
    </p:spTree>
    <p:extLst>
      <p:ext uri="{BB962C8B-B14F-4D97-AF65-F5344CB8AC3E}">
        <p14:creationId xmlns:p14="http://schemas.microsoft.com/office/powerpoint/2010/main" val="335629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4959F-8468-474D-ACA7-F50C08E8F54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结果分析</a:t>
            </a:r>
          </a:p>
        </p:txBody>
      </p:sp>
      <p:sp>
        <p:nvSpPr>
          <p:cNvPr id="3" name="内容占位符 2">
            <a:extLst>
              <a:ext uri="{FF2B5EF4-FFF2-40B4-BE49-F238E27FC236}">
                <a16:creationId xmlns:a16="http://schemas.microsoft.com/office/drawing/2014/main" id="{2946CFD6-0E14-45BC-81C9-14C343EAE552}"/>
              </a:ext>
            </a:extLst>
          </p:cNvPr>
          <p:cNvSpPr>
            <a:spLocks noGrp="1"/>
          </p:cNvSpPr>
          <p:nvPr>
            <p:ph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专业选手介绍、</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介绍</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总场次，场均筹码收益</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来说，每局收益筹码数的分布直方图，可以反应</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每局输赢的分布情况</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按时间段分析场均收益，看看是否有明显差距，如果没有，说明人类不太可能找到</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弱点</a:t>
            </a:r>
            <a:endParaRPr lang="en-US"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AI</a:t>
            </a:r>
            <a:r>
              <a:rPr lang="zh-CN" altLang="en-US" sz="2000" dirty="0">
                <a:solidFill>
                  <a:srgbClr val="FF0000"/>
                </a:solidFill>
                <a:latin typeface="微软雅黑" panose="020B0503020204020204" pitchFamily="34" charset="-122"/>
                <a:ea typeface="微软雅黑" panose="020B0503020204020204" pitchFamily="34" charset="-122"/>
              </a:rPr>
              <a:t>采取不同动作的分布直方图？思考下如何对</a:t>
            </a:r>
            <a:r>
              <a:rPr lang="en-US" altLang="zh-CN" sz="2000" dirty="0">
                <a:solidFill>
                  <a:srgbClr val="FF0000"/>
                </a:solidFill>
                <a:latin typeface="微软雅黑" panose="020B0503020204020204" pitchFamily="34" charset="-122"/>
                <a:ea typeface="微软雅黑" panose="020B0503020204020204" pitchFamily="34" charset="-122"/>
              </a:rPr>
              <a:t>AI</a:t>
            </a:r>
            <a:r>
              <a:rPr lang="zh-CN" altLang="en-US" sz="2000" dirty="0">
                <a:solidFill>
                  <a:srgbClr val="FF0000"/>
                </a:solidFill>
                <a:latin typeface="微软雅黑" panose="020B0503020204020204" pitchFamily="34" charset="-122"/>
                <a:ea typeface="微软雅黑" panose="020B0503020204020204" pitchFamily="34" charset="-122"/>
              </a:rPr>
              <a:t>的动作进行更好的分析</a:t>
            </a:r>
            <a:endParaRPr lang="en-US" altLang="zh-CN" sz="2000" dirty="0">
              <a:solidFill>
                <a:srgbClr val="FF0000"/>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一两个精彩对局的解释</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最大的优势总结几点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73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条形图, 直方图&#10;&#10;描述已自动生成">
            <a:extLst>
              <a:ext uri="{FF2B5EF4-FFF2-40B4-BE49-F238E27FC236}">
                <a16:creationId xmlns:a16="http://schemas.microsoft.com/office/drawing/2014/main" id="{EE67E008-F65D-4682-9D47-48D2E4CDD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82224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瀑布图&#10;&#10;描述已自动生成">
            <a:extLst>
              <a:ext uri="{FF2B5EF4-FFF2-40B4-BE49-F238E27FC236}">
                <a16:creationId xmlns:a16="http://schemas.microsoft.com/office/drawing/2014/main" id="{4574DEB8-7CF9-4385-8CFC-DDF243C91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40683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表, 条形图&#10;&#10;描述已自动生成">
            <a:extLst>
              <a:ext uri="{FF2B5EF4-FFF2-40B4-BE49-F238E27FC236}">
                <a16:creationId xmlns:a16="http://schemas.microsoft.com/office/drawing/2014/main" id="{B44EE15F-F5C0-4AF5-B800-15AC4A360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14362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BE8B66-3815-4B43-B0FF-3578D2ED5882}"/>
              </a:ext>
            </a:extLst>
          </p:cNvPr>
          <p:cNvSpPr txBox="1"/>
          <p:nvPr/>
        </p:nvSpPr>
        <p:spPr>
          <a:xfrm>
            <a:off x="907740" y="405504"/>
            <a:ext cx="10526697" cy="5909310"/>
          </a:xfrm>
          <a:prstGeom prst="rect">
            <a:avLst/>
          </a:prstGeom>
          <a:noFill/>
        </p:spPr>
        <p:txBody>
          <a:bodyPr wrap="square">
            <a:spAutoFit/>
          </a:bodyPr>
          <a:lstStyle/>
          <a:p>
            <a:r>
              <a:rPr lang="en-US" altLang="zh-CN" dirty="0"/>
              <a:t>C</a:t>
            </a:r>
            <a:r>
              <a:rPr lang="zh-CN" altLang="en-US" dirty="0"/>
              <a:t>all</a:t>
            </a:r>
            <a:endParaRPr lang="en-US" altLang="zh-CN" dirty="0"/>
          </a:p>
          <a:p>
            <a:r>
              <a:rPr lang="zh-CN" altLang="en-US" dirty="0"/>
              <a:t>As3h Jh2d Jd3c 3sQd Ah3c 9c8s Qs4s 8hJs Jh3c 4sAh 2sTh 5hJh ThJd 4d8h 6d3c 8h9s 4c7h 4h6c 6d7s KdQh 3cTh 5hKs 6s5h 2dAh 8cQh 5h4d 9h4d 9sTd Tc5h 9c8d Qc2c 8h6s Qs5s 6d7c 7d3d Jh9d 4cTd 3sTh Jd3h 2cTd 5h4d 5cAh 4d7h 5h2c Ah8c 4h9h 8h6c 6h6d 7c4c 8dJc Th3c Kc5c Th2h 5h7d 3h7d Tc2h 2sQc Ad6s Js3d Ks8h Jd8s Kd6h 4hAc 9dQs 9hJd 6d7h 7sJh Jd2c 2c9c 3h2h Kh3h Ac9h 3s5h Jd3d 8c7s Ah6d Jh9s 6s3c 3dJc 2sJs 9sQd 6hQc 4cAs 7sJh 4h9c Jh2h QsTd Tc5c 3c6h </a:t>
            </a:r>
            <a:endParaRPr lang="en-US" altLang="zh-CN" dirty="0"/>
          </a:p>
          <a:p>
            <a:endParaRPr lang="en-US" altLang="zh-CN" dirty="0"/>
          </a:p>
          <a:p>
            <a:r>
              <a:rPr lang="en-US" altLang="zh-CN" dirty="0"/>
              <a:t>R</a:t>
            </a:r>
            <a:r>
              <a:rPr lang="zh-CN" altLang="en-US" dirty="0"/>
              <a:t>300</a:t>
            </a:r>
            <a:endParaRPr lang="en-US" altLang="zh-CN" dirty="0"/>
          </a:p>
          <a:p>
            <a:r>
              <a:rPr lang="zh-CN" altLang="en-US" dirty="0"/>
              <a:t>KhTc 5d5h 9d6s Td4h 5hQs Qh4d Qs8c 4d4c Qh6c 2d2h Qc3h 6d4h 8d7d Kc9c 4h4s QdTd Ah9c Qh5d 7hJs Kh7s 6cKc 5s9s Th9d Td7h 2sQd 9hAc KsQs Ks4c 7c9d 2h7h Jc3d 9hKd 9dAc 4dKh KhAc Qh6s 4cQs KsQh 6h7c AdJc TsJs KsQd 6h6c 4h5h 7sTs QcJd 6d8s Js9c 4hQh QdJd 5cQh 3hJd 9h9d 6c4c 3dAd QsKc JsJd 7hTs Ac3h 3c6h 8dJc QcQs ThKh Qs7c AsJs Qd5s 8s7c 9dKs QsKh AcTd 5cJs 8c6s 4c5c 5c8s KdTd Tc5s Qh9h 4sQh QcJh 5s4d 8h6h QdJh KsJs Qc8h 7s9s 2c2d 5c8s 3hKs 6sJh 8d9s 7sQc 9sQs 7sTs KcKd 8d2d 2hAh 5dJs 3s3c 7sJd 4h6d 6s9c Ks7c KhTh KdAs 7cQh Td7s Ad9s 8c8s Td7d KsAs JsKs 9cAd AsTh Kc8c AdQd 9dAh 3h8h 8d9d 9c6c Ad2c Qh6s KcTd Qc7s TdKh ThTs 3sAs Kh4c 9h7h Jd7d Ts7d 2s5s 9sQs Td7c 7d5d 6sTh 5h9c Kd2c Tc7c 2s3s QsJh 7s9h 5h7d JdKc AsJs Ah9h 6h7h 7hTh 6c3c 6sQc QsJs Th7d 9c9s 7d9d 5d8h TdQc 9h6s QsQc </a:t>
            </a:r>
            <a:endParaRPr lang="en-US" altLang="zh-CN" dirty="0"/>
          </a:p>
          <a:p>
            <a:endParaRPr lang="en-US" altLang="zh-CN" dirty="0"/>
          </a:p>
          <a:p>
            <a:r>
              <a:rPr lang="en-US" altLang="zh-CN" dirty="0"/>
              <a:t>F</a:t>
            </a:r>
            <a:r>
              <a:rPr lang="zh-CN" altLang="en-US" dirty="0"/>
              <a:t>old</a:t>
            </a:r>
            <a:endParaRPr lang="en-US" altLang="zh-CN" dirty="0"/>
          </a:p>
          <a:p>
            <a:r>
              <a:rPr lang="zh-CN" altLang="en-US" dirty="0"/>
              <a:t>2h5s 2d7c 7d3c 8c2h 3d2c 2h6s 3d8s 7c3h Th2d 4c2d 8s2h 2h4d 2s8h 2c8s 2h3d 8h3c 2c5d 6d2c 2h7c 6c2d 2h9d 3h8c</a:t>
            </a:r>
          </a:p>
        </p:txBody>
      </p:sp>
    </p:spTree>
    <p:extLst>
      <p:ext uri="{BB962C8B-B14F-4D97-AF65-F5344CB8AC3E}">
        <p14:creationId xmlns:p14="http://schemas.microsoft.com/office/powerpoint/2010/main" val="2772714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863</Words>
  <Application>Microsoft Office PowerPoint</Application>
  <PresentationFormat>宽屏</PresentationFormat>
  <Paragraphs>16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微软雅黑</vt:lpstr>
      <vt:lpstr>Arial</vt:lpstr>
      <vt:lpstr>Office 主题​​</vt:lpstr>
      <vt:lpstr>结果分析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结果分析</dc:title>
  <dc:creator>li kai</dc:creator>
  <cp:lastModifiedBy>徐 航</cp:lastModifiedBy>
  <cp:revision>16</cp:revision>
  <dcterms:created xsi:type="dcterms:W3CDTF">2020-10-24T06:28:18Z</dcterms:created>
  <dcterms:modified xsi:type="dcterms:W3CDTF">2020-10-24T14:14:33Z</dcterms:modified>
</cp:coreProperties>
</file>