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78" r:id="rId2"/>
    <p:sldId id="257" r:id="rId3"/>
    <p:sldId id="277" r:id="rId4"/>
    <p:sldId id="280" r:id="rId5"/>
    <p:sldId id="291" r:id="rId6"/>
    <p:sldId id="298" r:id="rId7"/>
    <p:sldId id="293" r:id="rId8"/>
    <p:sldId id="299" r:id="rId9"/>
    <p:sldId id="294" r:id="rId10"/>
    <p:sldId id="295" r:id="rId11"/>
    <p:sldId id="297" r:id="rId12"/>
    <p:sldId id="29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00CC"/>
    <a:srgbClr val="000099"/>
    <a:srgbClr val="FF3300"/>
    <a:srgbClr val="FF9999"/>
    <a:srgbClr val="FFCCCC"/>
    <a:srgbClr val="FF996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4662" autoAdjust="0"/>
  </p:normalViewPr>
  <p:slideViewPr>
    <p:cSldViewPr>
      <p:cViewPr varScale="1">
        <p:scale>
          <a:sx n="63" d="100"/>
          <a:sy n="63" d="100"/>
        </p:scale>
        <p:origin x="133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C31D6-82F3-4F3D-A30D-B00D395AAC76}" type="doc">
      <dgm:prSet loTypeId="urn:microsoft.com/office/officeart/2005/8/layout/orgChart1" loCatId="hierarchy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E04157-A288-4C8E-B88C-809548CB695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Python Features</a:t>
          </a:r>
        </a:p>
      </dgm:t>
    </dgm:pt>
    <dgm:pt modelId="{AD2D1148-4572-4F08-A0B9-B5A84E4E01B4}" type="parTrans" cxnId="{EE85E2AF-16B7-4430-8929-6828A6D1B9E8}">
      <dgm:prSet/>
      <dgm:spPr/>
      <dgm:t>
        <a:bodyPr/>
        <a:lstStyle/>
        <a:p>
          <a:endParaRPr lang="en-US"/>
        </a:p>
      </dgm:t>
    </dgm:pt>
    <dgm:pt modelId="{DF9FA2A4-7B7F-4028-8BD5-7F46B97E6503}" type="sibTrans" cxnId="{EE85E2AF-16B7-4430-8929-6828A6D1B9E8}">
      <dgm:prSet/>
      <dgm:spPr/>
      <dgm:t>
        <a:bodyPr/>
        <a:lstStyle/>
        <a:p>
          <a:endParaRPr lang="en-US"/>
        </a:p>
      </dgm:t>
    </dgm:pt>
    <dgm:pt modelId="{EBCBFB87-E876-46FD-8966-3501FEA64E7A}">
      <dgm:prSet phldrT="[Text]"/>
      <dgm:spPr/>
      <dgm:t>
        <a:bodyPr/>
        <a:lstStyle/>
        <a:p>
          <a:r>
            <a:rPr lang="en-US" dirty="0"/>
            <a:t>Portable</a:t>
          </a:r>
        </a:p>
      </dgm:t>
    </dgm:pt>
    <dgm:pt modelId="{CDE8AB3D-1698-47D6-AD6C-EF500719A803}" type="parTrans" cxnId="{8D82CF97-40B7-4646-A3B0-460F86710949}">
      <dgm:prSet/>
      <dgm:spPr/>
      <dgm:t>
        <a:bodyPr/>
        <a:lstStyle/>
        <a:p>
          <a:endParaRPr lang="en-US"/>
        </a:p>
      </dgm:t>
    </dgm:pt>
    <dgm:pt modelId="{C2D6FFC6-7502-4767-A3AA-E54373B009F0}" type="sibTrans" cxnId="{8D82CF97-40B7-4646-A3B0-460F86710949}">
      <dgm:prSet/>
      <dgm:spPr/>
      <dgm:t>
        <a:bodyPr/>
        <a:lstStyle/>
        <a:p>
          <a:endParaRPr lang="en-US"/>
        </a:p>
      </dgm:t>
    </dgm:pt>
    <dgm:pt modelId="{4FC74CDB-3A58-4128-A501-073666F086E9}">
      <dgm:prSet phldrT="[Text]"/>
      <dgm:spPr/>
      <dgm:t>
        <a:bodyPr/>
        <a:lstStyle/>
        <a:p>
          <a:r>
            <a:rPr lang="en-US" dirty="0"/>
            <a:t>Free &amp; Open Source</a:t>
          </a:r>
        </a:p>
      </dgm:t>
    </dgm:pt>
    <dgm:pt modelId="{B114378F-FB93-489C-81C9-735E521095C4}" type="parTrans" cxnId="{19103839-6BA3-45FF-BBA4-8080EBE61405}">
      <dgm:prSet/>
      <dgm:spPr/>
      <dgm:t>
        <a:bodyPr/>
        <a:lstStyle/>
        <a:p>
          <a:endParaRPr lang="en-US"/>
        </a:p>
      </dgm:t>
    </dgm:pt>
    <dgm:pt modelId="{1BB43C60-01F0-4F7C-8762-4613B4D30ECF}" type="sibTrans" cxnId="{19103839-6BA3-45FF-BBA4-8080EBE61405}">
      <dgm:prSet/>
      <dgm:spPr/>
      <dgm:t>
        <a:bodyPr/>
        <a:lstStyle/>
        <a:p>
          <a:endParaRPr lang="en-US"/>
        </a:p>
      </dgm:t>
    </dgm:pt>
    <dgm:pt modelId="{A34E0120-94A4-4482-B63E-AC55DE38F725}">
      <dgm:prSet phldrT="[Text]"/>
      <dgm:spPr/>
      <dgm:t>
        <a:bodyPr/>
        <a:lstStyle/>
        <a:p>
          <a:r>
            <a:rPr lang="en-US" dirty="0"/>
            <a:t>Interpreted</a:t>
          </a:r>
        </a:p>
      </dgm:t>
    </dgm:pt>
    <dgm:pt modelId="{029F1A56-07A5-42B5-8860-FBD105449598}" type="parTrans" cxnId="{73A3A54B-50B4-4063-A3D6-1D95019873D5}">
      <dgm:prSet/>
      <dgm:spPr/>
      <dgm:t>
        <a:bodyPr/>
        <a:lstStyle/>
        <a:p>
          <a:endParaRPr lang="en-US"/>
        </a:p>
      </dgm:t>
    </dgm:pt>
    <dgm:pt modelId="{BB72D5B6-2066-447A-94E6-3E1B98B6F5AF}" type="sibTrans" cxnId="{73A3A54B-50B4-4063-A3D6-1D95019873D5}">
      <dgm:prSet/>
      <dgm:spPr/>
      <dgm:t>
        <a:bodyPr/>
        <a:lstStyle/>
        <a:p>
          <a:endParaRPr lang="en-US"/>
        </a:p>
      </dgm:t>
    </dgm:pt>
    <dgm:pt modelId="{C6AB4087-8F11-46B0-BB60-305669617868}">
      <dgm:prSet/>
      <dgm:spPr/>
      <dgm:t>
        <a:bodyPr/>
        <a:lstStyle/>
        <a:p>
          <a:r>
            <a:rPr lang="en-US" dirty="0"/>
            <a:t>Object- Oriented</a:t>
          </a:r>
        </a:p>
      </dgm:t>
    </dgm:pt>
    <dgm:pt modelId="{49C328C7-63D9-4B7D-AAD1-3DCFD770A4D5}" type="parTrans" cxnId="{CC519820-D628-4A23-A9E1-D65DCAFFA426}">
      <dgm:prSet/>
      <dgm:spPr/>
      <dgm:t>
        <a:bodyPr/>
        <a:lstStyle/>
        <a:p>
          <a:endParaRPr lang="en-US"/>
        </a:p>
      </dgm:t>
    </dgm:pt>
    <dgm:pt modelId="{7E567DA1-6C5E-4D2D-B9F1-CE63C443BB83}" type="sibTrans" cxnId="{CC519820-D628-4A23-A9E1-D65DCAFFA426}">
      <dgm:prSet/>
      <dgm:spPr/>
      <dgm:t>
        <a:bodyPr/>
        <a:lstStyle/>
        <a:p>
          <a:endParaRPr lang="en-US"/>
        </a:p>
      </dgm:t>
    </dgm:pt>
    <dgm:pt modelId="{ECEF6FB4-FD41-4166-9CC5-4A9938192E50}">
      <dgm:prSet/>
      <dgm:spPr/>
      <dgm:t>
        <a:bodyPr/>
        <a:lstStyle/>
        <a:p>
          <a:r>
            <a:rPr lang="en-US" dirty="0"/>
            <a:t>Easy</a:t>
          </a:r>
        </a:p>
      </dgm:t>
    </dgm:pt>
    <dgm:pt modelId="{A8238A6C-764D-47A2-A956-FB75E5E10FBA}" type="parTrans" cxnId="{2411125B-20EF-4993-B2F7-26B9DCA6C687}">
      <dgm:prSet/>
      <dgm:spPr/>
      <dgm:t>
        <a:bodyPr/>
        <a:lstStyle/>
        <a:p>
          <a:endParaRPr lang="en-US"/>
        </a:p>
      </dgm:t>
    </dgm:pt>
    <dgm:pt modelId="{313F0215-36E2-44C3-BF8F-F873512FA390}" type="sibTrans" cxnId="{2411125B-20EF-4993-B2F7-26B9DCA6C687}">
      <dgm:prSet/>
      <dgm:spPr/>
      <dgm:t>
        <a:bodyPr/>
        <a:lstStyle/>
        <a:p>
          <a:endParaRPr lang="en-US"/>
        </a:p>
      </dgm:t>
    </dgm:pt>
    <dgm:pt modelId="{400483DD-21E2-45CA-8F73-82675B1FD5F2}">
      <dgm:prSet/>
      <dgm:spPr/>
      <dgm:t>
        <a:bodyPr/>
        <a:lstStyle/>
        <a:p>
          <a:r>
            <a:rPr lang="en-US" dirty="0"/>
            <a:t>GUI Programming</a:t>
          </a:r>
        </a:p>
      </dgm:t>
    </dgm:pt>
    <dgm:pt modelId="{6631755E-AADD-4F03-ADB5-73E33961AD3F}" type="parTrans" cxnId="{BE46C422-96EA-4B99-A7E1-15474FC8A8D6}">
      <dgm:prSet/>
      <dgm:spPr/>
      <dgm:t>
        <a:bodyPr/>
        <a:lstStyle/>
        <a:p>
          <a:endParaRPr lang="en-US"/>
        </a:p>
      </dgm:t>
    </dgm:pt>
    <dgm:pt modelId="{62759CEC-BE9E-4DA2-B234-573A7CF0B55C}" type="sibTrans" cxnId="{BE46C422-96EA-4B99-A7E1-15474FC8A8D6}">
      <dgm:prSet/>
      <dgm:spPr/>
      <dgm:t>
        <a:bodyPr/>
        <a:lstStyle/>
        <a:p>
          <a:endParaRPr lang="en-US"/>
        </a:p>
      </dgm:t>
    </dgm:pt>
    <dgm:pt modelId="{7C99724D-8746-4216-8318-5173FBE54F65}">
      <dgm:prSet/>
      <dgm:spPr/>
      <dgm:t>
        <a:bodyPr/>
        <a:lstStyle/>
        <a:p>
          <a:r>
            <a:rPr lang="en-US" dirty="0"/>
            <a:t>Large Library</a:t>
          </a:r>
        </a:p>
      </dgm:t>
    </dgm:pt>
    <dgm:pt modelId="{384029F8-72F4-457E-9FF2-9CB896BE5B0C}" type="parTrans" cxnId="{D480AD81-84C6-4C80-9D92-482CCBA05FEC}">
      <dgm:prSet/>
      <dgm:spPr/>
      <dgm:t>
        <a:bodyPr/>
        <a:lstStyle/>
        <a:p>
          <a:endParaRPr lang="en-US"/>
        </a:p>
      </dgm:t>
    </dgm:pt>
    <dgm:pt modelId="{E5D61A85-DC49-484C-832B-A31CF38F886D}" type="sibTrans" cxnId="{D480AD81-84C6-4C80-9D92-482CCBA05FEC}">
      <dgm:prSet/>
      <dgm:spPr/>
      <dgm:t>
        <a:bodyPr/>
        <a:lstStyle/>
        <a:p>
          <a:endParaRPr lang="en-US"/>
        </a:p>
      </dgm:t>
    </dgm:pt>
    <dgm:pt modelId="{8EC426F2-3F8C-452A-85FF-ED5BF1116338}" type="pres">
      <dgm:prSet presAssocID="{3D8C31D6-82F3-4F3D-A30D-B00D395AAC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A951C8-4CF0-4B63-8BC5-72AFA18BD11A}" type="pres">
      <dgm:prSet presAssocID="{3EE04157-A288-4C8E-B88C-809548CB6959}" presName="hierRoot1" presStyleCnt="0">
        <dgm:presLayoutVars>
          <dgm:hierBranch val="init"/>
        </dgm:presLayoutVars>
      </dgm:prSet>
      <dgm:spPr/>
    </dgm:pt>
    <dgm:pt modelId="{13DDBFE9-42A1-4388-B72F-26975D11B9CA}" type="pres">
      <dgm:prSet presAssocID="{3EE04157-A288-4C8E-B88C-809548CB6959}" presName="rootComposite1" presStyleCnt="0"/>
      <dgm:spPr/>
    </dgm:pt>
    <dgm:pt modelId="{4634070A-DD17-436C-80B1-0523C4A43A94}" type="pres">
      <dgm:prSet presAssocID="{3EE04157-A288-4C8E-B88C-809548CB6959}" presName="rootText1" presStyleLbl="node0" presStyleIdx="0" presStyleCnt="1" custScaleX="213125" custScaleY="291271" custLinFactY="-161968" custLinFactNeighborX="0" custLinFactNeighborY="-200000">
        <dgm:presLayoutVars>
          <dgm:chPref val="3"/>
        </dgm:presLayoutVars>
      </dgm:prSet>
      <dgm:spPr/>
    </dgm:pt>
    <dgm:pt modelId="{6C208D2F-101E-40B9-9AF6-46B913A8DC30}" type="pres">
      <dgm:prSet presAssocID="{3EE04157-A288-4C8E-B88C-809548CB6959}" presName="rootConnector1" presStyleLbl="node1" presStyleIdx="0" presStyleCnt="0"/>
      <dgm:spPr/>
    </dgm:pt>
    <dgm:pt modelId="{C6511C58-166D-4253-92ED-6E51FC830EC0}" type="pres">
      <dgm:prSet presAssocID="{3EE04157-A288-4C8E-B88C-809548CB6959}" presName="hierChild2" presStyleCnt="0"/>
      <dgm:spPr/>
    </dgm:pt>
    <dgm:pt modelId="{A389E562-23BE-4A88-8498-85B5C9C5461C}" type="pres">
      <dgm:prSet presAssocID="{CDE8AB3D-1698-47D6-AD6C-EF500719A803}" presName="Name37" presStyleLbl="parChTrans1D2" presStyleIdx="0" presStyleCnt="7"/>
      <dgm:spPr/>
    </dgm:pt>
    <dgm:pt modelId="{C1ADD4FF-3880-404E-A780-DC6400F7D9CC}" type="pres">
      <dgm:prSet presAssocID="{EBCBFB87-E876-46FD-8966-3501FEA64E7A}" presName="hierRoot2" presStyleCnt="0">
        <dgm:presLayoutVars>
          <dgm:hierBranch val="init"/>
        </dgm:presLayoutVars>
      </dgm:prSet>
      <dgm:spPr/>
    </dgm:pt>
    <dgm:pt modelId="{2FC8D67A-8C2F-4838-A50F-95E5AC081165}" type="pres">
      <dgm:prSet presAssocID="{EBCBFB87-E876-46FD-8966-3501FEA64E7A}" presName="rootComposite" presStyleCnt="0"/>
      <dgm:spPr/>
    </dgm:pt>
    <dgm:pt modelId="{B3F9F5B5-48B9-4666-912B-BC53F7569219}" type="pres">
      <dgm:prSet presAssocID="{EBCBFB87-E876-46FD-8966-3501FEA64E7A}" presName="rootText" presStyleLbl="node2" presStyleIdx="0" presStyleCnt="7" custScaleX="213125" custScaleY="291271" custLinFactNeighborX="-81057" custLinFactNeighborY="5970">
        <dgm:presLayoutVars>
          <dgm:chPref val="3"/>
        </dgm:presLayoutVars>
      </dgm:prSet>
      <dgm:spPr/>
    </dgm:pt>
    <dgm:pt modelId="{F33F5381-C656-4E8B-AA99-093C2ACFFC93}" type="pres">
      <dgm:prSet presAssocID="{EBCBFB87-E876-46FD-8966-3501FEA64E7A}" presName="rootConnector" presStyleLbl="node2" presStyleIdx="0" presStyleCnt="7"/>
      <dgm:spPr/>
    </dgm:pt>
    <dgm:pt modelId="{B5BDE3CB-4E1C-461C-89E3-7B0E150454D6}" type="pres">
      <dgm:prSet presAssocID="{EBCBFB87-E876-46FD-8966-3501FEA64E7A}" presName="hierChild4" presStyleCnt="0"/>
      <dgm:spPr/>
    </dgm:pt>
    <dgm:pt modelId="{13503BBF-508E-4848-A171-9DFE5E0D8C07}" type="pres">
      <dgm:prSet presAssocID="{EBCBFB87-E876-46FD-8966-3501FEA64E7A}" presName="hierChild5" presStyleCnt="0"/>
      <dgm:spPr/>
    </dgm:pt>
    <dgm:pt modelId="{BD26E8C0-5914-4927-9616-B15749256CB9}" type="pres">
      <dgm:prSet presAssocID="{B114378F-FB93-489C-81C9-735E521095C4}" presName="Name37" presStyleLbl="parChTrans1D2" presStyleIdx="1" presStyleCnt="7"/>
      <dgm:spPr/>
    </dgm:pt>
    <dgm:pt modelId="{3BBA147B-C922-4701-96EF-C71E78F3D08A}" type="pres">
      <dgm:prSet presAssocID="{4FC74CDB-3A58-4128-A501-073666F086E9}" presName="hierRoot2" presStyleCnt="0">
        <dgm:presLayoutVars>
          <dgm:hierBranch val="init"/>
        </dgm:presLayoutVars>
      </dgm:prSet>
      <dgm:spPr/>
    </dgm:pt>
    <dgm:pt modelId="{C5E7C6BF-3B79-40D2-8450-D3F1D7D42689}" type="pres">
      <dgm:prSet presAssocID="{4FC74CDB-3A58-4128-A501-073666F086E9}" presName="rootComposite" presStyleCnt="0"/>
      <dgm:spPr/>
    </dgm:pt>
    <dgm:pt modelId="{78F370C7-181C-46AA-8297-9C62513063C1}" type="pres">
      <dgm:prSet presAssocID="{4FC74CDB-3A58-4128-A501-073666F086E9}" presName="rootText" presStyleLbl="node2" presStyleIdx="1" presStyleCnt="7" custScaleX="213125" custScaleY="291271" custLinFactY="200000" custLinFactNeighborX="48906" custLinFactNeighborY="210513">
        <dgm:presLayoutVars>
          <dgm:chPref val="3"/>
        </dgm:presLayoutVars>
      </dgm:prSet>
      <dgm:spPr/>
    </dgm:pt>
    <dgm:pt modelId="{678D1897-2AA4-4B70-A397-897DC6C6D894}" type="pres">
      <dgm:prSet presAssocID="{4FC74CDB-3A58-4128-A501-073666F086E9}" presName="rootConnector" presStyleLbl="node2" presStyleIdx="1" presStyleCnt="7"/>
      <dgm:spPr/>
    </dgm:pt>
    <dgm:pt modelId="{FAB274CF-C839-44E6-AED0-A9A89ECB1888}" type="pres">
      <dgm:prSet presAssocID="{4FC74CDB-3A58-4128-A501-073666F086E9}" presName="hierChild4" presStyleCnt="0"/>
      <dgm:spPr/>
    </dgm:pt>
    <dgm:pt modelId="{F1D7D34D-C112-48C1-820D-21C91E6794A5}" type="pres">
      <dgm:prSet presAssocID="{4FC74CDB-3A58-4128-A501-073666F086E9}" presName="hierChild5" presStyleCnt="0"/>
      <dgm:spPr/>
    </dgm:pt>
    <dgm:pt modelId="{988EE172-D51E-4D45-A657-902B504E8087}" type="pres">
      <dgm:prSet presAssocID="{029F1A56-07A5-42B5-8860-FBD105449598}" presName="Name37" presStyleLbl="parChTrans1D2" presStyleIdx="2" presStyleCnt="7"/>
      <dgm:spPr/>
    </dgm:pt>
    <dgm:pt modelId="{4280B4A7-D227-483C-9C2E-61B476CA85EF}" type="pres">
      <dgm:prSet presAssocID="{A34E0120-94A4-4482-B63E-AC55DE38F725}" presName="hierRoot2" presStyleCnt="0">
        <dgm:presLayoutVars>
          <dgm:hierBranch val="init"/>
        </dgm:presLayoutVars>
      </dgm:prSet>
      <dgm:spPr/>
    </dgm:pt>
    <dgm:pt modelId="{69B570AA-E413-476E-BBB0-D08CFBFB6CE9}" type="pres">
      <dgm:prSet presAssocID="{A34E0120-94A4-4482-B63E-AC55DE38F725}" presName="rootComposite" presStyleCnt="0"/>
      <dgm:spPr/>
    </dgm:pt>
    <dgm:pt modelId="{57B58950-DC1C-48B5-93C9-24FD8ED8F134}" type="pres">
      <dgm:prSet presAssocID="{A34E0120-94A4-4482-B63E-AC55DE38F725}" presName="rootText" presStyleLbl="node2" presStyleIdx="2" presStyleCnt="7" custScaleX="234356" custScaleY="291271">
        <dgm:presLayoutVars>
          <dgm:chPref val="3"/>
        </dgm:presLayoutVars>
      </dgm:prSet>
      <dgm:spPr/>
    </dgm:pt>
    <dgm:pt modelId="{0DDBB7BA-10AB-4A4C-98C8-7863F63917D8}" type="pres">
      <dgm:prSet presAssocID="{A34E0120-94A4-4482-B63E-AC55DE38F725}" presName="rootConnector" presStyleLbl="node2" presStyleIdx="2" presStyleCnt="7"/>
      <dgm:spPr/>
    </dgm:pt>
    <dgm:pt modelId="{018F57FF-23BA-4333-9F4E-038C63F123BE}" type="pres">
      <dgm:prSet presAssocID="{A34E0120-94A4-4482-B63E-AC55DE38F725}" presName="hierChild4" presStyleCnt="0"/>
      <dgm:spPr/>
    </dgm:pt>
    <dgm:pt modelId="{8B663FF5-0F8E-46AF-8B4A-83583AC6AC6A}" type="pres">
      <dgm:prSet presAssocID="{A34E0120-94A4-4482-B63E-AC55DE38F725}" presName="hierChild5" presStyleCnt="0"/>
      <dgm:spPr/>
    </dgm:pt>
    <dgm:pt modelId="{4B48FFC3-24E9-47D9-8CC5-FDC796A01BFC}" type="pres">
      <dgm:prSet presAssocID="{49C328C7-63D9-4B7D-AAD1-3DCFD770A4D5}" presName="Name37" presStyleLbl="parChTrans1D2" presStyleIdx="3" presStyleCnt="7"/>
      <dgm:spPr/>
    </dgm:pt>
    <dgm:pt modelId="{E0585579-E482-4926-805E-157CCEE05B56}" type="pres">
      <dgm:prSet presAssocID="{C6AB4087-8F11-46B0-BB60-305669617868}" presName="hierRoot2" presStyleCnt="0">
        <dgm:presLayoutVars>
          <dgm:hierBranch val="init"/>
        </dgm:presLayoutVars>
      </dgm:prSet>
      <dgm:spPr/>
    </dgm:pt>
    <dgm:pt modelId="{C3A2F852-6CE5-4E6B-A00C-DDB985A10FB2}" type="pres">
      <dgm:prSet presAssocID="{C6AB4087-8F11-46B0-BB60-305669617868}" presName="rootComposite" presStyleCnt="0"/>
      <dgm:spPr/>
    </dgm:pt>
    <dgm:pt modelId="{584DC3EB-F003-4785-9363-094ECDB4D16D}" type="pres">
      <dgm:prSet presAssocID="{C6AB4087-8F11-46B0-BB60-305669617868}" presName="rootText" presStyleLbl="node2" presStyleIdx="3" presStyleCnt="7" custScaleX="213125" custScaleY="291271" custLinFactY="200000" custLinFactNeighborX="0" custLinFactNeighborY="210513">
        <dgm:presLayoutVars>
          <dgm:chPref val="3"/>
        </dgm:presLayoutVars>
      </dgm:prSet>
      <dgm:spPr/>
    </dgm:pt>
    <dgm:pt modelId="{5D48FC8A-4CF0-431D-BA44-071FA46E16B5}" type="pres">
      <dgm:prSet presAssocID="{C6AB4087-8F11-46B0-BB60-305669617868}" presName="rootConnector" presStyleLbl="node2" presStyleIdx="3" presStyleCnt="7"/>
      <dgm:spPr/>
    </dgm:pt>
    <dgm:pt modelId="{B558B542-024A-4731-8E38-940815076350}" type="pres">
      <dgm:prSet presAssocID="{C6AB4087-8F11-46B0-BB60-305669617868}" presName="hierChild4" presStyleCnt="0"/>
      <dgm:spPr/>
    </dgm:pt>
    <dgm:pt modelId="{B677FF37-2209-4D80-A17C-DA4BF3E1BE96}" type="pres">
      <dgm:prSet presAssocID="{C6AB4087-8F11-46B0-BB60-305669617868}" presName="hierChild5" presStyleCnt="0"/>
      <dgm:spPr/>
    </dgm:pt>
    <dgm:pt modelId="{59368608-F131-40DC-80B0-4F9C8F4FB2EE}" type="pres">
      <dgm:prSet presAssocID="{A8238A6C-764D-47A2-A956-FB75E5E10FBA}" presName="Name37" presStyleLbl="parChTrans1D2" presStyleIdx="4" presStyleCnt="7"/>
      <dgm:spPr/>
    </dgm:pt>
    <dgm:pt modelId="{E1F28130-E5C3-41EB-B65B-5820575D9290}" type="pres">
      <dgm:prSet presAssocID="{ECEF6FB4-FD41-4166-9CC5-4A9938192E50}" presName="hierRoot2" presStyleCnt="0">
        <dgm:presLayoutVars>
          <dgm:hierBranch val="init"/>
        </dgm:presLayoutVars>
      </dgm:prSet>
      <dgm:spPr/>
    </dgm:pt>
    <dgm:pt modelId="{E12EDCEE-6E8A-4EF3-A726-EBBAC9BE2190}" type="pres">
      <dgm:prSet presAssocID="{ECEF6FB4-FD41-4166-9CC5-4A9938192E50}" presName="rootComposite" presStyleCnt="0"/>
      <dgm:spPr/>
    </dgm:pt>
    <dgm:pt modelId="{07D4133B-47BB-4425-9B6A-BCF40D798366}" type="pres">
      <dgm:prSet presAssocID="{ECEF6FB4-FD41-4166-9CC5-4A9938192E50}" presName="rootText" presStyleLbl="node2" presStyleIdx="4" presStyleCnt="7" custScaleX="213125" custScaleY="291271">
        <dgm:presLayoutVars>
          <dgm:chPref val="3"/>
        </dgm:presLayoutVars>
      </dgm:prSet>
      <dgm:spPr/>
    </dgm:pt>
    <dgm:pt modelId="{4B62ACAB-495F-4F06-9847-874BBF48DA2A}" type="pres">
      <dgm:prSet presAssocID="{ECEF6FB4-FD41-4166-9CC5-4A9938192E50}" presName="rootConnector" presStyleLbl="node2" presStyleIdx="4" presStyleCnt="7"/>
      <dgm:spPr/>
    </dgm:pt>
    <dgm:pt modelId="{9DD30A42-15A9-40D8-BB9F-76689847BA0C}" type="pres">
      <dgm:prSet presAssocID="{ECEF6FB4-FD41-4166-9CC5-4A9938192E50}" presName="hierChild4" presStyleCnt="0"/>
      <dgm:spPr/>
    </dgm:pt>
    <dgm:pt modelId="{27538642-76C1-4C03-A966-610A4BBB3057}" type="pres">
      <dgm:prSet presAssocID="{ECEF6FB4-FD41-4166-9CC5-4A9938192E50}" presName="hierChild5" presStyleCnt="0"/>
      <dgm:spPr/>
    </dgm:pt>
    <dgm:pt modelId="{F3DA6BCE-7028-470B-B541-3F875EA5BB6C}" type="pres">
      <dgm:prSet presAssocID="{6631755E-AADD-4F03-ADB5-73E33961AD3F}" presName="Name37" presStyleLbl="parChTrans1D2" presStyleIdx="5" presStyleCnt="7"/>
      <dgm:spPr/>
    </dgm:pt>
    <dgm:pt modelId="{8A6411C6-3804-4E8E-8507-16663CB6854E}" type="pres">
      <dgm:prSet presAssocID="{400483DD-21E2-45CA-8F73-82675B1FD5F2}" presName="hierRoot2" presStyleCnt="0">
        <dgm:presLayoutVars>
          <dgm:hierBranch val="init"/>
        </dgm:presLayoutVars>
      </dgm:prSet>
      <dgm:spPr/>
    </dgm:pt>
    <dgm:pt modelId="{778644A5-5600-400F-8F3E-81505CE0E7BE}" type="pres">
      <dgm:prSet presAssocID="{400483DD-21E2-45CA-8F73-82675B1FD5F2}" presName="rootComposite" presStyleCnt="0"/>
      <dgm:spPr/>
    </dgm:pt>
    <dgm:pt modelId="{A8D62FC8-4935-452E-9A6F-35E30042769D}" type="pres">
      <dgm:prSet presAssocID="{400483DD-21E2-45CA-8F73-82675B1FD5F2}" presName="rootText" presStyleLbl="node2" presStyleIdx="5" presStyleCnt="7" custScaleX="264125" custScaleY="291271" custLinFactY="200000" custLinFactNeighborX="-11083" custLinFactNeighborY="210513">
        <dgm:presLayoutVars>
          <dgm:chPref val="3"/>
        </dgm:presLayoutVars>
      </dgm:prSet>
      <dgm:spPr/>
    </dgm:pt>
    <dgm:pt modelId="{A0E2FE3C-788D-4BC0-A1D9-FB48604FB6F9}" type="pres">
      <dgm:prSet presAssocID="{400483DD-21E2-45CA-8F73-82675B1FD5F2}" presName="rootConnector" presStyleLbl="node2" presStyleIdx="5" presStyleCnt="7"/>
      <dgm:spPr/>
    </dgm:pt>
    <dgm:pt modelId="{BC7147DA-CB4E-4018-A2FF-372433DC31A1}" type="pres">
      <dgm:prSet presAssocID="{400483DD-21E2-45CA-8F73-82675B1FD5F2}" presName="hierChild4" presStyleCnt="0"/>
      <dgm:spPr/>
    </dgm:pt>
    <dgm:pt modelId="{E417F5AD-B362-476A-A7EF-85D3BEEB7B24}" type="pres">
      <dgm:prSet presAssocID="{400483DD-21E2-45CA-8F73-82675B1FD5F2}" presName="hierChild5" presStyleCnt="0"/>
      <dgm:spPr/>
    </dgm:pt>
    <dgm:pt modelId="{CC367635-94DF-418B-9EDB-2D9223644AE7}" type="pres">
      <dgm:prSet presAssocID="{384029F8-72F4-457E-9FF2-9CB896BE5B0C}" presName="Name37" presStyleLbl="parChTrans1D2" presStyleIdx="6" presStyleCnt="7"/>
      <dgm:spPr/>
    </dgm:pt>
    <dgm:pt modelId="{5CC1ADA2-A3F5-48B7-A8A3-440BCFC2907C}" type="pres">
      <dgm:prSet presAssocID="{7C99724D-8746-4216-8318-5173FBE54F65}" presName="hierRoot2" presStyleCnt="0">
        <dgm:presLayoutVars>
          <dgm:hierBranch val="init"/>
        </dgm:presLayoutVars>
      </dgm:prSet>
      <dgm:spPr/>
    </dgm:pt>
    <dgm:pt modelId="{4885C520-BE1B-4369-BC9A-67C24C0C37BA}" type="pres">
      <dgm:prSet presAssocID="{7C99724D-8746-4216-8318-5173FBE54F65}" presName="rootComposite" presStyleCnt="0"/>
      <dgm:spPr/>
    </dgm:pt>
    <dgm:pt modelId="{80933031-ABEB-410A-AD57-3D8C430071A5}" type="pres">
      <dgm:prSet presAssocID="{7C99724D-8746-4216-8318-5173FBE54F65}" presName="rootText" presStyleLbl="node2" presStyleIdx="6" presStyleCnt="7" custScaleX="213125" custScaleY="291271">
        <dgm:presLayoutVars>
          <dgm:chPref val="3"/>
        </dgm:presLayoutVars>
      </dgm:prSet>
      <dgm:spPr/>
    </dgm:pt>
    <dgm:pt modelId="{B4915106-E189-4312-9F48-38D90690AE11}" type="pres">
      <dgm:prSet presAssocID="{7C99724D-8746-4216-8318-5173FBE54F65}" presName="rootConnector" presStyleLbl="node2" presStyleIdx="6" presStyleCnt="7"/>
      <dgm:spPr/>
    </dgm:pt>
    <dgm:pt modelId="{BDD71B30-E55C-43BF-AAEF-57C4AB4ADB41}" type="pres">
      <dgm:prSet presAssocID="{7C99724D-8746-4216-8318-5173FBE54F65}" presName="hierChild4" presStyleCnt="0"/>
      <dgm:spPr/>
    </dgm:pt>
    <dgm:pt modelId="{8DA0388B-76ED-4C57-AD6F-07177D7E0E68}" type="pres">
      <dgm:prSet presAssocID="{7C99724D-8746-4216-8318-5173FBE54F65}" presName="hierChild5" presStyleCnt="0"/>
      <dgm:spPr/>
    </dgm:pt>
    <dgm:pt modelId="{8CCDE170-FFBD-4801-9FAE-AB5C37268BE2}" type="pres">
      <dgm:prSet presAssocID="{3EE04157-A288-4C8E-B88C-809548CB6959}" presName="hierChild3" presStyleCnt="0"/>
      <dgm:spPr/>
    </dgm:pt>
  </dgm:ptLst>
  <dgm:cxnLst>
    <dgm:cxn modelId="{7004430E-7192-4627-9ACA-BC175DAD5AC3}" type="presOf" srcId="{EBCBFB87-E876-46FD-8966-3501FEA64E7A}" destId="{F33F5381-C656-4E8B-AA99-093C2ACFFC93}" srcOrd="1" destOrd="0" presId="urn:microsoft.com/office/officeart/2005/8/layout/orgChart1"/>
    <dgm:cxn modelId="{03D35115-2735-4E25-A7FF-70CF3821778C}" type="presOf" srcId="{49C328C7-63D9-4B7D-AAD1-3DCFD770A4D5}" destId="{4B48FFC3-24E9-47D9-8CC5-FDC796A01BFC}" srcOrd="0" destOrd="0" presId="urn:microsoft.com/office/officeart/2005/8/layout/orgChart1"/>
    <dgm:cxn modelId="{C0AD981C-9565-4CE3-8277-BD22271E1555}" type="presOf" srcId="{3EE04157-A288-4C8E-B88C-809548CB6959}" destId="{4634070A-DD17-436C-80B1-0523C4A43A94}" srcOrd="0" destOrd="0" presId="urn:microsoft.com/office/officeart/2005/8/layout/orgChart1"/>
    <dgm:cxn modelId="{CC519820-D628-4A23-A9E1-D65DCAFFA426}" srcId="{3EE04157-A288-4C8E-B88C-809548CB6959}" destId="{C6AB4087-8F11-46B0-BB60-305669617868}" srcOrd="3" destOrd="0" parTransId="{49C328C7-63D9-4B7D-AAD1-3DCFD770A4D5}" sibTransId="{7E567DA1-6C5E-4D2D-B9F1-CE63C443BB83}"/>
    <dgm:cxn modelId="{BE46C422-96EA-4B99-A7E1-15474FC8A8D6}" srcId="{3EE04157-A288-4C8E-B88C-809548CB6959}" destId="{400483DD-21E2-45CA-8F73-82675B1FD5F2}" srcOrd="5" destOrd="0" parTransId="{6631755E-AADD-4F03-ADB5-73E33961AD3F}" sibTransId="{62759CEC-BE9E-4DA2-B234-573A7CF0B55C}"/>
    <dgm:cxn modelId="{D2ECB924-8B96-4128-8817-85822A4C0FD4}" type="presOf" srcId="{EBCBFB87-E876-46FD-8966-3501FEA64E7A}" destId="{B3F9F5B5-48B9-4666-912B-BC53F7569219}" srcOrd="0" destOrd="0" presId="urn:microsoft.com/office/officeart/2005/8/layout/orgChart1"/>
    <dgm:cxn modelId="{676DF72A-F21B-4E7A-AFD4-7FE1D5EDA2F3}" type="presOf" srcId="{3D8C31D6-82F3-4F3D-A30D-B00D395AAC76}" destId="{8EC426F2-3F8C-452A-85FF-ED5BF1116338}" srcOrd="0" destOrd="0" presId="urn:microsoft.com/office/officeart/2005/8/layout/orgChart1"/>
    <dgm:cxn modelId="{19103839-6BA3-45FF-BBA4-8080EBE61405}" srcId="{3EE04157-A288-4C8E-B88C-809548CB6959}" destId="{4FC74CDB-3A58-4128-A501-073666F086E9}" srcOrd="1" destOrd="0" parTransId="{B114378F-FB93-489C-81C9-735E521095C4}" sibTransId="{1BB43C60-01F0-4F7C-8762-4613B4D30ECF}"/>
    <dgm:cxn modelId="{4C1E2F3F-D461-4C20-9752-2BB7309A87CC}" type="presOf" srcId="{029F1A56-07A5-42B5-8860-FBD105449598}" destId="{988EE172-D51E-4D45-A657-902B504E8087}" srcOrd="0" destOrd="0" presId="urn:microsoft.com/office/officeart/2005/8/layout/orgChart1"/>
    <dgm:cxn modelId="{0AFBC03F-052B-4D8D-971D-A4B906B366D1}" type="presOf" srcId="{B114378F-FB93-489C-81C9-735E521095C4}" destId="{BD26E8C0-5914-4927-9616-B15749256CB9}" srcOrd="0" destOrd="0" presId="urn:microsoft.com/office/officeart/2005/8/layout/orgChart1"/>
    <dgm:cxn modelId="{2411125B-20EF-4993-B2F7-26B9DCA6C687}" srcId="{3EE04157-A288-4C8E-B88C-809548CB6959}" destId="{ECEF6FB4-FD41-4166-9CC5-4A9938192E50}" srcOrd="4" destOrd="0" parTransId="{A8238A6C-764D-47A2-A956-FB75E5E10FBA}" sibTransId="{313F0215-36E2-44C3-BF8F-F873512FA390}"/>
    <dgm:cxn modelId="{41E40865-A295-4D79-8172-70AD14144684}" type="presOf" srcId="{400483DD-21E2-45CA-8F73-82675B1FD5F2}" destId="{A8D62FC8-4935-452E-9A6F-35E30042769D}" srcOrd="0" destOrd="0" presId="urn:microsoft.com/office/officeart/2005/8/layout/orgChart1"/>
    <dgm:cxn modelId="{EE208765-D1E6-496B-92A6-3611B3938B26}" type="presOf" srcId="{4FC74CDB-3A58-4128-A501-073666F086E9}" destId="{678D1897-2AA4-4B70-A397-897DC6C6D894}" srcOrd="1" destOrd="0" presId="urn:microsoft.com/office/officeart/2005/8/layout/orgChart1"/>
    <dgm:cxn modelId="{F643FD45-4CFE-4A2B-8298-9A81693708BC}" type="presOf" srcId="{A34E0120-94A4-4482-B63E-AC55DE38F725}" destId="{57B58950-DC1C-48B5-93C9-24FD8ED8F134}" srcOrd="0" destOrd="0" presId="urn:microsoft.com/office/officeart/2005/8/layout/orgChart1"/>
    <dgm:cxn modelId="{DF4ACC47-DFF8-4DC6-8AB5-5C0CD6657351}" type="presOf" srcId="{7C99724D-8746-4216-8318-5173FBE54F65}" destId="{80933031-ABEB-410A-AD57-3D8C430071A5}" srcOrd="0" destOrd="0" presId="urn:microsoft.com/office/officeart/2005/8/layout/orgChart1"/>
    <dgm:cxn modelId="{7D25DC69-3908-4628-8220-38D802E1F596}" type="presOf" srcId="{4FC74CDB-3A58-4128-A501-073666F086E9}" destId="{78F370C7-181C-46AA-8297-9C62513063C1}" srcOrd="0" destOrd="0" presId="urn:microsoft.com/office/officeart/2005/8/layout/orgChart1"/>
    <dgm:cxn modelId="{73A3A54B-50B4-4063-A3D6-1D95019873D5}" srcId="{3EE04157-A288-4C8E-B88C-809548CB6959}" destId="{A34E0120-94A4-4482-B63E-AC55DE38F725}" srcOrd="2" destOrd="0" parTransId="{029F1A56-07A5-42B5-8860-FBD105449598}" sibTransId="{BB72D5B6-2066-447A-94E6-3E1B98B6F5AF}"/>
    <dgm:cxn modelId="{B7C17C74-9B52-433F-BE8A-841FCA47FD92}" type="presOf" srcId="{6631755E-AADD-4F03-ADB5-73E33961AD3F}" destId="{F3DA6BCE-7028-470B-B541-3F875EA5BB6C}" srcOrd="0" destOrd="0" presId="urn:microsoft.com/office/officeart/2005/8/layout/orgChart1"/>
    <dgm:cxn modelId="{6337077A-7368-465E-8556-7772A3A3FE8E}" type="presOf" srcId="{400483DD-21E2-45CA-8F73-82675B1FD5F2}" destId="{A0E2FE3C-788D-4BC0-A1D9-FB48604FB6F9}" srcOrd="1" destOrd="0" presId="urn:microsoft.com/office/officeart/2005/8/layout/orgChart1"/>
    <dgm:cxn modelId="{53073D7A-4EEF-43B5-8F4E-4D1C7FCB6B87}" type="presOf" srcId="{A8238A6C-764D-47A2-A956-FB75E5E10FBA}" destId="{59368608-F131-40DC-80B0-4F9C8F4FB2EE}" srcOrd="0" destOrd="0" presId="urn:microsoft.com/office/officeart/2005/8/layout/orgChart1"/>
    <dgm:cxn modelId="{D480AD81-84C6-4C80-9D92-482CCBA05FEC}" srcId="{3EE04157-A288-4C8E-B88C-809548CB6959}" destId="{7C99724D-8746-4216-8318-5173FBE54F65}" srcOrd="6" destOrd="0" parTransId="{384029F8-72F4-457E-9FF2-9CB896BE5B0C}" sibTransId="{E5D61A85-DC49-484C-832B-A31CF38F886D}"/>
    <dgm:cxn modelId="{9C73CE8D-BCED-4541-BDB1-FC588FD0FFD5}" type="presOf" srcId="{384029F8-72F4-457E-9FF2-9CB896BE5B0C}" destId="{CC367635-94DF-418B-9EDB-2D9223644AE7}" srcOrd="0" destOrd="0" presId="urn:microsoft.com/office/officeart/2005/8/layout/orgChart1"/>
    <dgm:cxn modelId="{8D82CF97-40B7-4646-A3B0-460F86710949}" srcId="{3EE04157-A288-4C8E-B88C-809548CB6959}" destId="{EBCBFB87-E876-46FD-8966-3501FEA64E7A}" srcOrd="0" destOrd="0" parTransId="{CDE8AB3D-1698-47D6-AD6C-EF500719A803}" sibTransId="{C2D6FFC6-7502-4767-A3AA-E54373B009F0}"/>
    <dgm:cxn modelId="{4B20E19D-6EED-4D13-884C-7FDBE1908C65}" type="presOf" srcId="{3EE04157-A288-4C8E-B88C-809548CB6959}" destId="{6C208D2F-101E-40B9-9AF6-46B913A8DC30}" srcOrd="1" destOrd="0" presId="urn:microsoft.com/office/officeart/2005/8/layout/orgChart1"/>
    <dgm:cxn modelId="{EE85E2AF-16B7-4430-8929-6828A6D1B9E8}" srcId="{3D8C31D6-82F3-4F3D-A30D-B00D395AAC76}" destId="{3EE04157-A288-4C8E-B88C-809548CB6959}" srcOrd="0" destOrd="0" parTransId="{AD2D1148-4572-4F08-A0B9-B5A84E4E01B4}" sibTransId="{DF9FA2A4-7B7F-4028-8BD5-7F46B97E6503}"/>
    <dgm:cxn modelId="{7A70E6C1-DA7B-47D4-BC75-CBC4E5B0F1DF}" type="presOf" srcId="{A34E0120-94A4-4482-B63E-AC55DE38F725}" destId="{0DDBB7BA-10AB-4A4C-98C8-7863F63917D8}" srcOrd="1" destOrd="0" presId="urn:microsoft.com/office/officeart/2005/8/layout/orgChart1"/>
    <dgm:cxn modelId="{926582C7-19F0-4E7F-858B-EBB2BB97351F}" type="presOf" srcId="{C6AB4087-8F11-46B0-BB60-305669617868}" destId="{584DC3EB-F003-4785-9363-094ECDB4D16D}" srcOrd="0" destOrd="0" presId="urn:microsoft.com/office/officeart/2005/8/layout/orgChart1"/>
    <dgm:cxn modelId="{944643CC-F3F3-42BC-A013-5E69728AD35E}" type="presOf" srcId="{CDE8AB3D-1698-47D6-AD6C-EF500719A803}" destId="{A389E562-23BE-4A88-8498-85B5C9C5461C}" srcOrd="0" destOrd="0" presId="urn:microsoft.com/office/officeart/2005/8/layout/orgChart1"/>
    <dgm:cxn modelId="{B5FDA4CC-9043-4086-BF30-F0EEF0849AF3}" type="presOf" srcId="{ECEF6FB4-FD41-4166-9CC5-4A9938192E50}" destId="{07D4133B-47BB-4425-9B6A-BCF40D798366}" srcOrd="0" destOrd="0" presId="urn:microsoft.com/office/officeart/2005/8/layout/orgChart1"/>
    <dgm:cxn modelId="{A60F70DE-EDB1-4514-ADCA-C78B18EFF81D}" type="presOf" srcId="{ECEF6FB4-FD41-4166-9CC5-4A9938192E50}" destId="{4B62ACAB-495F-4F06-9847-874BBF48DA2A}" srcOrd="1" destOrd="0" presId="urn:microsoft.com/office/officeart/2005/8/layout/orgChart1"/>
    <dgm:cxn modelId="{1FB547E0-C00D-4E84-AA62-B2DEF844B365}" type="presOf" srcId="{7C99724D-8746-4216-8318-5173FBE54F65}" destId="{B4915106-E189-4312-9F48-38D90690AE11}" srcOrd="1" destOrd="0" presId="urn:microsoft.com/office/officeart/2005/8/layout/orgChart1"/>
    <dgm:cxn modelId="{F983A9F7-D292-4C7E-B583-BE41893FECBF}" type="presOf" srcId="{C6AB4087-8F11-46B0-BB60-305669617868}" destId="{5D48FC8A-4CF0-431D-BA44-071FA46E16B5}" srcOrd="1" destOrd="0" presId="urn:microsoft.com/office/officeart/2005/8/layout/orgChart1"/>
    <dgm:cxn modelId="{9FD0D675-1275-41FD-B5F4-4F30B35995F1}" type="presParOf" srcId="{8EC426F2-3F8C-452A-85FF-ED5BF1116338}" destId="{DDA951C8-4CF0-4B63-8BC5-72AFA18BD11A}" srcOrd="0" destOrd="0" presId="urn:microsoft.com/office/officeart/2005/8/layout/orgChart1"/>
    <dgm:cxn modelId="{17EB42ED-B68F-488B-AE8D-AE4C60231184}" type="presParOf" srcId="{DDA951C8-4CF0-4B63-8BC5-72AFA18BD11A}" destId="{13DDBFE9-42A1-4388-B72F-26975D11B9CA}" srcOrd="0" destOrd="0" presId="urn:microsoft.com/office/officeart/2005/8/layout/orgChart1"/>
    <dgm:cxn modelId="{02D1DE27-33CD-4E6C-8F3F-16932DAF7EB0}" type="presParOf" srcId="{13DDBFE9-42A1-4388-B72F-26975D11B9CA}" destId="{4634070A-DD17-436C-80B1-0523C4A43A94}" srcOrd="0" destOrd="0" presId="urn:microsoft.com/office/officeart/2005/8/layout/orgChart1"/>
    <dgm:cxn modelId="{BF00DCA0-5BFF-4A1B-BEBE-764AACD340AF}" type="presParOf" srcId="{13DDBFE9-42A1-4388-B72F-26975D11B9CA}" destId="{6C208D2F-101E-40B9-9AF6-46B913A8DC30}" srcOrd="1" destOrd="0" presId="urn:microsoft.com/office/officeart/2005/8/layout/orgChart1"/>
    <dgm:cxn modelId="{F80617AA-963C-483F-A43C-3D6710E9645B}" type="presParOf" srcId="{DDA951C8-4CF0-4B63-8BC5-72AFA18BD11A}" destId="{C6511C58-166D-4253-92ED-6E51FC830EC0}" srcOrd="1" destOrd="0" presId="urn:microsoft.com/office/officeart/2005/8/layout/orgChart1"/>
    <dgm:cxn modelId="{1E3F8C32-D09B-4C4A-AE3C-7D7E6FE77D0D}" type="presParOf" srcId="{C6511C58-166D-4253-92ED-6E51FC830EC0}" destId="{A389E562-23BE-4A88-8498-85B5C9C5461C}" srcOrd="0" destOrd="0" presId="urn:microsoft.com/office/officeart/2005/8/layout/orgChart1"/>
    <dgm:cxn modelId="{604F5F91-48A9-4296-8159-BBF725447A16}" type="presParOf" srcId="{C6511C58-166D-4253-92ED-6E51FC830EC0}" destId="{C1ADD4FF-3880-404E-A780-DC6400F7D9CC}" srcOrd="1" destOrd="0" presId="urn:microsoft.com/office/officeart/2005/8/layout/orgChart1"/>
    <dgm:cxn modelId="{E3E3BFC9-5429-42FC-AC7B-C4D1CAA46245}" type="presParOf" srcId="{C1ADD4FF-3880-404E-A780-DC6400F7D9CC}" destId="{2FC8D67A-8C2F-4838-A50F-95E5AC081165}" srcOrd="0" destOrd="0" presId="urn:microsoft.com/office/officeart/2005/8/layout/orgChart1"/>
    <dgm:cxn modelId="{31BB1B31-17EC-436C-BD62-1D5EA05A6DA7}" type="presParOf" srcId="{2FC8D67A-8C2F-4838-A50F-95E5AC081165}" destId="{B3F9F5B5-48B9-4666-912B-BC53F7569219}" srcOrd="0" destOrd="0" presId="urn:microsoft.com/office/officeart/2005/8/layout/orgChart1"/>
    <dgm:cxn modelId="{DD5E9C4C-FD90-40F5-94BC-5D29401B1C60}" type="presParOf" srcId="{2FC8D67A-8C2F-4838-A50F-95E5AC081165}" destId="{F33F5381-C656-4E8B-AA99-093C2ACFFC93}" srcOrd="1" destOrd="0" presId="urn:microsoft.com/office/officeart/2005/8/layout/orgChart1"/>
    <dgm:cxn modelId="{D94A8DC7-F737-42AA-8CED-BD21E5FEEC86}" type="presParOf" srcId="{C1ADD4FF-3880-404E-A780-DC6400F7D9CC}" destId="{B5BDE3CB-4E1C-461C-89E3-7B0E150454D6}" srcOrd="1" destOrd="0" presId="urn:microsoft.com/office/officeart/2005/8/layout/orgChart1"/>
    <dgm:cxn modelId="{F8D11969-1A60-47C4-ADD3-CB3A4770B36B}" type="presParOf" srcId="{C1ADD4FF-3880-404E-A780-DC6400F7D9CC}" destId="{13503BBF-508E-4848-A171-9DFE5E0D8C07}" srcOrd="2" destOrd="0" presId="urn:microsoft.com/office/officeart/2005/8/layout/orgChart1"/>
    <dgm:cxn modelId="{8783B488-7A55-4F28-9AE8-BF0C539EDD84}" type="presParOf" srcId="{C6511C58-166D-4253-92ED-6E51FC830EC0}" destId="{BD26E8C0-5914-4927-9616-B15749256CB9}" srcOrd="2" destOrd="0" presId="urn:microsoft.com/office/officeart/2005/8/layout/orgChart1"/>
    <dgm:cxn modelId="{DEDFCAA6-5CE6-48F0-BEA7-06128E7D2950}" type="presParOf" srcId="{C6511C58-166D-4253-92ED-6E51FC830EC0}" destId="{3BBA147B-C922-4701-96EF-C71E78F3D08A}" srcOrd="3" destOrd="0" presId="urn:microsoft.com/office/officeart/2005/8/layout/orgChart1"/>
    <dgm:cxn modelId="{62171C6B-E10A-4E89-8DD9-C16C92574D24}" type="presParOf" srcId="{3BBA147B-C922-4701-96EF-C71E78F3D08A}" destId="{C5E7C6BF-3B79-40D2-8450-D3F1D7D42689}" srcOrd="0" destOrd="0" presId="urn:microsoft.com/office/officeart/2005/8/layout/orgChart1"/>
    <dgm:cxn modelId="{60B629FA-DDC9-4F93-B915-9492BDC85014}" type="presParOf" srcId="{C5E7C6BF-3B79-40D2-8450-D3F1D7D42689}" destId="{78F370C7-181C-46AA-8297-9C62513063C1}" srcOrd="0" destOrd="0" presId="urn:microsoft.com/office/officeart/2005/8/layout/orgChart1"/>
    <dgm:cxn modelId="{51E03C01-883C-41C8-9141-D2EA007415C9}" type="presParOf" srcId="{C5E7C6BF-3B79-40D2-8450-D3F1D7D42689}" destId="{678D1897-2AA4-4B70-A397-897DC6C6D894}" srcOrd="1" destOrd="0" presId="urn:microsoft.com/office/officeart/2005/8/layout/orgChart1"/>
    <dgm:cxn modelId="{DA5659C4-0C33-4B4F-AAD9-DDB46939F8ED}" type="presParOf" srcId="{3BBA147B-C922-4701-96EF-C71E78F3D08A}" destId="{FAB274CF-C839-44E6-AED0-A9A89ECB1888}" srcOrd="1" destOrd="0" presId="urn:microsoft.com/office/officeart/2005/8/layout/orgChart1"/>
    <dgm:cxn modelId="{B93836C2-A232-49B0-9359-80C97F4F3D1B}" type="presParOf" srcId="{3BBA147B-C922-4701-96EF-C71E78F3D08A}" destId="{F1D7D34D-C112-48C1-820D-21C91E6794A5}" srcOrd="2" destOrd="0" presId="urn:microsoft.com/office/officeart/2005/8/layout/orgChart1"/>
    <dgm:cxn modelId="{F7B91BBE-28A5-4474-B46D-150CF7F2CD9A}" type="presParOf" srcId="{C6511C58-166D-4253-92ED-6E51FC830EC0}" destId="{988EE172-D51E-4D45-A657-902B504E8087}" srcOrd="4" destOrd="0" presId="urn:microsoft.com/office/officeart/2005/8/layout/orgChart1"/>
    <dgm:cxn modelId="{0B7EF31A-E121-4FF7-AADF-B90C7AE8B009}" type="presParOf" srcId="{C6511C58-166D-4253-92ED-6E51FC830EC0}" destId="{4280B4A7-D227-483C-9C2E-61B476CA85EF}" srcOrd="5" destOrd="0" presId="urn:microsoft.com/office/officeart/2005/8/layout/orgChart1"/>
    <dgm:cxn modelId="{660FEABF-E8F9-4A25-B451-1B59BB11B764}" type="presParOf" srcId="{4280B4A7-D227-483C-9C2E-61B476CA85EF}" destId="{69B570AA-E413-476E-BBB0-D08CFBFB6CE9}" srcOrd="0" destOrd="0" presId="urn:microsoft.com/office/officeart/2005/8/layout/orgChart1"/>
    <dgm:cxn modelId="{C0D5B767-2A09-45B1-A32B-03483A2CE191}" type="presParOf" srcId="{69B570AA-E413-476E-BBB0-D08CFBFB6CE9}" destId="{57B58950-DC1C-48B5-93C9-24FD8ED8F134}" srcOrd="0" destOrd="0" presId="urn:microsoft.com/office/officeart/2005/8/layout/orgChart1"/>
    <dgm:cxn modelId="{63084C91-50A9-420F-9DB9-ED38736B2B48}" type="presParOf" srcId="{69B570AA-E413-476E-BBB0-D08CFBFB6CE9}" destId="{0DDBB7BA-10AB-4A4C-98C8-7863F63917D8}" srcOrd="1" destOrd="0" presId="urn:microsoft.com/office/officeart/2005/8/layout/orgChart1"/>
    <dgm:cxn modelId="{14947CF7-BB27-43CB-8644-7F2F91F96B34}" type="presParOf" srcId="{4280B4A7-D227-483C-9C2E-61B476CA85EF}" destId="{018F57FF-23BA-4333-9F4E-038C63F123BE}" srcOrd="1" destOrd="0" presId="urn:microsoft.com/office/officeart/2005/8/layout/orgChart1"/>
    <dgm:cxn modelId="{DD7E316F-A849-4A2B-8C11-51CC128618EE}" type="presParOf" srcId="{4280B4A7-D227-483C-9C2E-61B476CA85EF}" destId="{8B663FF5-0F8E-46AF-8B4A-83583AC6AC6A}" srcOrd="2" destOrd="0" presId="urn:microsoft.com/office/officeart/2005/8/layout/orgChart1"/>
    <dgm:cxn modelId="{7443B826-523D-4EDF-9B39-1BBFE7D4B00E}" type="presParOf" srcId="{C6511C58-166D-4253-92ED-6E51FC830EC0}" destId="{4B48FFC3-24E9-47D9-8CC5-FDC796A01BFC}" srcOrd="6" destOrd="0" presId="urn:microsoft.com/office/officeart/2005/8/layout/orgChart1"/>
    <dgm:cxn modelId="{3FE56E43-E63F-4F4B-A686-FD8806865831}" type="presParOf" srcId="{C6511C58-166D-4253-92ED-6E51FC830EC0}" destId="{E0585579-E482-4926-805E-157CCEE05B56}" srcOrd="7" destOrd="0" presId="urn:microsoft.com/office/officeart/2005/8/layout/orgChart1"/>
    <dgm:cxn modelId="{77F3FB2D-E096-4625-8036-67E7A41D218E}" type="presParOf" srcId="{E0585579-E482-4926-805E-157CCEE05B56}" destId="{C3A2F852-6CE5-4E6B-A00C-DDB985A10FB2}" srcOrd="0" destOrd="0" presId="urn:microsoft.com/office/officeart/2005/8/layout/orgChart1"/>
    <dgm:cxn modelId="{308F511E-A672-4BC2-840F-DE029856AA07}" type="presParOf" srcId="{C3A2F852-6CE5-4E6B-A00C-DDB985A10FB2}" destId="{584DC3EB-F003-4785-9363-094ECDB4D16D}" srcOrd="0" destOrd="0" presId="urn:microsoft.com/office/officeart/2005/8/layout/orgChart1"/>
    <dgm:cxn modelId="{7985E122-746A-4381-8079-FF81A41D3F9E}" type="presParOf" srcId="{C3A2F852-6CE5-4E6B-A00C-DDB985A10FB2}" destId="{5D48FC8A-4CF0-431D-BA44-071FA46E16B5}" srcOrd="1" destOrd="0" presId="urn:microsoft.com/office/officeart/2005/8/layout/orgChart1"/>
    <dgm:cxn modelId="{70B53288-374C-4BED-89DD-E25EC6F03500}" type="presParOf" srcId="{E0585579-E482-4926-805E-157CCEE05B56}" destId="{B558B542-024A-4731-8E38-940815076350}" srcOrd="1" destOrd="0" presId="urn:microsoft.com/office/officeart/2005/8/layout/orgChart1"/>
    <dgm:cxn modelId="{2BAA2E2B-1522-4C53-99D4-581F1F188DF9}" type="presParOf" srcId="{E0585579-E482-4926-805E-157CCEE05B56}" destId="{B677FF37-2209-4D80-A17C-DA4BF3E1BE96}" srcOrd="2" destOrd="0" presId="urn:microsoft.com/office/officeart/2005/8/layout/orgChart1"/>
    <dgm:cxn modelId="{39B5CF5C-3DE2-4129-800A-5204A8CF9A62}" type="presParOf" srcId="{C6511C58-166D-4253-92ED-6E51FC830EC0}" destId="{59368608-F131-40DC-80B0-4F9C8F4FB2EE}" srcOrd="8" destOrd="0" presId="urn:microsoft.com/office/officeart/2005/8/layout/orgChart1"/>
    <dgm:cxn modelId="{11D9E1BF-8FCA-4364-8B6C-2E8679C00DEA}" type="presParOf" srcId="{C6511C58-166D-4253-92ED-6E51FC830EC0}" destId="{E1F28130-E5C3-41EB-B65B-5820575D9290}" srcOrd="9" destOrd="0" presId="urn:microsoft.com/office/officeart/2005/8/layout/orgChart1"/>
    <dgm:cxn modelId="{C33E1D17-3C51-4418-8A70-F44011F94B21}" type="presParOf" srcId="{E1F28130-E5C3-41EB-B65B-5820575D9290}" destId="{E12EDCEE-6E8A-4EF3-A726-EBBAC9BE2190}" srcOrd="0" destOrd="0" presId="urn:microsoft.com/office/officeart/2005/8/layout/orgChart1"/>
    <dgm:cxn modelId="{A90673B7-EE4C-4245-BF66-2896E2435A76}" type="presParOf" srcId="{E12EDCEE-6E8A-4EF3-A726-EBBAC9BE2190}" destId="{07D4133B-47BB-4425-9B6A-BCF40D798366}" srcOrd="0" destOrd="0" presId="urn:microsoft.com/office/officeart/2005/8/layout/orgChart1"/>
    <dgm:cxn modelId="{EABDA5D7-99F2-4051-A7A7-69199DF5B919}" type="presParOf" srcId="{E12EDCEE-6E8A-4EF3-A726-EBBAC9BE2190}" destId="{4B62ACAB-495F-4F06-9847-874BBF48DA2A}" srcOrd="1" destOrd="0" presId="urn:microsoft.com/office/officeart/2005/8/layout/orgChart1"/>
    <dgm:cxn modelId="{F5A0E000-4741-4596-803B-D0F64EF87B79}" type="presParOf" srcId="{E1F28130-E5C3-41EB-B65B-5820575D9290}" destId="{9DD30A42-15A9-40D8-BB9F-76689847BA0C}" srcOrd="1" destOrd="0" presId="urn:microsoft.com/office/officeart/2005/8/layout/orgChart1"/>
    <dgm:cxn modelId="{76ED0F20-918A-4AB0-BDEB-C44E395EA1CB}" type="presParOf" srcId="{E1F28130-E5C3-41EB-B65B-5820575D9290}" destId="{27538642-76C1-4C03-A966-610A4BBB3057}" srcOrd="2" destOrd="0" presId="urn:microsoft.com/office/officeart/2005/8/layout/orgChart1"/>
    <dgm:cxn modelId="{5682C2B7-E4C6-4691-8260-E1C9A381CAEC}" type="presParOf" srcId="{C6511C58-166D-4253-92ED-6E51FC830EC0}" destId="{F3DA6BCE-7028-470B-B541-3F875EA5BB6C}" srcOrd="10" destOrd="0" presId="urn:microsoft.com/office/officeart/2005/8/layout/orgChart1"/>
    <dgm:cxn modelId="{677E0C75-C67C-49C5-9E3E-43E980D5685B}" type="presParOf" srcId="{C6511C58-166D-4253-92ED-6E51FC830EC0}" destId="{8A6411C6-3804-4E8E-8507-16663CB6854E}" srcOrd="11" destOrd="0" presId="urn:microsoft.com/office/officeart/2005/8/layout/orgChart1"/>
    <dgm:cxn modelId="{48BFBB89-3573-4591-AA89-CEA447949735}" type="presParOf" srcId="{8A6411C6-3804-4E8E-8507-16663CB6854E}" destId="{778644A5-5600-400F-8F3E-81505CE0E7BE}" srcOrd="0" destOrd="0" presId="urn:microsoft.com/office/officeart/2005/8/layout/orgChart1"/>
    <dgm:cxn modelId="{3375FA44-52BF-43D3-9183-360A1CFF6AFA}" type="presParOf" srcId="{778644A5-5600-400F-8F3E-81505CE0E7BE}" destId="{A8D62FC8-4935-452E-9A6F-35E30042769D}" srcOrd="0" destOrd="0" presId="urn:microsoft.com/office/officeart/2005/8/layout/orgChart1"/>
    <dgm:cxn modelId="{F7BAED65-1907-4CF5-A6D1-4E239D9F94AB}" type="presParOf" srcId="{778644A5-5600-400F-8F3E-81505CE0E7BE}" destId="{A0E2FE3C-788D-4BC0-A1D9-FB48604FB6F9}" srcOrd="1" destOrd="0" presId="urn:microsoft.com/office/officeart/2005/8/layout/orgChart1"/>
    <dgm:cxn modelId="{29E21E49-6C1A-45C2-BDB2-85D77C902393}" type="presParOf" srcId="{8A6411C6-3804-4E8E-8507-16663CB6854E}" destId="{BC7147DA-CB4E-4018-A2FF-372433DC31A1}" srcOrd="1" destOrd="0" presId="urn:microsoft.com/office/officeart/2005/8/layout/orgChart1"/>
    <dgm:cxn modelId="{2D74992C-F32B-49AC-872A-9807830A6146}" type="presParOf" srcId="{8A6411C6-3804-4E8E-8507-16663CB6854E}" destId="{E417F5AD-B362-476A-A7EF-85D3BEEB7B24}" srcOrd="2" destOrd="0" presId="urn:microsoft.com/office/officeart/2005/8/layout/orgChart1"/>
    <dgm:cxn modelId="{2A303173-05CD-4CF1-B6D9-437C8B015660}" type="presParOf" srcId="{C6511C58-166D-4253-92ED-6E51FC830EC0}" destId="{CC367635-94DF-418B-9EDB-2D9223644AE7}" srcOrd="12" destOrd="0" presId="urn:microsoft.com/office/officeart/2005/8/layout/orgChart1"/>
    <dgm:cxn modelId="{3BDF017C-395D-463A-A96D-986CC0AB10A3}" type="presParOf" srcId="{C6511C58-166D-4253-92ED-6E51FC830EC0}" destId="{5CC1ADA2-A3F5-48B7-A8A3-440BCFC2907C}" srcOrd="13" destOrd="0" presId="urn:microsoft.com/office/officeart/2005/8/layout/orgChart1"/>
    <dgm:cxn modelId="{75365C7B-BB0D-46D8-ABBB-587050FDF2DC}" type="presParOf" srcId="{5CC1ADA2-A3F5-48B7-A8A3-440BCFC2907C}" destId="{4885C520-BE1B-4369-BC9A-67C24C0C37BA}" srcOrd="0" destOrd="0" presId="urn:microsoft.com/office/officeart/2005/8/layout/orgChart1"/>
    <dgm:cxn modelId="{D6C92577-0E60-4658-B5C6-C71F20A3E6D8}" type="presParOf" srcId="{4885C520-BE1B-4369-BC9A-67C24C0C37BA}" destId="{80933031-ABEB-410A-AD57-3D8C430071A5}" srcOrd="0" destOrd="0" presId="urn:microsoft.com/office/officeart/2005/8/layout/orgChart1"/>
    <dgm:cxn modelId="{30F49A2A-5C57-4D47-9825-89DE380EFC7C}" type="presParOf" srcId="{4885C520-BE1B-4369-BC9A-67C24C0C37BA}" destId="{B4915106-E189-4312-9F48-38D90690AE11}" srcOrd="1" destOrd="0" presId="urn:microsoft.com/office/officeart/2005/8/layout/orgChart1"/>
    <dgm:cxn modelId="{A3EEEE9D-B16B-4FEB-A711-A47D7AEA2215}" type="presParOf" srcId="{5CC1ADA2-A3F5-48B7-A8A3-440BCFC2907C}" destId="{BDD71B30-E55C-43BF-AAEF-57C4AB4ADB41}" srcOrd="1" destOrd="0" presId="urn:microsoft.com/office/officeart/2005/8/layout/orgChart1"/>
    <dgm:cxn modelId="{FD765CC0-2E16-4BEE-9F2F-AC58D2670E83}" type="presParOf" srcId="{5CC1ADA2-A3F5-48B7-A8A3-440BCFC2907C}" destId="{8DA0388B-76ED-4C57-AD6F-07177D7E0E68}" srcOrd="2" destOrd="0" presId="urn:microsoft.com/office/officeart/2005/8/layout/orgChart1"/>
    <dgm:cxn modelId="{EC9D494E-03EB-43CA-9F56-6952315D2B01}" type="presParOf" srcId="{DDA951C8-4CF0-4B63-8BC5-72AFA18BD11A}" destId="{8CCDE170-FFBD-4801-9FAE-AB5C37268B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67635-94DF-418B-9EDB-2D9223644AE7}">
      <dsp:nvSpPr>
        <dsp:cNvPr id="0" name=""/>
        <dsp:cNvSpPr/>
      </dsp:nvSpPr>
      <dsp:spPr>
        <a:xfrm>
          <a:off x="4572000" y="1504713"/>
          <a:ext cx="3992757" cy="1092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5286"/>
              </a:lnTo>
              <a:lnTo>
                <a:pt x="3992757" y="1035286"/>
              </a:lnTo>
              <a:lnTo>
                <a:pt x="3992757" y="109205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A6BCE-7028-470B-B541-3F875EA5BB6C}">
      <dsp:nvSpPr>
        <dsp:cNvPr id="0" name=""/>
        <dsp:cNvSpPr/>
      </dsp:nvSpPr>
      <dsp:spPr>
        <a:xfrm>
          <a:off x="4572000" y="1504713"/>
          <a:ext cx="2529134" cy="2201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5035"/>
              </a:lnTo>
              <a:lnTo>
                <a:pt x="2529134" y="2145035"/>
              </a:lnTo>
              <a:lnTo>
                <a:pt x="2529134" y="220180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68608-F131-40DC-80B0-4F9C8F4FB2EE}">
      <dsp:nvSpPr>
        <dsp:cNvPr id="0" name=""/>
        <dsp:cNvSpPr/>
      </dsp:nvSpPr>
      <dsp:spPr>
        <a:xfrm>
          <a:off x="4572000" y="1504713"/>
          <a:ext cx="1185355" cy="1092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5286"/>
              </a:lnTo>
              <a:lnTo>
                <a:pt x="1185355" y="1035286"/>
              </a:lnTo>
              <a:lnTo>
                <a:pt x="1185355" y="109205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8FFC3-24E9-47D9-8CC5-FDC796A01BFC}">
      <dsp:nvSpPr>
        <dsp:cNvPr id="0" name=""/>
        <dsp:cNvSpPr/>
      </dsp:nvSpPr>
      <dsp:spPr>
        <a:xfrm>
          <a:off x="4445804" y="1504713"/>
          <a:ext cx="91440" cy="2201805"/>
        </a:xfrm>
        <a:custGeom>
          <a:avLst/>
          <a:gdLst/>
          <a:ahLst/>
          <a:cxnLst/>
          <a:rect l="0" t="0" r="0" b="0"/>
          <a:pathLst>
            <a:path>
              <a:moveTo>
                <a:pt x="126195" y="0"/>
              </a:moveTo>
              <a:lnTo>
                <a:pt x="126195" y="2145035"/>
              </a:lnTo>
              <a:lnTo>
                <a:pt x="45720" y="2145035"/>
              </a:lnTo>
              <a:lnTo>
                <a:pt x="45720" y="220180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EE172-D51E-4D45-A657-902B504E8087}">
      <dsp:nvSpPr>
        <dsp:cNvPr id="0" name=""/>
        <dsp:cNvSpPr/>
      </dsp:nvSpPr>
      <dsp:spPr>
        <a:xfrm>
          <a:off x="3168299" y="1504713"/>
          <a:ext cx="1403700" cy="1092056"/>
        </a:xfrm>
        <a:custGeom>
          <a:avLst/>
          <a:gdLst/>
          <a:ahLst/>
          <a:cxnLst/>
          <a:rect l="0" t="0" r="0" b="0"/>
          <a:pathLst>
            <a:path>
              <a:moveTo>
                <a:pt x="1403700" y="0"/>
              </a:moveTo>
              <a:lnTo>
                <a:pt x="1403700" y="1035286"/>
              </a:lnTo>
              <a:lnTo>
                <a:pt x="0" y="1035286"/>
              </a:lnTo>
              <a:lnTo>
                <a:pt x="0" y="109205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6E8C0-5914-4927-9616-B15749256CB9}">
      <dsp:nvSpPr>
        <dsp:cNvPr id="0" name=""/>
        <dsp:cNvSpPr/>
      </dsp:nvSpPr>
      <dsp:spPr>
        <a:xfrm>
          <a:off x="2109491" y="1504713"/>
          <a:ext cx="2462508" cy="2201805"/>
        </a:xfrm>
        <a:custGeom>
          <a:avLst/>
          <a:gdLst/>
          <a:ahLst/>
          <a:cxnLst/>
          <a:rect l="0" t="0" r="0" b="0"/>
          <a:pathLst>
            <a:path>
              <a:moveTo>
                <a:pt x="2462508" y="0"/>
              </a:moveTo>
              <a:lnTo>
                <a:pt x="2462508" y="2145035"/>
              </a:lnTo>
              <a:lnTo>
                <a:pt x="0" y="2145035"/>
              </a:lnTo>
              <a:lnTo>
                <a:pt x="0" y="220180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9E562-23BE-4A88-8498-85B5C9C5461C}">
      <dsp:nvSpPr>
        <dsp:cNvPr id="0" name=""/>
        <dsp:cNvSpPr/>
      </dsp:nvSpPr>
      <dsp:spPr>
        <a:xfrm>
          <a:off x="576145" y="1504713"/>
          <a:ext cx="3995854" cy="1108194"/>
        </a:xfrm>
        <a:custGeom>
          <a:avLst/>
          <a:gdLst/>
          <a:ahLst/>
          <a:cxnLst/>
          <a:rect l="0" t="0" r="0" b="0"/>
          <a:pathLst>
            <a:path>
              <a:moveTo>
                <a:pt x="3995854" y="0"/>
              </a:moveTo>
              <a:lnTo>
                <a:pt x="3995854" y="1051425"/>
              </a:lnTo>
              <a:lnTo>
                <a:pt x="0" y="1051425"/>
              </a:lnTo>
              <a:lnTo>
                <a:pt x="0" y="110819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4070A-DD17-436C-80B1-0523C4A43A94}">
      <dsp:nvSpPr>
        <dsp:cNvPr id="0" name=""/>
        <dsp:cNvSpPr/>
      </dsp:nvSpPr>
      <dsp:spPr>
        <a:xfrm>
          <a:off x="3995854" y="717313"/>
          <a:ext cx="1152291" cy="7873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Python Features</a:t>
          </a:r>
        </a:p>
      </dsp:txBody>
      <dsp:txXfrm>
        <a:off x="3995854" y="717313"/>
        <a:ext cx="1152291" cy="787399"/>
      </dsp:txXfrm>
    </dsp:sp>
    <dsp:sp modelId="{B3F9F5B5-48B9-4666-912B-BC53F7569219}">
      <dsp:nvSpPr>
        <dsp:cNvPr id="0" name=""/>
        <dsp:cNvSpPr/>
      </dsp:nvSpPr>
      <dsp:spPr>
        <a:xfrm>
          <a:off x="0" y="2612908"/>
          <a:ext cx="1152291" cy="7873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Portable</a:t>
          </a:r>
        </a:p>
      </dsp:txBody>
      <dsp:txXfrm>
        <a:off x="0" y="2612908"/>
        <a:ext cx="1152291" cy="787399"/>
      </dsp:txXfrm>
    </dsp:sp>
    <dsp:sp modelId="{78F370C7-181C-46AA-8297-9C62513063C1}">
      <dsp:nvSpPr>
        <dsp:cNvPr id="0" name=""/>
        <dsp:cNvSpPr/>
      </dsp:nvSpPr>
      <dsp:spPr>
        <a:xfrm>
          <a:off x="1533345" y="3706519"/>
          <a:ext cx="1152291" cy="7873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Free &amp; Open Source</a:t>
          </a:r>
        </a:p>
      </dsp:txBody>
      <dsp:txXfrm>
        <a:off x="1533345" y="3706519"/>
        <a:ext cx="1152291" cy="787399"/>
      </dsp:txXfrm>
    </dsp:sp>
    <dsp:sp modelId="{57B58950-DC1C-48B5-93C9-24FD8ED8F134}">
      <dsp:nvSpPr>
        <dsp:cNvPr id="0" name=""/>
        <dsp:cNvSpPr/>
      </dsp:nvSpPr>
      <dsp:spPr>
        <a:xfrm>
          <a:off x="2534759" y="2596769"/>
          <a:ext cx="1267080" cy="7873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Interpreted</a:t>
          </a:r>
        </a:p>
      </dsp:txBody>
      <dsp:txXfrm>
        <a:off x="2534759" y="2596769"/>
        <a:ext cx="1267080" cy="787399"/>
      </dsp:txXfrm>
    </dsp:sp>
    <dsp:sp modelId="{584DC3EB-F003-4785-9363-094ECDB4D16D}">
      <dsp:nvSpPr>
        <dsp:cNvPr id="0" name=""/>
        <dsp:cNvSpPr/>
      </dsp:nvSpPr>
      <dsp:spPr>
        <a:xfrm>
          <a:off x="3915378" y="3706519"/>
          <a:ext cx="1152291" cy="7873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Object- Oriented</a:t>
          </a:r>
        </a:p>
      </dsp:txBody>
      <dsp:txXfrm>
        <a:off x="3915378" y="3706519"/>
        <a:ext cx="1152291" cy="787399"/>
      </dsp:txXfrm>
    </dsp:sp>
    <dsp:sp modelId="{07D4133B-47BB-4425-9B6A-BCF40D798366}">
      <dsp:nvSpPr>
        <dsp:cNvPr id="0" name=""/>
        <dsp:cNvSpPr/>
      </dsp:nvSpPr>
      <dsp:spPr>
        <a:xfrm>
          <a:off x="5181210" y="2596769"/>
          <a:ext cx="1152291" cy="7873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Easy</a:t>
          </a:r>
        </a:p>
      </dsp:txBody>
      <dsp:txXfrm>
        <a:off x="5181210" y="2596769"/>
        <a:ext cx="1152291" cy="787399"/>
      </dsp:txXfrm>
    </dsp:sp>
    <dsp:sp modelId="{A8D62FC8-4935-452E-9A6F-35E30042769D}">
      <dsp:nvSpPr>
        <dsp:cNvPr id="0" name=""/>
        <dsp:cNvSpPr/>
      </dsp:nvSpPr>
      <dsp:spPr>
        <a:xfrm>
          <a:off x="6387119" y="3706519"/>
          <a:ext cx="1428030" cy="7873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GUI Programming</a:t>
          </a:r>
        </a:p>
      </dsp:txBody>
      <dsp:txXfrm>
        <a:off x="6387119" y="3706519"/>
        <a:ext cx="1428030" cy="787399"/>
      </dsp:txXfrm>
    </dsp:sp>
    <dsp:sp modelId="{80933031-ABEB-410A-AD57-3D8C430071A5}">
      <dsp:nvSpPr>
        <dsp:cNvPr id="0" name=""/>
        <dsp:cNvSpPr/>
      </dsp:nvSpPr>
      <dsp:spPr>
        <a:xfrm>
          <a:off x="7988611" y="2596769"/>
          <a:ext cx="1152291" cy="7873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Large Library</a:t>
          </a:r>
        </a:p>
      </dsp:txBody>
      <dsp:txXfrm>
        <a:off x="7988611" y="2596769"/>
        <a:ext cx="1152291" cy="787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6F4F8-8A94-4CF8-A3BC-9D851A000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400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5900B-3BA9-4FA9-8E53-EF1B33DF313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924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828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 descr="psam_pg1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20574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10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6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4EAD4-E576-4495-B9B3-0DB5A18C4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63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EE0B3-25BF-4D15-838F-28180746CD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16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8229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7CBA594-DC4F-49D7-8B59-6ED8B83BD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31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/>
          <a:p>
            <a:r>
              <a:rPr lang="en-US"/>
              <a:t>Click icon to add clip 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83F31D6-ABBB-419F-86E3-3248B8B3CF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92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2723C-D707-4C23-AA7D-A6712F814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96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6C601-D58C-415A-AD93-1E941ECD3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08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7183F-B865-4B22-9D85-D9C88B7CBB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33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56A1B-9E0F-4C2C-9656-75B6C65D7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75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2A211-EEBE-4668-B26A-50A2B8D2AA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25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341EC-5F38-47F0-93AB-66F9451056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92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BD0A7-50C3-4983-9FBB-5D55570BB8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2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5F315-7E66-4798-95A6-C6A47F6486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94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8" name="Picture 12" descr="psam_p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Times New Roman" pitchFamily="18" charset="0"/>
              </a:defRPr>
            </a:lvl1pPr>
          </a:lstStyle>
          <a:p>
            <a:fld id="{BE592743-DB1A-4B37-8C32-55738B8718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python-modul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pycharm/download/#section=window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772400" cy="2057400"/>
          </a:xfrm>
        </p:spPr>
        <p:txBody>
          <a:bodyPr/>
          <a:lstStyle/>
          <a:p>
            <a:r>
              <a:rPr lang="en-US" altLang="en-US" sz="9600" b="1" dirty="0">
                <a:latin typeface="Algerian" panose="04020705040A02060702" pitchFamily="82" charset="0"/>
                <a:ea typeface="+mn-ea"/>
                <a:cs typeface="Courier New" panose="02070309020205020404" pitchFamily="49" charset="0"/>
              </a:rPr>
              <a:t>Python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39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	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1800" u="sng" dirty="0">
                <a:latin typeface="Georgia" panose="02040502050405020303" pitchFamily="18" charset="0"/>
              </a:rPr>
              <a:t>Python Keywords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Keywords are the reserved words in Python. </a:t>
            </a:r>
            <a:r>
              <a:rPr lang="en-US" sz="1800" dirty="0" err="1">
                <a:latin typeface="Georgia" panose="02040502050405020303" pitchFamily="18" charset="0"/>
              </a:rPr>
              <a:t>Eg</a:t>
            </a:r>
            <a:r>
              <a:rPr lang="en-US" sz="1800" dirty="0">
                <a:latin typeface="Georgia" panose="02040502050405020303" pitchFamily="18" charset="0"/>
              </a:rPr>
              <a:t>:-class ,function ,for ,if etc.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u="sng" dirty="0">
                <a:latin typeface="Georgia" panose="02040502050405020303" pitchFamily="18" charset="0"/>
              </a:rPr>
              <a:t>Python Identifier\Variable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Georgia" panose="02040502050405020303" pitchFamily="18" charset="0"/>
              </a:rPr>
              <a:t>Identifier is a name given to class, functions, variables, etc.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Georgia" panose="02040502050405020303" pitchFamily="18" charset="0"/>
              </a:rPr>
              <a:t>An identifier starts with a letter A to Z or a to z or an underscore (_) followed by zero or more letters, underscores and digits (0 to 9).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Georgia" panose="02040502050405020303" pitchFamily="18" charset="0"/>
              </a:rPr>
              <a:t>Keywords cannot be used as identifiers</a:t>
            </a:r>
          </a:p>
          <a:p>
            <a:pPr marL="400050" lvl="1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a =1</a:t>
            </a:r>
          </a:p>
          <a:p>
            <a:pPr marL="400050" lvl="1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_b =‘Hello’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Georgia" panose="02040502050405020303" pitchFamily="18" charset="0"/>
              </a:rPr>
              <a:t>Variable is a name which is used to refer memory location                                          </a:t>
            </a:r>
            <a:r>
              <a:rPr lang="en-US" sz="1300" b="1" dirty="0">
                <a:solidFill>
                  <a:srgbClr val="C00000"/>
                </a:solidFill>
                <a:latin typeface="Georgia" panose="02040502050405020303" pitchFamily="18" charset="0"/>
              </a:rPr>
              <a:t>Note</a:t>
            </a:r>
            <a:r>
              <a:rPr lang="en-US" sz="1300" dirty="0">
                <a:solidFill>
                  <a:srgbClr val="C00000"/>
                </a:solidFill>
                <a:latin typeface="Georgia" panose="02040502050405020303" pitchFamily="18" charset="0"/>
              </a:rPr>
              <a:t>: </a:t>
            </a:r>
            <a:r>
              <a:rPr lang="en-US" sz="1400" dirty="0"/>
              <a:t>Python is a </a:t>
            </a:r>
            <a:r>
              <a:rPr lang="en-US" sz="1400" b="1" dirty="0"/>
              <a:t>case-sensitive</a:t>
            </a:r>
            <a:r>
              <a:rPr lang="en-US" sz="1400" dirty="0"/>
              <a:t> language. Python is a </a:t>
            </a:r>
            <a:r>
              <a:rPr lang="en-US" sz="1400" b="1" dirty="0"/>
              <a:t>type inferred </a:t>
            </a:r>
            <a:r>
              <a:rPr lang="en-US" sz="1400" dirty="0"/>
              <a:t>language</a:t>
            </a:r>
            <a:endParaRPr lang="en-US" sz="13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571500" lvl="1" indent="-171450">
              <a:buFont typeface="Wingdings" panose="05000000000000000000" pitchFamily="2" charset="2"/>
              <a:buChar char="§"/>
            </a:pPr>
            <a:endParaRPr lang="en-US" sz="11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u="sng" dirty="0">
                <a:latin typeface="Georgia" panose="02040502050405020303" pitchFamily="18" charset="0"/>
              </a:rPr>
              <a:t>Standard Output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print("Hello world!")</a:t>
            </a:r>
          </a:p>
          <a:p>
            <a:pPr marL="0" indent="0">
              <a:buNone/>
            </a:pPr>
            <a:endParaRPr lang="en-US" sz="1800" u="sng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u="sng" dirty="0">
                <a:latin typeface="Georgia" panose="02040502050405020303" pitchFamily="18" charset="0"/>
              </a:rPr>
              <a:t>Standard Input</a:t>
            </a:r>
          </a:p>
          <a:p>
            <a:pPr marL="0" indent="0">
              <a:buNone/>
            </a:pPr>
            <a:r>
              <a:rPr lang="pt-BR" sz="1800" dirty="0">
                <a:latin typeface="Georgia" panose="02040502050405020303" pitchFamily="18" charset="0"/>
              </a:rPr>
              <a:t>num = input('Enter a number: ')</a:t>
            </a:r>
          </a:p>
          <a:p>
            <a:pPr marL="400050" lvl="1" indent="0">
              <a:buNone/>
            </a:pPr>
            <a:endParaRPr lang="en-US" sz="11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30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	Statements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1800" u="sng" dirty="0">
                <a:latin typeface="Georgia" panose="02040502050405020303" pitchFamily="18" charset="0"/>
              </a:rPr>
              <a:t>Python Statement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Instructions that a Python interpreter can execute are called statements. 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For example, </a:t>
            </a: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a = 1 </a:t>
            </a:r>
            <a:r>
              <a:rPr lang="en-US" sz="1800" dirty="0">
                <a:latin typeface="Georgia" panose="02040502050405020303" pitchFamily="18" charset="0"/>
              </a:rPr>
              <a:t>is an assignment statement.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u="sng" dirty="0">
                <a:latin typeface="Georgia" panose="02040502050405020303" pitchFamily="18" charset="0"/>
              </a:rPr>
              <a:t>Multi-line statement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In Python, end of a statement is marked by a newline character. But we can make a statement extend over multiple lines with the line continuation character (\). This is </a:t>
            </a:r>
            <a:r>
              <a:rPr lang="en-US" sz="1800" b="1" dirty="0">
                <a:latin typeface="Georgia" panose="02040502050405020303" pitchFamily="18" charset="0"/>
              </a:rPr>
              <a:t>explicit line continuation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CC"/>
                </a:solidFill>
                <a:latin typeface="Georgia" panose="02040502050405020303" pitchFamily="18" charset="0"/>
              </a:rPr>
              <a:t>a = 1 + 2 + 3 + \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CC"/>
                </a:solidFill>
                <a:latin typeface="Georgia" panose="02040502050405020303" pitchFamily="18" charset="0"/>
              </a:rPr>
              <a:t>    4 + 5 + 6 + \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CC"/>
                </a:solidFill>
                <a:latin typeface="Georgia" panose="02040502050405020303" pitchFamily="18" charset="0"/>
              </a:rPr>
              <a:t>    7 + 8 + 9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In Python, line continuation is implied inside parentheses ( ), brackets [ ] and braces { }. 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CC"/>
                </a:solidFill>
                <a:latin typeface="Georgia" panose="02040502050405020303" pitchFamily="18" charset="0"/>
              </a:rPr>
              <a:t>colors = ['red',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CC"/>
                </a:solidFill>
                <a:latin typeface="Georgia" panose="02040502050405020303" pitchFamily="18" charset="0"/>
              </a:rPr>
              <a:t>          'blue',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CC"/>
                </a:solidFill>
                <a:latin typeface="Georgia" panose="02040502050405020303" pitchFamily="18" charset="0"/>
              </a:rPr>
              <a:t>          'green']</a:t>
            </a:r>
          </a:p>
          <a:p>
            <a:pPr marL="0" indent="0">
              <a:buNone/>
            </a:pPr>
            <a:endParaRPr lang="pt-BR" sz="1800" dirty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We could also put multiple statements in a single line using semicolons, as follows</a:t>
            </a:r>
          </a:p>
          <a:p>
            <a:pPr marL="0" indent="0">
              <a:buNone/>
            </a:pPr>
            <a:r>
              <a:rPr lang="pt-BR" sz="1800" dirty="0">
                <a:latin typeface="Georgia" panose="02040502050405020303" pitchFamily="18" charset="0"/>
              </a:rPr>
              <a:t>a = 1; b = 2; c = 3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73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	COMMENTS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1800" u="sng" dirty="0">
                <a:latin typeface="Georgia" panose="02040502050405020303" pitchFamily="18" charset="0"/>
              </a:rPr>
              <a:t>Python Indentation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Java use braces { } to define a block of code. Python uses indentation.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u="sng" dirty="0">
                <a:latin typeface="Georgia" panose="02040502050405020303" pitchFamily="18" charset="0"/>
              </a:rPr>
              <a:t>Python Comments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Keywords are the reserved words in Python. </a:t>
            </a:r>
            <a:r>
              <a:rPr lang="en-US" sz="1800" dirty="0" err="1">
                <a:latin typeface="Georgia" panose="02040502050405020303" pitchFamily="18" charset="0"/>
              </a:rPr>
              <a:t>Eg</a:t>
            </a:r>
            <a:r>
              <a:rPr lang="en-US" sz="1800" dirty="0">
                <a:latin typeface="Georgia" panose="02040502050405020303" pitchFamily="18" charset="0"/>
              </a:rPr>
              <a:t>:-class ,function ,for ,if etc.</a:t>
            </a:r>
          </a:p>
          <a:p>
            <a:pPr marL="0" indent="0">
              <a:buNone/>
            </a:pPr>
            <a:endParaRPr lang="en-US" sz="1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# This is a comment, print out Hello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print('Hello')</a:t>
            </a:r>
          </a:p>
          <a:p>
            <a:pPr marL="0" indent="0">
              <a:buNone/>
            </a:pPr>
            <a:endParaRPr lang="en-US" sz="1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Multi-line comments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"""This is also a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perfect example of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multi-line comments""“</a:t>
            </a: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u="sng" dirty="0" err="1">
                <a:latin typeface="Georgia" panose="02040502050405020303" pitchFamily="18" charset="0"/>
              </a:rPr>
              <a:t>Docstring</a:t>
            </a:r>
            <a:r>
              <a:rPr lang="en-US" sz="1800" u="sng" dirty="0">
                <a:latin typeface="Georgia" panose="02040502050405020303" pitchFamily="18" charset="0"/>
              </a:rPr>
              <a:t> in Python</a:t>
            </a:r>
          </a:p>
          <a:p>
            <a:pPr marL="0" indent="0">
              <a:buNone/>
            </a:pPr>
            <a:r>
              <a:rPr lang="en-US" sz="1800" dirty="0" err="1">
                <a:latin typeface="Georgia" panose="02040502050405020303" pitchFamily="18" charset="0"/>
              </a:rPr>
              <a:t>Docstring</a:t>
            </a:r>
            <a:r>
              <a:rPr lang="en-US" sz="1800" dirty="0">
                <a:latin typeface="Georgia" panose="02040502050405020303" pitchFamily="18" charset="0"/>
              </a:rPr>
              <a:t> is short for documentation string. It should be 1</a:t>
            </a:r>
            <a:r>
              <a:rPr lang="en-US" sz="1800" baseline="30000" dirty="0">
                <a:latin typeface="Georgia" panose="02040502050405020303" pitchFamily="18" charset="0"/>
              </a:rPr>
              <a:t>st</a:t>
            </a:r>
            <a:r>
              <a:rPr lang="en-US" sz="1800" dirty="0">
                <a:latin typeface="Georgia" panose="02040502050405020303" pitchFamily="18" charset="0"/>
              </a:rPr>
              <a:t> statement in class\function</a:t>
            </a:r>
          </a:p>
          <a:p>
            <a:pPr marL="0" indent="0">
              <a:buNone/>
            </a:pPr>
            <a:r>
              <a:rPr lang="en-US" sz="1600" dirty="0" err="1">
                <a:latin typeface="Georgia" panose="02040502050405020303" pitchFamily="18" charset="0"/>
              </a:rPr>
              <a:t>def</a:t>
            </a:r>
            <a:r>
              <a:rPr lang="en-US" sz="1600" dirty="0">
                <a:latin typeface="Georgia" panose="02040502050405020303" pitchFamily="18" charset="0"/>
              </a:rPr>
              <a:t> double(</a:t>
            </a:r>
            <a:r>
              <a:rPr lang="en-US" sz="1600" dirty="0" err="1">
                <a:latin typeface="Georgia" panose="02040502050405020303" pitchFamily="18" charset="0"/>
              </a:rPr>
              <a:t>num</a:t>
            </a:r>
            <a:r>
              <a:rPr lang="en-US" sz="1600" dirty="0">
                <a:latin typeface="Georgia" panose="02040502050405020303" pitchFamily="18" charset="0"/>
              </a:rPr>
              <a:t>):    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"""Function to double the value"""    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	return 2*</a:t>
            </a:r>
            <a:r>
              <a:rPr lang="en-US" sz="1600" dirty="0" err="1">
                <a:latin typeface="Georgia" panose="02040502050405020303" pitchFamily="18" charset="0"/>
              </a:rPr>
              <a:t>num</a:t>
            </a: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6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8527" cy="5715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en-US" sz="4800" b="1" dirty="0">
                <a:latin typeface="Algerian" panose="04020705040A02060702" pitchFamily="82" charset="0"/>
                <a:cs typeface="Courier New" panose="02070309020205020404" pitchFamily="49" charset="0"/>
              </a:rPr>
              <a:t>Introduction to Python</a:t>
            </a:r>
            <a:endParaRPr lang="en-US" altLang="en-US" sz="4800" dirty="0">
              <a:latin typeface="Georgia" panose="020405020504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What is Python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Features of Python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Python Application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Python Installation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Python Programming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Python Statements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Python Comments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29" y="1143000"/>
            <a:ext cx="13525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62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What is Python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The Python programming language is an </a:t>
            </a:r>
            <a:r>
              <a:rPr lang="en-US" sz="1800" b="1" dirty="0">
                <a:latin typeface="Georgia" panose="02040502050405020303" pitchFamily="18" charset="0"/>
              </a:rPr>
              <a:t>object-oriented language</a:t>
            </a:r>
            <a:r>
              <a:rPr lang="en-US" sz="1800" dirty="0">
                <a:latin typeface="Georgia" panose="02040502050405020303" pitchFamily="18" charset="0"/>
              </a:rPr>
              <a:t>, which means that it can model real-world entities. </a:t>
            </a:r>
          </a:p>
          <a:p>
            <a:r>
              <a:rPr lang="en-US" sz="1800" dirty="0">
                <a:latin typeface="Georgia" panose="02040502050405020303" pitchFamily="18" charset="0"/>
              </a:rPr>
              <a:t>The distinctive feature of Python is that it is an interpreted language. </a:t>
            </a:r>
          </a:p>
          <a:p>
            <a:r>
              <a:rPr lang="en-US" sz="1800" dirty="0">
                <a:latin typeface="Georgia" panose="02040502050405020303" pitchFamily="18" charset="0"/>
              </a:rPr>
              <a:t>The Python IDLE (Integrated Development Environment) executes instructions one line at a time</a:t>
            </a:r>
          </a:p>
          <a:p>
            <a:r>
              <a:rPr lang="en-US" sz="1800" b="1" dirty="0">
                <a:latin typeface="Georgia" panose="02040502050405020303" pitchFamily="18" charset="0"/>
              </a:rPr>
              <a:t>Guido van Rossum </a:t>
            </a:r>
            <a:r>
              <a:rPr lang="en-US" sz="1800" dirty="0">
                <a:latin typeface="Georgia" panose="02040502050405020303" pitchFamily="18" charset="0"/>
              </a:rPr>
              <a:t>named it after the comedy group </a:t>
            </a:r>
            <a:r>
              <a:rPr lang="en-US" sz="1800" b="1" dirty="0">
                <a:latin typeface="Georgia" panose="02040502050405020303" pitchFamily="18" charset="0"/>
              </a:rPr>
              <a:t>Monty Python</a:t>
            </a:r>
            <a:r>
              <a:rPr lang="en-US" sz="1800" dirty="0">
                <a:latin typeface="Georgia" panose="02040502050405020303" pitchFamily="18" charset="0"/>
              </a:rPr>
              <a:t>.</a:t>
            </a:r>
          </a:p>
          <a:p>
            <a:endParaRPr lang="en-US" sz="1800" dirty="0">
              <a:latin typeface="Georgia" panose="02040502050405020303" pitchFamily="18" charset="0"/>
            </a:endParaRPr>
          </a:p>
          <a:p>
            <a:endParaRPr lang="en-US" sz="1800" dirty="0">
              <a:latin typeface="Georgia" panose="02040502050405020303" pitchFamily="18" charset="0"/>
            </a:endParaRPr>
          </a:p>
          <a:p>
            <a:endParaRPr lang="en-US" sz="1800" dirty="0">
              <a:latin typeface="Georgia" panose="02040502050405020303" pitchFamily="18" charset="0"/>
            </a:endParaRPr>
          </a:p>
          <a:p>
            <a:endParaRPr lang="en-US" sz="1800" dirty="0">
              <a:latin typeface="Georgia" panose="02040502050405020303" pitchFamily="18" charset="0"/>
            </a:endParaRPr>
          </a:p>
          <a:p>
            <a:endParaRPr lang="en-US" sz="1800" dirty="0">
              <a:latin typeface="Georgia" panose="02040502050405020303" pitchFamily="18" charset="0"/>
            </a:endParaRPr>
          </a:p>
          <a:p>
            <a:endParaRPr lang="en-US" sz="1800" dirty="0">
              <a:latin typeface="Georgia" panose="02040502050405020303" pitchFamily="18" charset="0"/>
            </a:endParaRPr>
          </a:p>
          <a:p>
            <a:r>
              <a:rPr lang="en-US" sz="1800" b="1" dirty="0">
                <a:latin typeface="Georgia" panose="02040502050405020303" pitchFamily="18" charset="0"/>
              </a:rPr>
              <a:t>Python so </a:t>
            </a:r>
            <a:r>
              <a:rPr lang="en-US" sz="1800" b="1" dirty="0" err="1">
                <a:latin typeface="Georgia" panose="02040502050405020303" pitchFamily="18" charset="0"/>
              </a:rPr>
              <a:t>powerful</a:t>
            </a:r>
            <a:r>
              <a:rPr lang="en-US" sz="1800" dirty="0" err="1">
                <a:latin typeface="Georgia" panose="02040502050405020303" pitchFamily="18" charset="0"/>
              </a:rPr>
              <a:t>:Apart</a:t>
            </a:r>
            <a:r>
              <a:rPr lang="en-US" sz="1800" dirty="0">
                <a:latin typeface="Georgia" panose="02040502050405020303" pitchFamily="18" charset="0"/>
              </a:rPr>
              <a:t> from the constructs that Python provides, you can use the </a:t>
            </a:r>
            <a:r>
              <a:rPr lang="en-US" sz="1800" dirty="0" err="1">
                <a:latin typeface="Georgia" panose="02040502050405020303" pitchFamily="18" charset="0"/>
              </a:rPr>
              <a:t>PyPI</a:t>
            </a:r>
            <a:r>
              <a:rPr lang="en-US" sz="1800" dirty="0">
                <a:latin typeface="Georgia" panose="02040502050405020303" pitchFamily="18" charset="0"/>
              </a:rPr>
              <a:t> (Python Package Index). It is a repository of third-party </a:t>
            </a:r>
            <a:r>
              <a:rPr lang="en-US" sz="1800" dirty="0">
                <a:latin typeface="Georgia" panose="02040502050405020303" pitchFamily="18" charset="0"/>
                <a:hlinkClick r:id="rId3"/>
              </a:rPr>
              <a:t>Python modules</a:t>
            </a:r>
            <a:r>
              <a:rPr lang="en-US" sz="1800" dirty="0">
                <a:latin typeface="Georgia" panose="02040502050405020303" pitchFamily="18" charset="0"/>
              </a:rPr>
              <a:t> and you can install it using a program called pip.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" t="70833" r="77466" b="6250"/>
          <a:stretch/>
        </p:blipFill>
        <p:spPr bwMode="auto">
          <a:xfrm>
            <a:off x="6172200" y="3276600"/>
            <a:ext cx="280125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98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Features of Python	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05600"/>
            <a:ext cx="91440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9176963"/>
              </p:ext>
            </p:extLst>
          </p:nvPr>
        </p:nvGraphicFramePr>
        <p:xfrm>
          <a:off x="0" y="1397000"/>
          <a:ext cx="9144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41110B8-EBE8-4F9B-9185-CFCDE77C30C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653" t="27889" r="11508" b="20624"/>
          <a:stretch/>
        </p:blipFill>
        <p:spPr>
          <a:xfrm>
            <a:off x="152400" y="1600200"/>
            <a:ext cx="3733800" cy="1371600"/>
          </a:xfrm>
          <a:prstGeom prst="rect">
            <a:avLst/>
          </a:prstGeom>
        </p:spPr>
      </p:pic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8B6D13E8-7451-4C70-86EB-737A9EA49F59}"/>
              </a:ext>
            </a:extLst>
          </p:cNvPr>
          <p:cNvSpPr/>
          <p:nvPr/>
        </p:nvSpPr>
        <p:spPr>
          <a:xfrm>
            <a:off x="6431280" y="2133600"/>
            <a:ext cx="2160000" cy="1764000"/>
          </a:xfrm>
          <a:prstGeom prst="horizontalScroll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lackadder ITC" panose="04020505051007020D02" pitchFamily="82" charset="0"/>
              </a:rPr>
              <a:t>A multi-purpose language with a simple and beginner-friendly </a:t>
            </a:r>
            <a:r>
              <a:rPr lang="en-US" dirty="0" err="1">
                <a:solidFill>
                  <a:schemeClr val="tx1"/>
                </a:solidFill>
                <a:latin typeface="Blackadder ITC" panose="04020505051007020D02" pitchFamily="82" charset="0"/>
              </a:rPr>
              <a:t>synatax</a:t>
            </a:r>
            <a:endParaRPr lang="en-IN" dirty="0">
              <a:solidFill>
                <a:schemeClr val="tx1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96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Popularity of PYTHON	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05600"/>
            <a:ext cx="91440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F54930-FBFD-4A34-930B-51580909C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000" y="4194000"/>
            <a:ext cx="4736000" cy="266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D83C1A-60C9-4B0E-9ACF-B8A7D3267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95400"/>
            <a:ext cx="4736000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	Application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r>
              <a:rPr lang="en-US" sz="2400" dirty="0">
                <a:latin typeface="Georgia" panose="02040502050405020303" pitchFamily="18" charset="0"/>
              </a:rPr>
              <a:t>Build a website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Develop a game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Implement Machine Learning (Give a computer the ability to learn)</a:t>
            </a:r>
          </a:p>
          <a:p>
            <a:r>
              <a:rPr lang="en-US" sz="2400" dirty="0">
                <a:latin typeface="Georgia" panose="02040502050405020303" pitchFamily="18" charset="0"/>
              </a:rPr>
              <a:t>Perform Data Analysis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Perform Scripting</a:t>
            </a:r>
          </a:p>
          <a:p>
            <a:r>
              <a:rPr lang="en-US" sz="2400" dirty="0">
                <a:latin typeface="Georgia" panose="02040502050405020303" pitchFamily="18" charset="0"/>
              </a:rPr>
              <a:t>Perform Scientific Computing</a:t>
            </a:r>
          </a:p>
          <a:p>
            <a:r>
              <a:rPr lang="en-US" sz="2400" dirty="0">
                <a:latin typeface="Georgia" panose="02040502050405020303" pitchFamily="18" charset="0"/>
              </a:rPr>
              <a:t>Build Artificial Intelligence</a:t>
            </a: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53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Popularity of PYTHON	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05600"/>
            <a:ext cx="91440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159055-7537-412B-A1C7-7BF53A67E5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148"/>
          <a:stretch/>
        </p:blipFill>
        <p:spPr>
          <a:xfrm>
            <a:off x="0" y="1371600"/>
            <a:ext cx="9144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8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	Installation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To install it, go to the : </a:t>
            </a:r>
            <a:r>
              <a:rPr lang="en-US" sz="1800" dirty="0">
                <a:latin typeface="Georgia" panose="02040502050405020303" pitchFamily="18" charset="0"/>
                <a:hlinkClick r:id="rId3"/>
              </a:rPr>
              <a:t>https://www.python.org/downloads/</a:t>
            </a: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Open a command-line or terminal and then type in python and hit Enter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Python(IDLE – Integrated Development Environment) has two basic modes: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latin typeface="Georgia" panose="02040502050405020303" pitchFamily="18" charset="0"/>
              </a:rPr>
              <a:t>Script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latin typeface="Georgia" panose="02040502050405020303" pitchFamily="18" charset="0"/>
              </a:rPr>
              <a:t>Interactive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Georgia" panose="02040502050405020303" pitchFamily="18" charset="0"/>
              </a:rPr>
              <a:t>Interactive mode is used when an user wants to run one single line or one block of code. It runs very quickly and gives the output instantly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Georgia" panose="02040502050405020303" pitchFamily="18" charset="0"/>
              </a:rPr>
              <a:t>Script Mode is used  to write a long piece of Python code or your Python script spans multiple files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Georgia" panose="02040502050405020303" pitchFamily="18" charset="0"/>
              </a:rPr>
              <a:t>Pycharm</a:t>
            </a: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  <a:hlinkClick r:id="rId4"/>
              </a:rPr>
              <a:t>https://www.jetbrains.com/pycharm/download/#section=windows</a:t>
            </a: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Community Version</a:t>
            </a: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06837"/>
      </p:ext>
    </p:extLst>
  </p:cSld>
  <p:clrMapOvr>
    <a:masterClrMapping/>
  </p:clrMapOvr>
</p:sld>
</file>

<file path=ppt/theme/theme1.xml><?xml version="1.0" encoding="utf-8"?>
<a:theme xmlns:a="http://schemas.openxmlformats.org/drawingml/2006/main" name="Asian_Pacific_American_Heritage_Month_presentation">
  <a:themeElements>
    <a:clrScheme name="AsianPacAmerHerMonth_TP10131490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AsianPacAmerHerMonth_TP10131490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ianPacAmerHerMonth_TP10131490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5537</TotalTime>
  <Words>701</Words>
  <Application>Microsoft Office PowerPoint</Application>
  <PresentationFormat>On-screen Show (4:3)</PresentationFormat>
  <Paragraphs>134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Blackadder ITC</vt:lpstr>
      <vt:lpstr>Georgia</vt:lpstr>
      <vt:lpstr>Gill Sans MT</vt:lpstr>
      <vt:lpstr>Times New Roman</vt:lpstr>
      <vt:lpstr>Wingdings</vt:lpstr>
      <vt:lpstr>Asian_Pacific_American_Heritage_Month_presentation</vt:lpstr>
      <vt:lpstr>Python</vt:lpstr>
      <vt:lpstr> </vt:lpstr>
      <vt:lpstr>Python</vt:lpstr>
      <vt:lpstr>What is Python</vt:lpstr>
      <vt:lpstr>Features of Python </vt:lpstr>
      <vt:lpstr>Popularity of PYTHON </vt:lpstr>
      <vt:lpstr>Python Application</vt:lpstr>
      <vt:lpstr>Popularity of PYTHON </vt:lpstr>
      <vt:lpstr>Python Installation</vt:lpstr>
      <vt:lpstr>Python Programming</vt:lpstr>
      <vt:lpstr>Python Statements</vt:lpstr>
      <vt:lpstr>Python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Amudha</dc:creator>
  <cp:lastModifiedBy>Amudha Ramakrishnan</cp:lastModifiedBy>
  <cp:revision>230</cp:revision>
  <dcterms:created xsi:type="dcterms:W3CDTF">2019-12-03T05:00:24Z</dcterms:created>
  <dcterms:modified xsi:type="dcterms:W3CDTF">2020-10-05T15:39:20Z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TC101314901033</vt:lpwstr>
  </property>
</Properties>
</file>