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78" r:id="rId2"/>
    <p:sldId id="257" r:id="rId3"/>
    <p:sldId id="277" r:id="rId4"/>
    <p:sldId id="280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F3300"/>
    <a:srgbClr val="FF9999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2057400"/>
          </a:xfrm>
        </p:spPr>
        <p:txBody>
          <a:bodyPr/>
          <a:lstStyle/>
          <a:p>
            <a:r>
              <a:rPr lang="en-US" altLang="en-US" sz="9600" b="1" dirty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  <a:t>Python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Database Operations[CRUD]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Create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Table creation and Record creation in a table.</a:t>
            </a:r>
          </a:p>
          <a:p>
            <a:pPr marL="400050" lvl="1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Read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It </a:t>
            </a:r>
            <a:r>
              <a:rPr lang="en-US" sz="1800" dirty="0">
                <a:latin typeface="Georgia" panose="02040502050405020303" pitchFamily="18" charset="0"/>
              </a:rPr>
              <a:t>is used for fetching useful information from the database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Update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Updating </a:t>
            </a:r>
            <a:r>
              <a:rPr lang="en-US" sz="1800" dirty="0">
                <a:latin typeface="Georgia" panose="02040502050405020303" pitchFamily="18" charset="0"/>
              </a:rPr>
              <a:t>the table </a:t>
            </a:r>
            <a:r>
              <a:rPr lang="en-US" sz="1800" dirty="0" smtClean="0">
                <a:latin typeface="Georgia" panose="02040502050405020303" pitchFamily="18" charset="0"/>
              </a:rPr>
              <a:t>or records </a:t>
            </a:r>
            <a:r>
              <a:rPr lang="en-US" sz="1800" dirty="0">
                <a:latin typeface="Georgia" panose="02040502050405020303" pitchFamily="18" charset="0"/>
              </a:rPr>
              <a:t>in </a:t>
            </a:r>
            <a:r>
              <a:rPr lang="en-US" sz="1800" dirty="0" smtClean="0">
                <a:latin typeface="Georgia" panose="02040502050405020303" pitchFamily="18" charset="0"/>
              </a:rPr>
              <a:t>a table.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Delete</a:t>
            </a:r>
          </a:p>
          <a:p>
            <a:pPr marL="45720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D</a:t>
            </a:r>
            <a:r>
              <a:rPr lang="en-US" sz="1800" dirty="0" smtClean="0">
                <a:latin typeface="Georgia" panose="02040502050405020303" pitchFamily="18" charset="0"/>
              </a:rPr>
              <a:t>eleting </a:t>
            </a:r>
            <a:r>
              <a:rPr lang="en-US" sz="1800" dirty="0">
                <a:latin typeface="Georgia" panose="02040502050405020303" pitchFamily="18" charset="0"/>
              </a:rPr>
              <a:t>the table or records in a table.</a:t>
            </a: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 operation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latin typeface="Georgia" panose="02040502050405020303" pitchFamily="18" charset="0"/>
              </a:rPr>
              <a:t>Table Creation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mycursor.execute("create table employee(name varchar(250),sal int(20))")</a:t>
            </a:r>
          </a:p>
          <a:p>
            <a:pPr marL="400050" lvl="1" indent="0">
              <a:buNone/>
            </a:pP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Create Records</a:t>
            </a:r>
          </a:p>
          <a:p>
            <a:endParaRPr lang="en-US" sz="1800" dirty="0" smtClean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sqlformula = "Insert into employee(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name,sal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) values(%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s,%s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)"</a:t>
            </a: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employees = [("harshit",200000),("rahul", 30000),("avinash", 40000),("amit", 50000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),]</a:t>
            </a: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mycursor.executemany(sqlformula, employees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mydb.commit()//</a:t>
            </a:r>
            <a:r>
              <a:rPr lang="en-US" sz="1600" i="1" dirty="0">
                <a:solidFill>
                  <a:srgbClr val="0000CC"/>
                </a:solidFill>
                <a:latin typeface="Georgia" panose="02040502050405020303" pitchFamily="18" charset="0"/>
              </a:rPr>
              <a:t>SQL statement used for saving the changes</a:t>
            </a:r>
          </a:p>
          <a:p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 operation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latin typeface="Georgia" panose="02040502050405020303" pitchFamily="18" charset="0"/>
              </a:rPr>
              <a:t>Read Records (all records)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mycursor.execute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("select * from employee")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myresult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 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= 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mycursor.fetchall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()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for 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row in 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myresult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   print(row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285750"/>
            <a:r>
              <a:rPr lang="en-US" sz="1800" dirty="0" smtClean="0">
                <a:latin typeface="Georgia" panose="02040502050405020303" pitchFamily="18" charset="0"/>
              </a:rPr>
              <a:t>Read </a:t>
            </a:r>
            <a:r>
              <a:rPr lang="en-US" sz="1800" dirty="0">
                <a:latin typeface="Georgia" panose="02040502050405020303" pitchFamily="18" charset="0"/>
              </a:rPr>
              <a:t>Records </a:t>
            </a:r>
            <a:r>
              <a:rPr lang="en-US" sz="1800" dirty="0" smtClean="0">
                <a:latin typeface="Georgia" panose="02040502050405020303" pitchFamily="18" charset="0"/>
              </a:rPr>
              <a:t>(single record)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mycursor.execute("select name from employee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")</a:t>
            </a: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  <a:r>
              <a:rPr lang="en-US" sz="18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myresult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 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= 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mycursor.fetchone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for 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row in 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myresult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   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print(row)</a:t>
            </a: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285750"/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rowcount</a:t>
            </a:r>
            <a:r>
              <a:rPr lang="en-US" sz="1800" dirty="0">
                <a:latin typeface="Georgia" panose="02040502050405020303" pitchFamily="18" charset="0"/>
              </a:rPr>
              <a:t> − This is a read-only attribute and returns the number of rows that were affected by an execute() method.</a:t>
            </a:r>
          </a:p>
          <a:p>
            <a:pPr marL="400050" lvl="1" indent="0">
              <a:buNone/>
            </a:pP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 operation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latin typeface="Georgia" panose="02040502050405020303" pitchFamily="18" charset="0"/>
              </a:rPr>
              <a:t>Update Records 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sql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 = "Update employee SET sal = 70000 WHERE name = '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harshit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'"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mycursor.execute(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sql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mydb.commit()</a:t>
            </a: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285750"/>
            <a:r>
              <a:rPr lang="en-US" sz="1800" dirty="0" smtClean="0">
                <a:latin typeface="Georgia" panose="02040502050405020303" pitchFamily="18" charset="0"/>
              </a:rPr>
              <a:t>Delete Records 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sql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 = "DELETE FROM employee  WHERE name = '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harshit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'"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mycursor.execute(</a:t>
            </a:r>
            <a:r>
              <a:rPr lang="en-US" sz="1800" dirty="0" err="1">
                <a:solidFill>
                  <a:srgbClr val="0000CC"/>
                </a:solidFill>
                <a:latin typeface="Georgia" panose="02040502050405020303" pitchFamily="18" charset="0"/>
              </a:rPr>
              <a:t>sql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 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mydb.commit()</a:t>
            </a:r>
          </a:p>
          <a:p>
            <a:pPr marL="400050" lvl="1" indent="0">
              <a:buNone/>
            </a:pPr>
            <a:endParaRPr lang="en-US" sz="18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4800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 management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Regular expression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DATABASE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DATABASE connection in python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Install My SQL</a:t>
            </a:r>
          </a:p>
          <a:p>
            <a:r>
              <a:rPr lang="en-US" altLang="en-US" dirty="0" err="1">
                <a:latin typeface="Georgia" panose="02040502050405020303" pitchFamily="18" charset="0"/>
              </a:rPr>
              <a:t>mysql</a:t>
            </a:r>
            <a:r>
              <a:rPr lang="en-US" altLang="en-US" dirty="0">
                <a:latin typeface="Georgia" panose="02040502050405020303" pitchFamily="18" charset="0"/>
              </a:rPr>
              <a:t>-connector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Database Connection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Creating a Database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Database Operations[CRUD]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Database operation</a:t>
            </a:r>
          </a:p>
        </p:txBody>
      </p:sp>
    </p:spTree>
    <p:extLst>
      <p:ext uri="{BB962C8B-B14F-4D97-AF65-F5344CB8AC3E}">
        <p14:creationId xmlns:p14="http://schemas.microsoft.com/office/powerpoint/2010/main" val="11506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A database is basically a collection of structured data in such a way that it can easily be retrieved, managed and accessed in various ways. One of the simplest forms of databases is a text database. Relational databases are the most popular database system which includes the following</a:t>
            </a:r>
            <a:r>
              <a:rPr lang="en-US" sz="1800" dirty="0" smtClean="0">
                <a:latin typeface="Georgia" panose="02040502050405020303" pitchFamily="18" charset="0"/>
              </a:rPr>
              <a:t>: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MySQL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Oracle Database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SQL server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Sybase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Informix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IBM db2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NO </a:t>
            </a:r>
            <a:r>
              <a:rPr lang="en-US" sz="1600" dirty="0" smtClean="0">
                <a:latin typeface="Georgia" panose="02040502050405020303" pitchFamily="18" charset="0"/>
              </a:rPr>
              <a:t>SQL</a:t>
            </a: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sz="1800" dirty="0" err="1" smtClean="0">
                <a:latin typeface="Georgia" panose="02040502050405020303" pitchFamily="18" charset="0"/>
                <a:ea typeface="+mn-ea"/>
                <a:cs typeface="+mn-cs"/>
              </a:rPr>
              <a:t>MySQLdb</a:t>
            </a:r>
            <a:endParaRPr lang="en-US" sz="1800" dirty="0" smtClean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Georgia" panose="02040502050405020303" pitchFamily="18" charset="0"/>
                <a:ea typeface="+mn-ea"/>
                <a:cs typeface="+mn-cs"/>
              </a:rPr>
              <a:t>MySQLdb</a:t>
            </a:r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 is an open-source freely available relational database management system that uses Structured Query Language.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DATABASE connection in python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SQL (Structured Query Language) is a standard language for relational databases that allow users to do various operations on data like, Manipulating, Creating, Dropping, etc.  In a nutshell, SQL allows you to do anything with the data.</a:t>
            </a:r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743200"/>
            <a:ext cx="63722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1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Install My SQL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latin typeface="Georgia" panose="02040502050405020303" pitchFamily="18" charset="0"/>
              </a:rPr>
              <a:t>Site to download</a:t>
            </a: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  <a:r>
              <a:rPr lang="en-US" sz="1600" dirty="0" smtClean="0">
                <a:latin typeface="Georgia" panose="02040502050405020303" pitchFamily="18" charset="0"/>
                <a:hlinkClick r:id="rId3"/>
              </a:rPr>
              <a:t>https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://dev.mysql.com/downloads/installer</a:t>
            </a:r>
            <a:r>
              <a:rPr lang="en-US" sz="1600" dirty="0" smtClean="0">
                <a:latin typeface="Georgia" panose="02040502050405020303" pitchFamily="18" charset="0"/>
                <a:hlinkClick r:id="rId3"/>
              </a:rPr>
              <a:t>/</a:t>
            </a:r>
            <a:r>
              <a:rPr lang="en-US" sz="1600" dirty="0" smtClean="0">
                <a:latin typeface="Georgia" panose="02040502050405020303" pitchFamily="18" charset="0"/>
              </a:rPr>
              <a:t> [Web community if you are online , 	otherwise just community version]</a:t>
            </a:r>
          </a:p>
          <a:p>
            <a:pPr marL="0" indent="0">
              <a:buNone/>
            </a:pPr>
            <a:endParaRPr lang="en-US" sz="1600" dirty="0" smtClean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Setup Type : 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Full</a:t>
            </a:r>
          </a:p>
          <a:p>
            <a:pPr marL="400050" lvl="1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/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Check Requirements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Don’t select visual studio</a:t>
            </a:r>
          </a:p>
          <a:p>
            <a:pPr marL="400050" lvl="1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Group Replication</a:t>
            </a:r>
          </a:p>
          <a:p>
            <a:pPr marL="40005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Standalone MySQL </a:t>
            </a:r>
            <a:r>
              <a:rPr lang="en-US" sz="1600" dirty="0" smtClean="0">
                <a:latin typeface="Georgia" panose="02040502050405020303" pitchFamily="18" charset="0"/>
              </a:rPr>
              <a:t>Server</a:t>
            </a:r>
          </a:p>
          <a:p>
            <a:pPr marL="400050" lvl="1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/>
            <a:r>
              <a:rPr lang="en-US" sz="1800" dirty="0" smtClean="0">
                <a:latin typeface="Georgia" panose="02040502050405020303" pitchFamily="18" charset="0"/>
              </a:rPr>
              <a:t>Accounts &amp; Roles</a:t>
            </a:r>
          </a:p>
          <a:p>
            <a:pPr marL="685800" lvl="1"/>
            <a:r>
              <a:rPr lang="en-US" sz="1600" dirty="0" smtClean="0">
                <a:latin typeface="Georgia" panose="02040502050405020303" pitchFamily="18" charset="0"/>
              </a:rPr>
              <a:t>Provide username and password</a:t>
            </a:r>
            <a:endParaRPr lang="en-US" sz="1600" dirty="0">
              <a:latin typeface="Georgia" panose="02040502050405020303" pitchFamily="18" charset="0"/>
            </a:endParaRPr>
          </a:p>
          <a:p>
            <a:endParaRPr lang="en-US" sz="18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Algerian" panose="04020705040A02060702" pitchFamily="82" charset="0"/>
                <a:cs typeface="Courier New" panose="02070309020205020404" pitchFamily="49" charset="0"/>
              </a:rPr>
              <a:t>mysql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-connector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u="sng" dirty="0" err="1" smtClean="0">
                <a:latin typeface="Georgia" panose="02040502050405020303" pitchFamily="18" charset="0"/>
              </a:rPr>
              <a:t>Pycharm</a:t>
            </a:r>
            <a:endParaRPr lang="en-US" sz="1800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    </a:t>
            </a:r>
            <a:r>
              <a:rPr lang="en-US" sz="1600" dirty="0" smtClean="0">
                <a:latin typeface="Georgia" panose="02040502050405020303" pitchFamily="18" charset="0"/>
              </a:rPr>
              <a:t>File </a:t>
            </a:r>
            <a:r>
              <a:rPr lang="en-US" sz="1600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Settings{Project}Project Interpreter</a:t>
            </a: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  <a:sym typeface="Wingdings" panose="05000000000000000000" pitchFamily="2" charset="2"/>
              </a:rPr>
              <a:t>        click	+ button  search for ‘</a:t>
            </a:r>
            <a:r>
              <a:rPr lang="en-US" sz="1600" b="1" dirty="0" err="1" smtClean="0">
                <a:latin typeface="Georgia" panose="02040502050405020303" pitchFamily="18" charset="0"/>
                <a:sym typeface="Wingdings" panose="05000000000000000000" pitchFamily="2" charset="2"/>
              </a:rPr>
              <a:t>mysql</a:t>
            </a:r>
            <a:r>
              <a:rPr lang="en-US" sz="1600" b="1" dirty="0" smtClean="0">
                <a:latin typeface="Georgia" panose="02040502050405020303" pitchFamily="18" charset="0"/>
                <a:sym typeface="Wingdings" panose="05000000000000000000" pitchFamily="2" charset="2"/>
              </a:rPr>
              <a:t>-connector-python</a:t>
            </a:r>
            <a:r>
              <a:rPr lang="en-US" sz="1600" dirty="0" smtClean="0">
                <a:latin typeface="Georgia" panose="02040502050405020303" pitchFamily="18" charset="0"/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	</a:t>
            </a:r>
            <a:endParaRPr lang="en-US" sz="1600" dirty="0" smtClean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sz="1800" u="sng" dirty="0" smtClean="0">
                <a:latin typeface="Georgia" panose="02040502050405020303" pitchFamily="18" charset="0"/>
              </a:rPr>
              <a:t>Command Prompt 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	</a:t>
            </a:r>
            <a:r>
              <a:rPr lang="en-US" sz="1800" dirty="0" smtClean="0">
                <a:latin typeface="Georgia" panose="02040502050405020303" pitchFamily="18" charset="0"/>
              </a:rPr>
              <a:t>pip </a:t>
            </a:r>
            <a:r>
              <a:rPr lang="en-US" sz="1800" dirty="0">
                <a:latin typeface="Georgia" panose="02040502050405020303" pitchFamily="18" charset="0"/>
              </a:rPr>
              <a:t>install </a:t>
            </a:r>
            <a:r>
              <a:rPr lang="en-US" sz="1800" dirty="0" err="1">
                <a:latin typeface="Georgia" panose="02040502050405020303" pitchFamily="18" charset="0"/>
              </a:rPr>
              <a:t>mysql</a:t>
            </a:r>
            <a:r>
              <a:rPr lang="en-US" sz="1800" dirty="0">
                <a:latin typeface="Georgia" panose="02040502050405020303" pitchFamily="18" charset="0"/>
              </a:rPr>
              <a:t>-connector</a:t>
            </a: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  <a:endParaRPr lang="en-US" sz="18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Database Connection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>
                <a:latin typeface="Georgia" panose="02040502050405020303" pitchFamily="18" charset="0"/>
              </a:rPr>
              <a:t>Username- 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	It </a:t>
            </a:r>
            <a:r>
              <a:rPr lang="en-US" sz="1800" dirty="0">
                <a:latin typeface="Georgia" panose="02040502050405020303" pitchFamily="18" charset="0"/>
              </a:rPr>
              <a:t>is simply the username you give to work MySQL server with, the Default </a:t>
            </a:r>
            <a:r>
              <a:rPr lang="en-US" sz="1800" dirty="0" smtClean="0">
                <a:latin typeface="Georgia" panose="02040502050405020303" pitchFamily="18" charset="0"/>
              </a:rPr>
              <a:t>	username </a:t>
            </a:r>
            <a:r>
              <a:rPr lang="en-US" sz="1800" dirty="0">
                <a:latin typeface="Georgia" panose="02040502050405020303" pitchFamily="18" charset="0"/>
              </a:rPr>
              <a:t>is root.</a:t>
            </a:r>
          </a:p>
          <a:p>
            <a:r>
              <a:rPr lang="en-US" sz="1800" dirty="0">
                <a:latin typeface="Georgia" panose="02040502050405020303" pitchFamily="18" charset="0"/>
              </a:rPr>
              <a:t>Password-  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	Password </a:t>
            </a:r>
            <a:r>
              <a:rPr lang="en-US" sz="1800" dirty="0">
                <a:latin typeface="Georgia" panose="02040502050405020303" pitchFamily="18" charset="0"/>
              </a:rPr>
              <a:t>is given by the user when you have installed the MySQL database. I </a:t>
            </a:r>
            <a:r>
              <a:rPr lang="en-US" sz="1800" dirty="0" smtClean="0">
                <a:latin typeface="Georgia" panose="02040502050405020303" pitchFamily="18" charset="0"/>
              </a:rPr>
              <a:t>	am </a:t>
            </a:r>
            <a:r>
              <a:rPr lang="en-US" sz="1800" dirty="0">
                <a:latin typeface="Georgia" panose="02040502050405020303" pitchFamily="18" charset="0"/>
              </a:rPr>
              <a:t>giving password here as ‘password123’</a:t>
            </a:r>
          </a:p>
          <a:p>
            <a:r>
              <a:rPr lang="en-US" sz="1800" dirty="0">
                <a:latin typeface="Georgia" panose="02040502050405020303" pitchFamily="18" charset="0"/>
              </a:rPr>
              <a:t>Host Name- 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	This </a:t>
            </a:r>
            <a:r>
              <a:rPr lang="en-US" sz="1800" dirty="0">
                <a:latin typeface="Georgia" panose="02040502050405020303" pitchFamily="18" charset="0"/>
              </a:rPr>
              <a:t>basically is the server name or IP address on which your MySQL is </a:t>
            </a:r>
            <a:r>
              <a:rPr lang="en-US" sz="1800" dirty="0" smtClean="0">
                <a:latin typeface="Georgia" panose="02040502050405020303" pitchFamily="18" charset="0"/>
              </a:rPr>
              <a:t>	running</a:t>
            </a:r>
            <a:r>
              <a:rPr lang="en-US" sz="1800" dirty="0">
                <a:latin typeface="Georgia" panose="02040502050405020303" pitchFamily="18" charset="0"/>
              </a:rPr>
              <a:t>, If it is a ‘localhost’, then your IP address is 127.0.0.0</a:t>
            </a:r>
            <a:r>
              <a:rPr lang="en-US" sz="1600" dirty="0" smtClean="0">
                <a:latin typeface="Georgia" panose="02040502050405020303" pitchFamily="18" charset="0"/>
              </a:rPr>
              <a:t>	</a:t>
            </a:r>
            <a:endParaRPr lang="en-US" sz="18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import 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mysql.connector</a:t>
            </a:r>
            <a:endParaRPr lang="en-US" sz="16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mydb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=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mysql.connector.connect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(host="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localhost",user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="root",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passwd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="password123</a:t>
            </a:r>
            <a:r>
              <a:rPr lang="en-US" sz="16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")</a:t>
            </a:r>
            <a:endParaRPr lang="en-US" sz="1600" dirty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print(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mydb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)</a:t>
            </a: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495800"/>
            <a:ext cx="8153400" cy="182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Creating a Database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sz="1800" dirty="0" smtClean="0">
                <a:latin typeface="Georgia" panose="02040502050405020303" pitchFamily="18" charset="0"/>
              </a:rPr>
              <a:t>Once </a:t>
            </a:r>
            <a:r>
              <a:rPr lang="en-US" sz="1800" dirty="0">
                <a:latin typeface="Georgia" panose="02040502050405020303" pitchFamily="18" charset="0"/>
              </a:rPr>
              <a:t>the database connection is established, you are ready to create your own database which will be acting as a bridge between your python and MySQL server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mycursor.execute</a:t>
            </a:r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("create database </a:t>
            </a:r>
            <a:r>
              <a:rPr lang="en-US" sz="1800" dirty="0" err="1" smtClean="0">
                <a:solidFill>
                  <a:srgbClr val="0000CC"/>
                </a:solidFill>
                <a:latin typeface="Georgia" panose="02040502050405020303" pitchFamily="18" charset="0"/>
              </a:rPr>
              <a:t>Pythondb</a:t>
            </a:r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")</a:t>
            </a:r>
          </a:p>
          <a:p>
            <a:pPr marL="400050" lvl="1" indent="0">
              <a:buNone/>
            </a:pPr>
            <a:endParaRPr lang="en-US" sz="1800" dirty="0" smtClean="0">
              <a:solidFill>
                <a:srgbClr val="0000CC"/>
              </a:solidFill>
              <a:latin typeface="Georgia" panose="02040502050405020303" pitchFamily="18" charset="0"/>
            </a:endParaRPr>
          </a:p>
          <a:p>
            <a:pPr marL="285750"/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You can confirm the same from </a:t>
            </a:r>
            <a:r>
              <a:rPr lang="en-US" sz="1800" dirty="0" err="1" smtClean="0">
                <a:latin typeface="Georgia" panose="02040502050405020303" pitchFamily="18" charset="0"/>
                <a:ea typeface="+mn-ea"/>
                <a:cs typeface="+mn-cs"/>
              </a:rPr>
              <a:t>MySQLWorkbench</a:t>
            </a:r>
            <a:endParaRPr lang="en-US" sz="1800" dirty="0" smtClean="0">
              <a:latin typeface="Georgia" panose="02040502050405020303" pitchFamily="18" charset="0"/>
              <a:ea typeface="+mn-ea"/>
              <a:cs typeface="+mn-cs"/>
            </a:endParaRP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	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</a:rPr>
              <a:t>In </a:t>
            </a:r>
            <a:r>
              <a:rPr lang="en-US" sz="1800" dirty="0" err="1">
                <a:latin typeface="Georgia" panose="02040502050405020303" pitchFamily="18" charset="0"/>
              </a:rPr>
              <a:t>MySQLWorkbench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,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</a:rPr>
              <a:t>From the Menu “Database” 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  <a:sym typeface="Wingdings" panose="05000000000000000000" pitchFamily="2" charset="2"/>
              </a:rPr>
              <a:t>Connect to Database 	{provide password}  create a new </a:t>
            </a:r>
            <a:r>
              <a:rPr lang="en-US" sz="1800" dirty="0" err="1" smtClean="0">
                <a:latin typeface="Georgia" panose="02040502050405020303" pitchFamily="18" charset="0"/>
                <a:ea typeface="+mn-ea"/>
                <a:cs typeface="+mn-cs"/>
                <a:sym typeface="Wingdings" panose="05000000000000000000" pitchFamily="2" charset="2"/>
              </a:rPr>
              <a:t>sql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  <a:sym typeface="Wingdings" panose="05000000000000000000" pitchFamily="2" charset="2"/>
              </a:rPr>
              <a:t> tab for executing 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  <a:sym typeface="Wingdings" panose="05000000000000000000" pitchFamily="2" charset="2"/>
              </a:rPr>
              <a:t>queries</a:t>
            </a:r>
          </a:p>
          <a:p>
            <a:pPr marL="400050" lvl="1" indent="0">
              <a:buNone/>
            </a:pPr>
            <a:endParaRPr lang="en-US" sz="1800" dirty="0" smtClean="0">
              <a:latin typeface="Georgia" panose="02040502050405020303" pitchFamily="18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endParaRPr lang="en-US" sz="1800" dirty="0">
              <a:latin typeface="Georgia" panose="02040502050405020303" pitchFamily="18" charset="0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rgbClr val="0000CC"/>
                </a:solidFill>
                <a:latin typeface="Georgia" panose="02040502050405020303" pitchFamily="18" charset="0"/>
              </a:rPr>
              <a:t>COMMIT </a:t>
            </a:r>
            <a:r>
              <a:rPr lang="en-US" sz="1800" dirty="0">
                <a:latin typeface="Georgia" panose="02040502050405020303" pitchFamily="18" charset="0"/>
              </a:rPr>
              <a:t>Operation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Commit is the operation, which gives a green signal to database to finalize the changes, and after this operation, no change can be reverted back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400050" lvl="1" indent="0">
              <a:buNone/>
            </a:pPr>
            <a:endParaRPr lang="en-US" sz="1800" dirty="0" smtClean="0">
              <a:latin typeface="Georgia" panose="02040502050405020303" pitchFamily="18" charset="0"/>
            </a:endParaRPr>
          </a:p>
          <a:p>
            <a:pPr marL="285750"/>
            <a:r>
              <a:rPr lang="en-US" sz="1800" dirty="0" smtClean="0">
                <a:solidFill>
                  <a:srgbClr val="0000CC"/>
                </a:solidFill>
                <a:latin typeface="Georgia" panose="02040502050405020303" pitchFamily="18" charset="0"/>
                <a:ea typeface="+mn-ea"/>
                <a:cs typeface="+mn-cs"/>
              </a:rPr>
              <a:t>ROLLBACK </a:t>
            </a:r>
            <a:r>
              <a:rPr lang="en-US" sz="18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rPr>
              <a:t>Operation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If you are not satisfied with one or more of the changes and you want to revert back those changes completely, then use rollback() method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  <a:ea typeface="+mn-ea"/>
              <a:cs typeface="+mn-cs"/>
            </a:endParaRPr>
          </a:p>
          <a:p>
            <a:pPr marL="400050" lvl="1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endParaRPr lang="en-US" sz="1800" dirty="0">
              <a:latin typeface="Georgia" panose="02040502050405020303" pitchFamily="18" charset="0"/>
              <a:ea typeface="+mn-ea"/>
              <a:cs typeface="+mn-cs"/>
            </a:endParaRPr>
          </a:p>
          <a:p>
            <a:endParaRPr lang="en-US" sz="18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	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343</Words>
  <Application>Microsoft Office PowerPoint</Application>
  <PresentationFormat>On-screen Show (4:3)</PresentationFormat>
  <Paragraphs>232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Asian_Pacific_American_Heritage_Month_presentation</vt:lpstr>
      <vt:lpstr>Python</vt:lpstr>
      <vt:lpstr> </vt:lpstr>
      <vt:lpstr>Regular expression</vt:lpstr>
      <vt:lpstr>DATABASE</vt:lpstr>
      <vt:lpstr>DATABASE connection in python</vt:lpstr>
      <vt:lpstr>Install My SQL</vt:lpstr>
      <vt:lpstr>mysql-connector</vt:lpstr>
      <vt:lpstr>Python Database Connection</vt:lpstr>
      <vt:lpstr>Creating a Database</vt:lpstr>
      <vt:lpstr>Database Operations[CRUD]</vt:lpstr>
      <vt:lpstr>Database operation</vt:lpstr>
      <vt:lpstr>Database operation</vt:lpstr>
      <vt:lpstr>Database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199</cp:revision>
  <dcterms:created xsi:type="dcterms:W3CDTF">2019-12-03T05:00:24Z</dcterms:created>
  <dcterms:modified xsi:type="dcterms:W3CDTF">2019-12-19T17:06:48Z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