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3"/>
  </p:notesMasterIdLst>
  <p:sldIdLst>
    <p:sldId id="287" r:id="rId2"/>
    <p:sldId id="288" r:id="rId3"/>
    <p:sldId id="278" r:id="rId4"/>
    <p:sldId id="257" r:id="rId5"/>
    <p:sldId id="277" r:id="rId6"/>
    <p:sldId id="280" r:id="rId7"/>
    <p:sldId id="284" r:id="rId8"/>
    <p:sldId id="286" r:id="rId9"/>
    <p:sldId id="289" r:id="rId10"/>
    <p:sldId id="291" r:id="rId11"/>
    <p:sldId id="290"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99"/>
    <a:srgbClr val="FF3300"/>
    <a:srgbClr val="FF9999"/>
    <a:srgbClr val="FFCCFF"/>
    <a:srgbClr val="FFCCCC"/>
    <a:srgbClr val="FF9966"/>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9" autoAdjust="0"/>
    <p:restoredTop sz="94660"/>
  </p:normalViewPr>
  <p:slideViewPr>
    <p:cSldViewPr>
      <p:cViewPr varScale="1">
        <p:scale>
          <a:sx n="69" d="100"/>
          <a:sy n="69" d="100"/>
        </p:scale>
        <p:origin x="-1362"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92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07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686F4F8-8A94-4CF8-A3BC-9D851A00099B}" type="slidenum">
              <a:rPr lang="en-US" altLang="en-US"/>
              <a:pPr/>
              <a:t>‹#›</a:t>
            </a:fld>
            <a:endParaRPr lang="en-US" altLang="en-US"/>
          </a:p>
        </p:txBody>
      </p:sp>
    </p:spTree>
    <p:extLst>
      <p:ext uri="{BB962C8B-B14F-4D97-AF65-F5344CB8AC3E}">
        <p14:creationId xmlns:p14="http://schemas.microsoft.com/office/powerpoint/2010/main" val="24684000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97593B-6A4D-4E78-A4DC-6475AB8939C5}" type="slidenum">
              <a:rPr lang="en-US" altLang="en-US"/>
              <a:pPr/>
              <a:t>1</a:t>
            </a:fld>
            <a:endParaRPr lang="en-US"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97593B-6A4D-4E78-A4DC-6475AB8939C5}" type="slidenum">
              <a:rPr lang="en-US" altLang="en-US"/>
              <a:pPr/>
              <a:t>10</a:t>
            </a:fld>
            <a:endParaRPr lang="en-US"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97593B-6A4D-4E78-A4DC-6475AB8939C5}" type="slidenum">
              <a:rPr lang="en-US" altLang="en-US"/>
              <a:pPr/>
              <a:t>11</a:t>
            </a:fld>
            <a:endParaRPr lang="en-US"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97593B-6A4D-4E78-A4DC-6475AB8939C5}" type="slidenum">
              <a:rPr lang="en-US" altLang="en-US"/>
              <a:pPr/>
              <a:t>2</a:t>
            </a:fld>
            <a:endParaRPr lang="en-US"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E5900B-3BA9-4FA9-8E53-EF1B33DF313C}" type="slidenum">
              <a:rPr lang="en-US" altLang="en-US"/>
              <a:pPr/>
              <a:t>3</a:t>
            </a:fld>
            <a:endParaRPr lang="en-US" alt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97593B-6A4D-4E78-A4DC-6475AB8939C5}" type="slidenum">
              <a:rPr lang="en-US" altLang="en-US"/>
              <a:pPr/>
              <a:t>4</a:t>
            </a:fld>
            <a:endParaRPr lang="en-US"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97593B-6A4D-4E78-A4DC-6475AB8939C5}" type="slidenum">
              <a:rPr lang="en-US" altLang="en-US"/>
              <a:pPr/>
              <a:t>5</a:t>
            </a:fld>
            <a:endParaRPr lang="en-US"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97593B-6A4D-4E78-A4DC-6475AB8939C5}" type="slidenum">
              <a:rPr lang="en-US" altLang="en-US"/>
              <a:pPr/>
              <a:t>6</a:t>
            </a:fld>
            <a:endParaRPr lang="en-US"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97593B-6A4D-4E78-A4DC-6475AB8939C5}" type="slidenum">
              <a:rPr lang="en-US" altLang="en-US"/>
              <a:pPr/>
              <a:t>7</a:t>
            </a:fld>
            <a:endParaRPr lang="en-US"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97593B-6A4D-4E78-A4DC-6475AB8939C5}" type="slidenum">
              <a:rPr lang="en-US" altLang="en-US"/>
              <a:pPr/>
              <a:t>8</a:t>
            </a:fld>
            <a:endParaRPr lang="en-US"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97593B-6A4D-4E78-A4DC-6475AB8939C5}" type="slidenum">
              <a:rPr lang="en-US" altLang="en-US"/>
              <a:pPr/>
              <a:t>9</a:t>
            </a:fld>
            <a:endParaRPr lang="en-US"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5613" name="Picture 13" descr="psam_pg1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5602" name="Rectangle 2"/>
          <p:cNvSpPr>
            <a:spLocks noGrp="1" noChangeArrowheads="1"/>
          </p:cNvSpPr>
          <p:nvPr>
            <p:ph type="ctrTitle"/>
          </p:nvPr>
        </p:nvSpPr>
        <p:spPr>
          <a:xfrm>
            <a:off x="685800" y="2819400"/>
            <a:ext cx="7772400" cy="2057400"/>
          </a:xfrm>
        </p:spPr>
        <p:txBody>
          <a:bodyPr/>
          <a:lstStyle>
            <a:lvl1pPr algn="ctr">
              <a:defRPr sz="4800"/>
            </a:lvl1pPr>
          </a:lstStyle>
          <a:p>
            <a:pPr lvl="0"/>
            <a:r>
              <a:rPr lang="en-US" altLang="en-US" noProof="0" smtClean="0"/>
              <a:t>Click to edit Master title style</a:t>
            </a:r>
          </a:p>
        </p:txBody>
      </p:sp>
      <p:sp>
        <p:nvSpPr>
          <p:cNvPr id="25603" name="Rectangle 3"/>
          <p:cNvSpPr>
            <a:spLocks noGrp="1" noChangeArrowheads="1"/>
          </p:cNvSpPr>
          <p:nvPr>
            <p:ph type="subTitle" idx="1"/>
          </p:nvPr>
        </p:nvSpPr>
        <p:spPr>
          <a:xfrm>
            <a:off x="1219200" y="381000"/>
            <a:ext cx="6400800" cy="914400"/>
          </a:xfrm>
        </p:spPr>
        <p:txBody>
          <a:bodyPr/>
          <a:lstStyle>
            <a:lvl1pPr marL="0" indent="0" algn="ctr">
              <a:buFontTx/>
              <a:buNone/>
              <a:defRPr sz="2400"/>
            </a:lvl1pPr>
          </a:lstStyle>
          <a:p>
            <a:pPr lvl="0"/>
            <a:r>
              <a:rPr lang="en-US" altLang="en-US" noProof="0" smtClean="0"/>
              <a:t>Click to edit Master subtitle style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dissolve">
                                      <p:cBhvr>
                                        <p:cTn id="7" dur="500"/>
                                        <p:tgtEl>
                                          <p:spTgt spid="2560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5603">
                                            <p:txEl>
                                              <p:pRg st="0" end="0"/>
                                            </p:txEl>
                                          </p:spTgt>
                                        </p:tgtEl>
                                        <p:attrNameLst>
                                          <p:attrName>style.visibility</p:attrName>
                                        </p:attrNameLst>
                                      </p:cBhvr>
                                      <p:to>
                                        <p:strVal val="visible"/>
                                      </p:to>
                                    </p:set>
                                    <p:animEffect transition="in" filter="dissolve">
                                      <p:cBhvr>
                                        <p:cTn id="11" dur="500"/>
                                        <p:tgtEl>
                                          <p:spTgt spid="256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build="p" autoUpdateAnimBg="0" advAuto="0">
        <p:tmplLst>
          <p:tmpl lvl="1">
            <p:tnLst>
              <p:par>
                <p:cTn presetID="9" presetClass="entr" presetSubtype="0" fill="hold" nodeType="afterEffect">
                  <p:stCondLst>
                    <p:cond delay="0"/>
                  </p:stCondLst>
                  <p:childTnLst>
                    <p:set>
                      <p:cBhvr>
                        <p:cTn dur="1" fill="hold">
                          <p:stCondLst>
                            <p:cond delay="0"/>
                          </p:stCondLst>
                        </p:cTn>
                        <p:tgtEl>
                          <p:spTgt spid="25603"/>
                        </p:tgtEl>
                        <p:attrNameLst>
                          <p:attrName>style.visibility</p:attrName>
                        </p:attrNameLst>
                      </p:cBhvr>
                      <p:to>
                        <p:strVal val="visible"/>
                      </p:to>
                    </p:set>
                    <p:animEffect transition="in" filter="dissolve">
                      <p:cBhvr>
                        <p:cTn dur="500"/>
                        <p:tgtEl>
                          <p:spTgt spid="25603"/>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CD4EAD4-E576-4495-B9B3-0DB5A18C47AA}" type="slidenum">
              <a:rPr lang="en-US" altLang="en-US"/>
              <a:pPr/>
              <a:t>‹#›</a:t>
            </a:fld>
            <a:endParaRPr lang="en-US" altLang="en-US"/>
          </a:p>
        </p:txBody>
      </p:sp>
    </p:spTree>
    <p:extLst>
      <p:ext uri="{BB962C8B-B14F-4D97-AF65-F5344CB8AC3E}">
        <p14:creationId xmlns:p14="http://schemas.microsoft.com/office/powerpoint/2010/main" val="2235635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
            <a:ext cx="20574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3BEE0B3-25BF-4D15-838F-28180746CD87}" type="slidenum">
              <a:rPr lang="en-US" altLang="en-US"/>
              <a:pPr/>
              <a:t>‹#›</a:t>
            </a:fld>
            <a:endParaRPr lang="en-US" altLang="en-US"/>
          </a:p>
        </p:txBody>
      </p:sp>
    </p:spTree>
    <p:extLst>
      <p:ext uri="{BB962C8B-B14F-4D97-AF65-F5344CB8AC3E}">
        <p14:creationId xmlns:p14="http://schemas.microsoft.com/office/powerpoint/2010/main" val="3848163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7818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19200"/>
            <a:ext cx="8229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657600"/>
            <a:ext cx="8229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B7CBA594-DC4F-49D7-8B59-6ED8B83BDE52}" type="slidenum">
              <a:rPr lang="en-US" altLang="en-US"/>
              <a:pPr/>
              <a:t>‹#›</a:t>
            </a:fld>
            <a:endParaRPr lang="en-US" altLang="en-US"/>
          </a:p>
        </p:txBody>
      </p:sp>
    </p:spTree>
    <p:extLst>
      <p:ext uri="{BB962C8B-B14F-4D97-AF65-F5344CB8AC3E}">
        <p14:creationId xmlns:p14="http://schemas.microsoft.com/office/powerpoint/2010/main" val="3371313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7818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19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219200"/>
            <a:ext cx="4038600" cy="4724400"/>
          </a:xfrm>
        </p:spPr>
        <p:txBody>
          <a:bodyPr/>
          <a:lstStyle/>
          <a:p>
            <a:r>
              <a:rPr lang="en-US" smtClean="0"/>
              <a:t>Click icon to add clip art</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083F31D6-ABBB-419F-86E3-3248B8B3CF14}" type="slidenum">
              <a:rPr lang="en-US" altLang="en-US"/>
              <a:pPr/>
              <a:t>‹#›</a:t>
            </a:fld>
            <a:endParaRPr lang="en-US" altLang="en-US"/>
          </a:p>
        </p:txBody>
      </p:sp>
    </p:spTree>
    <p:extLst>
      <p:ext uri="{BB962C8B-B14F-4D97-AF65-F5344CB8AC3E}">
        <p14:creationId xmlns:p14="http://schemas.microsoft.com/office/powerpoint/2010/main" val="4213924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1A42723C-D707-4C23-AA7D-A6712F814759}" type="slidenum">
              <a:rPr lang="en-US" altLang="en-US"/>
              <a:pPr/>
              <a:t>‹#›</a:t>
            </a:fld>
            <a:endParaRPr lang="en-US" altLang="en-US"/>
          </a:p>
        </p:txBody>
      </p:sp>
    </p:spTree>
    <p:extLst>
      <p:ext uri="{BB962C8B-B14F-4D97-AF65-F5344CB8AC3E}">
        <p14:creationId xmlns:p14="http://schemas.microsoft.com/office/powerpoint/2010/main" val="903963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336C601-D58C-415A-AD93-1E941ECD3976}" type="slidenum">
              <a:rPr lang="en-US" altLang="en-US"/>
              <a:pPr/>
              <a:t>‹#›</a:t>
            </a:fld>
            <a:endParaRPr lang="en-US" altLang="en-US"/>
          </a:p>
        </p:txBody>
      </p:sp>
    </p:spTree>
    <p:extLst>
      <p:ext uri="{BB962C8B-B14F-4D97-AF65-F5344CB8AC3E}">
        <p14:creationId xmlns:p14="http://schemas.microsoft.com/office/powerpoint/2010/main" val="155108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EA97183F-B865-4B22-9D85-D9C88B7CBBF6}" type="slidenum">
              <a:rPr lang="en-US" altLang="en-US"/>
              <a:pPr/>
              <a:t>‹#›</a:t>
            </a:fld>
            <a:endParaRPr lang="en-US" altLang="en-US"/>
          </a:p>
        </p:txBody>
      </p:sp>
    </p:spTree>
    <p:extLst>
      <p:ext uri="{BB962C8B-B14F-4D97-AF65-F5344CB8AC3E}">
        <p14:creationId xmlns:p14="http://schemas.microsoft.com/office/powerpoint/2010/main" val="2101333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62756A1B-9E0F-4C2C-9656-75B6C65D7236}" type="slidenum">
              <a:rPr lang="en-US" altLang="en-US"/>
              <a:pPr/>
              <a:t>‹#›</a:t>
            </a:fld>
            <a:endParaRPr lang="en-US" altLang="en-US"/>
          </a:p>
        </p:txBody>
      </p:sp>
    </p:spTree>
    <p:extLst>
      <p:ext uri="{BB962C8B-B14F-4D97-AF65-F5344CB8AC3E}">
        <p14:creationId xmlns:p14="http://schemas.microsoft.com/office/powerpoint/2010/main" val="4207754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E0B2A211-EEBE-4668-B26A-50A2B8D2AA60}" type="slidenum">
              <a:rPr lang="en-US" altLang="en-US"/>
              <a:pPr/>
              <a:t>‹#›</a:t>
            </a:fld>
            <a:endParaRPr lang="en-US" altLang="en-US"/>
          </a:p>
        </p:txBody>
      </p:sp>
    </p:spTree>
    <p:extLst>
      <p:ext uri="{BB962C8B-B14F-4D97-AF65-F5344CB8AC3E}">
        <p14:creationId xmlns:p14="http://schemas.microsoft.com/office/powerpoint/2010/main" val="3608252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9E6341EC-5F38-47F0-93AB-66F9451056E6}" type="slidenum">
              <a:rPr lang="en-US" altLang="en-US"/>
              <a:pPr/>
              <a:t>‹#›</a:t>
            </a:fld>
            <a:endParaRPr lang="en-US" altLang="en-US"/>
          </a:p>
        </p:txBody>
      </p:sp>
    </p:spTree>
    <p:extLst>
      <p:ext uri="{BB962C8B-B14F-4D97-AF65-F5344CB8AC3E}">
        <p14:creationId xmlns:p14="http://schemas.microsoft.com/office/powerpoint/2010/main" val="296092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00BD0A7-50C3-4983-9FBB-5D55570BB833}" type="slidenum">
              <a:rPr lang="en-US" altLang="en-US"/>
              <a:pPr/>
              <a:t>‹#›</a:t>
            </a:fld>
            <a:endParaRPr lang="en-US" altLang="en-US"/>
          </a:p>
        </p:txBody>
      </p:sp>
    </p:spTree>
    <p:extLst>
      <p:ext uri="{BB962C8B-B14F-4D97-AF65-F5344CB8AC3E}">
        <p14:creationId xmlns:p14="http://schemas.microsoft.com/office/powerpoint/2010/main" val="524288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67F5F315-7E66-4798-95A6-C6A47F648691}" type="slidenum">
              <a:rPr lang="en-US" altLang="en-US"/>
              <a:pPr/>
              <a:t>‹#›</a:t>
            </a:fld>
            <a:endParaRPr lang="en-US" altLang="en-US"/>
          </a:p>
        </p:txBody>
      </p:sp>
    </p:spTree>
    <p:extLst>
      <p:ext uri="{BB962C8B-B14F-4D97-AF65-F5344CB8AC3E}">
        <p14:creationId xmlns:p14="http://schemas.microsoft.com/office/powerpoint/2010/main" val="66094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4588" name="Picture 12" descr="psam_pg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4578" name="Rectangle 2"/>
          <p:cNvSpPr>
            <a:spLocks noGrp="1" noChangeArrowheads="1"/>
          </p:cNvSpPr>
          <p:nvPr>
            <p:ph type="title"/>
          </p:nvPr>
        </p:nvSpPr>
        <p:spPr bwMode="auto">
          <a:xfrm>
            <a:off x="457200" y="76200"/>
            <a:ext cx="6781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24579" name="Rectangle 3"/>
          <p:cNvSpPr>
            <a:spLocks noGrp="1" noChangeArrowheads="1"/>
          </p:cNvSpPr>
          <p:nvPr>
            <p:ph type="body" idx="1"/>
          </p:nvPr>
        </p:nvSpPr>
        <p:spPr bwMode="auto">
          <a:xfrm>
            <a:off x="457200" y="12192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458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400">
                <a:latin typeface="Times New Roman" pitchFamily="18" charset="0"/>
              </a:defRPr>
            </a:lvl1pPr>
          </a:lstStyle>
          <a:p>
            <a:endParaRPr lang="en-US" altLang="en-US"/>
          </a:p>
        </p:txBody>
      </p:sp>
      <p:sp>
        <p:nvSpPr>
          <p:cNvPr id="2458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1" sz="1400">
                <a:latin typeface="Times New Roman" pitchFamily="18" charset="0"/>
              </a:defRPr>
            </a:lvl1pPr>
          </a:lstStyle>
          <a:p>
            <a:endParaRPr lang="en-US" altLang="en-US"/>
          </a:p>
        </p:txBody>
      </p:sp>
      <p:sp>
        <p:nvSpPr>
          <p:cNvPr id="2458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400">
                <a:latin typeface="Times New Roman" pitchFamily="18" charset="0"/>
              </a:defRPr>
            </a:lvl1pPr>
          </a:lstStyle>
          <a:p>
            <a:fld id="{BE592743-DB1A-4B37-8C32-55738B8718A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iming>
    <p:tnLst>
      <p:par>
        <p:cTn id="1" dur="indefinite" restart="never" nodeType="tmRoot"/>
      </p:par>
    </p:tnLst>
  </p:timing>
  <p:txStyles>
    <p:titleStyle>
      <a:lvl1pPr algn="l" rtl="0" eaLnBrk="1" fontAlgn="base" hangingPunct="1">
        <a:spcBef>
          <a:spcPct val="0"/>
        </a:spcBef>
        <a:spcAft>
          <a:spcPct val="0"/>
        </a:spcAft>
        <a:defRPr sz="3600">
          <a:solidFill>
            <a:srgbClr val="000000"/>
          </a:solidFill>
          <a:latin typeface="+mj-lt"/>
          <a:ea typeface="+mj-ea"/>
          <a:cs typeface="+mj-cs"/>
        </a:defRPr>
      </a:lvl1pPr>
      <a:lvl2pPr algn="l" rtl="0" eaLnBrk="1" fontAlgn="base" hangingPunct="1">
        <a:spcBef>
          <a:spcPct val="0"/>
        </a:spcBef>
        <a:spcAft>
          <a:spcPct val="0"/>
        </a:spcAft>
        <a:defRPr sz="3600">
          <a:solidFill>
            <a:srgbClr val="000000"/>
          </a:solidFill>
          <a:latin typeface="Gill Sans MT" pitchFamily="34" charset="0"/>
        </a:defRPr>
      </a:lvl2pPr>
      <a:lvl3pPr algn="l" rtl="0" eaLnBrk="1" fontAlgn="base" hangingPunct="1">
        <a:spcBef>
          <a:spcPct val="0"/>
        </a:spcBef>
        <a:spcAft>
          <a:spcPct val="0"/>
        </a:spcAft>
        <a:defRPr sz="3600">
          <a:solidFill>
            <a:srgbClr val="000000"/>
          </a:solidFill>
          <a:latin typeface="Gill Sans MT" pitchFamily="34" charset="0"/>
        </a:defRPr>
      </a:lvl3pPr>
      <a:lvl4pPr algn="l" rtl="0" eaLnBrk="1" fontAlgn="base" hangingPunct="1">
        <a:spcBef>
          <a:spcPct val="0"/>
        </a:spcBef>
        <a:spcAft>
          <a:spcPct val="0"/>
        </a:spcAft>
        <a:defRPr sz="3600">
          <a:solidFill>
            <a:srgbClr val="000000"/>
          </a:solidFill>
          <a:latin typeface="Gill Sans MT" pitchFamily="34" charset="0"/>
        </a:defRPr>
      </a:lvl4pPr>
      <a:lvl5pPr algn="l" rtl="0" eaLnBrk="1" fontAlgn="base" hangingPunct="1">
        <a:spcBef>
          <a:spcPct val="0"/>
        </a:spcBef>
        <a:spcAft>
          <a:spcPct val="0"/>
        </a:spcAft>
        <a:defRPr sz="3600">
          <a:solidFill>
            <a:srgbClr val="000000"/>
          </a:solidFill>
          <a:latin typeface="Gill Sans MT" pitchFamily="34" charset="0"/>
        </a:defRPr>
      </a:lvl5pPr>
      <a:lvl6pPr marL="457200" algn="l" rtl="0" eaLnBrk="1" fontAlgn="base" hangingPunct="1">
        <a:spcBef>
          <a:spcPct val="0"/>
        </a:spcBef>
        <a:spcAft>
          <a:spcPct val="0"/>
        </a:spcAft>
        <a:defRPr sz="3600">
          <a:solidFill>
            <a:srgbClr val="000000"/>
          </a:solidFill>
          <a:latin typeface="Gill Sans MT" pitchFamily="34" charset="0"/>
        </a:defRPr>
      </a:lvl6pPr>
      <a:lvl7pPr marL="914400" algn="l" rtl="0" eaLnBrk="1" fontAlgn="base" hangingPunct="1">
        <a:spcBef>
          <a:spcPct val="0"/>
        </a:spcBef>
        <a:spcAft>
          <a:spcPct val="0"/>
        </a:spcAft>
        <a:defRPr sz="3600">
          <a:solidFill>
            <a:srgbClr val="000000"/>
          </a:solidFill>
          <a:latin typeface="Gill Sans MT" pitchFamily="34" charset="0"/>
        </a:defRPr>
      </a:lvl7pPr>
      <a:lvl8pPr marL="1371600" algn="l" rtl="0" eaLnBrk="1" fontAlgn="base" hangingPunct="1">
        <a:spcBef>
          <a:spcPct val="0"/>
        </a:spcBef>
        <a:spcAft>
          <a:spcPct val="0"/>
        </a:spcAft>
        <a:defRPr sz="3600">
          <a:solidFill>
            <a:srgbClr val="000000"/>
          </a:solidFill>
          <a:latin typeface="Gill Sans MT" pitchFamily="34" charset="0"/>
        </a:defRPr>
      </a:lvl8pPr>
      <a:lvl9pPr marL="1828800" algn="l" rtl="0" eaLnBrk="1" fontAlgn="base" hangingPunct="1">
        <a:spcBef>
          <a:spcPct val="0"/>
        </a:spcBef>
        <a:spcAft>
          <a:spcPct val="0"/>
        </a:spcAft>
        <a:defRPr sz="3600">
          <a:solidFill>
            <a:srgbClr val="000000"/>
          </a:solidFill>
          <a:latin typeface="Gill Sans MT" pitchFamily="34" charset="0"/>
        </a:defRPr>
      </a:lvl9pPr>
    </p:titleStyle>
    <p:bodyStyle>
      <a:lvl1pPr marL="342900" indent="-342900" algn="l" rtl="0" eaLnBrk="1" fontAlgn="base" hangingPunct="1">
        <a:spcBef>
          <a:spcPct val="20000"/>
        </a:spcBef>
        <a:spcAft>
          <a:spcPct val="0"/>
        </a:spcAft>
        <a:buClr>
          <a:schemeClr val="tx1"/>
        </a:buClr>
        <a:buChar char="•"/>
        <a:defRPr sz="2800">
          <a:solidFill>
            <a:srgbClr val="000000"/>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600">
          <a:solidFill>
            <a:srgbClr val="000000"/>
          </a:solidFill>
          <a:latin typeface="+mn-lt"/>
        </a:defRPr>
      </a:lvl2pPr>
      <a:lvl3pPr marL="1143000" indent="-228600" algn="l" rtl="0" eaLnBrk="1" fontAlgn="base" hangingPunct="1">
        <a:spcBef>
          <a:spcPct val="20000"/>
        </a:spcBef>
        <a:spcAft>
          <a:spcPct val="0"/>
        </a:spcAft>
        <a:buClr>
          <a:schemeClr val="tx1"/>
        </a:buClr>
        <a:buChar char="•"/>
        <a:defRPr sz="2400">
          <a:solidFill>
            <a:srgbClr val="000000"/>
          </a:solidFill>
          <a:latin typeface="+mn-lt"/>
        </a:defRPr>
      </a:lvl3pPr>
      <a:lvl4pPr marL="1600200" indent="-228600" algn="l" rtl="0" eaLnBrk="1" fontAlgn="base" hangingPunct="1">
        <a:spcBef>
          <a:spcPct val="20000"/>
        </a:spcBef>
        <a:spcAft>
          <a:spcPct val="0"/>
        </a:spcAft>
        <a:buClr>
          <a:schemeClr val="tx1"/>
        </a:buClr>
        <a:buChar char="•"/>
        <a:defRPr sz="2000">
          <a:solidFill>
            <a:srgbClr val="000000"/>
          </a:solidFill>
          <a:latin typeface="+mn-lt"/>
        </a:defRPr>
      </a:lvl4pPr>
      <a:lvl5pPr marL="2057400" indent="-228600" algn="l" rtl="0" eaLnBrk="1" fontAlgn="base" hangingPunct="1">
        <a:spcBef>
          <a:spcPct val="20000"/>
        </a:spcBef>
        <a:spcAft>
          <a:spcPct val="0"/>
        </a:spcAft>
        <a:buClr>
          <a:schemeClr val="tx1"/>
        </a:buClr>
        <a:buChar char="•"/>
        <a:defRPr sz="2000">
          <a:solidFill>
            <a:srgbClr val="000000"/>
          </a:solidFill>
          <a:latin typeface="+mn-lt"/>
        </a:defRPr>
      </a:lvl5pPr>
      <a:lvl6pPr marL="2514600" indent="-228600" algn="l" rtl="0" eaLnBrk="1" fontAlgn="base" hangingPunct="1">
        <a:spcBef>
          <a:spcPct val="20000"/>
        </a:spcBef>
        <a:spcAft>
          <a:spcPct val="0"/>
        </a:spcAft>
        <a:buClr>
          <a:schemeClr val="tx1"/>
        </a:buClr>
        <a:buChar char="•"/>
        <a:defRPr sz="2000">
          <a:solidFill>
            <a:srgbClr val="000000"/>
          </a:solidFill>
          <a:latin typeface="+mn-lt"/>
        </a:defRPr>
      </a:lvl6pPr>
      <a:lvl7pPr marL="2971800" indent="-228600" algn="l" rtl="0" eaLnBrk="1" fontAlgn="base" hangingPunct="1">
        <a:spcBef>
          <a:spcPct val="20000"/>
        </a:spcBef>
        <a:spcAft>
          <a:spcPct val="0"/>
        </a:spcAft>
        <a:buClr>
          <a:schemeClr val="tx1"/>
        </a:buClr>
        <a:buChar char="•"/>
        <a:defRPr sz="2000">
          <a:solidFill>
            <a:srgbClr val="000000"/>
          </a:solidFill>
          <a:latin typeface="+mn-lt"/>
        </a:defRPr>
      </a:lvl7pPr>
      <a:lvl8pPr marL="3429000" indent="-228600" algn="l" rtl="0" eaLnBrk="1" fontAlgn="base" hangingPunct="1">
        <a:spcBef>
          <a:spcPct val="20000"/>
        </a:spcBef>
        <a:spcAft>
          <a:spcPct val="0"/>
        </a:spcAft>
        <a:buClr>
          <a:schemeClr val="tx1"/>
        </a:buClr>
        <a:buChar char="•"/>
        <a:defRPr sz="2000">
          <a:solidFill>
            <a:srgbClr val="000000"/>
          </a:solidFill>
          <a:latin typeface="+mn-lt"/>
        </a:defRPr>
      </a:lvl8pPr>
      <a:lvl9pPr marL="3886200" indent="-228600" algn="l" rtl="0" eaLnBrk="1" fontAlgn="base" hangingPunct="1">
        <a:spcBef>
          <a:spcPct val="20000"/>
        </a:spcBef>
        <a:spcAft>
          <a:spcPct val="0"/>
        </a:spcAft>
        <a:buClr>
          <a:schemeClr val="tx1"/>
        </a:buClr>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b="1" dirty="0" smtClean="0">
                <a:latin typeface="Algerian" panose="04020705040A02060702" pitchFamily="82" charset="0"/>
                <a:cs typeface="Courier New" panose="02070309020205020404" pitchFamily="49" charset="0"/>
              </a:rPr>
              <a:t>Thread</a:t>
            </a:r>
            <a:endParaRPr lang="en-US" altLang="en-US" b="1" dirty="0">
              <a:latin typeface="Algerian" panose="04020705040A02060702" pitchFamily="82" charset="0"/>
              <a:cs typeface="Courier New" panose="02070309020205020404" pitchFamily="49" charset="0"/>
            </a:endParaRPr>
          </a:p>
        </p:txBody>
      </p:sp>
      <p:sp>
        <p:nvSpPr>
          <p:cNvPr id="3075" name="Rectangle 3"/>
          <p:cNvSpPr>
            <a:spLocks noGrp="1" noChangeArrowheads="1"/>
          </p:cNvSpPr>
          <p:nvPr>
            <p:ph type="body" idx="1"/>
          </p:nvPr>
        </p:nvSpPr>
        <p:spPr>
          <a:xfrm>
            <a:off x="228600" y="1219200"/>
            <a:ext cx="8915400" cy="5638800"/>
          </a:xfrm>
        </p:spPr>
        <p:txBody>
          <a:bodyPr/>
          <a:lstStyle/>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pPr marL="0" indent="0">
              <a:buNone/>
            </a:pPr>
            <a:r>
              <a:rPr lang="en-US" sz="1600" dirty="0" smtClean="0">
                <a:latin typeface="Georgia" panose="02040502050405020303" pitchFamily="18" charset="0"/>
              </a:rPr>
              <a:t>	</a:t>
            </a:r>
          </a:p>
          <a:p>
            <a:endParaRPr lang="en-US" altLang="en-US" sz="1600" dirty="0">
              <a:solidFill>
                <a:schemeClr val="tx1"/>
              </a:solidFill>
              <a:latin typeface="Georgia" panose="02040502050405020303"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000250"/>
            <a:ext cx="38100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1683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b="1" dirty="0">
                <a:latin typeface="Algerian" panose="04020705040A02060702" pitchFamily="82" charset="0"/>
                <a:cs typeface="Courier New" panose="02070309020205020404" pitchFamily="49" charset="0"/>
              </a:rPr>
              <a:t>Multithreading in </a:t>
            </a:r>
            <a:r>
              <a:rPr lang="en-US" b="1" dirty="0">
                <a:latin typeface="Algerian" panose="04020705040A02060702" pitchFamily="82" charset="0"/>
                <a:cs typeface="Courier New" panose="02070309020205020404" pitchFamily="49" charset="0"/>
              </a:rPr>
              <a:t>Python</a:t>
            </a:r>
            <a:endParaRPr lang="en-US" altLang="en-US" b="1" dirty="0">
              <a:latin typeface="Algerian" panose="04020705040A02060702" pitchFamily="82" charset="0"/>
              <a:cs typeface="Courier New" panose="02070309020205020404" pitchFamily="49" charset="0"/>
            </a:endParaRPr>
          </a:p>
        </p:txBody>
      </p:sp>
      <p:sp>
        <p:nvSpPr>
          <p:cNvPr id="3075" name="Rectangle 3"/>
          <p:cNvSpPr>
            <a:spLocks noGrp="1" noChangeArrowheads="1"/>
          </p:cNvSpPr>
          <p:nvPr>
            <p:ph type="body" idx="1"/>
          </p:nvPr>
        </p:nvSpPr>
        <p:spPr>
          <a:xfrm>
            <a:off x="228600" y="1219200"/>
            <a:ext cx="8915400" cy="5638800"/>
          </a:xfrm>
        </p:spPr>
        <p:txBody>
          <a:bodyPr/>
          <a:lstStyle/>
          <a:p>
            <a:r>
              <a:rPr lang="en-US" sz="1800" dirty="0" smtClean="0">
                <a:latin typeface="Georgia" panose="02040502050405020303" pitchFamily="18" charset="0"/>
              </a:rPr>
              <a:t>In </a:t>
            </a:r>
            <a:r>
              <a:rPr lang="en-US" sz="1800" dirty="0">
                <a:latin typeface="Georgia" panose="02040502050405020303" pitchFamily="18" charset="0"/>
              </a:rPr>
              <a:t>order to create a thread in Python, you first need to import the thread </a:t>
            </a:r>
            <a:r>
              <a:rPr lang="en-US" sz="1800" dirty="0" smtClean="0">
                <a:latin typeface="Georgia" panose="02040502050405020303" pitchFamily="18" charset="0"/>
              </a:rPr>
              <a:t>library.</a:t>
            </a:r>
          </a:p>
          <a:p>
            <a:endParaRPr lang="en-US" sz="1800" dirty="0">
              <a:latin typeface="Georgia" panose="02040502050405020303" pitchFamily="18" charset="0"/>
            </a:endParaRPr>
          </a:p>
          <a:p>
            <a:r>
              <a:rPr lang="en-US" sz="1800" dirty="0">
                <a:latin typeface="Georgia" panose="02040502050405020303" pitchFamily="18" charset="0"/>
              </a:rPr>
              <a:t>To create a new thread, we create an object of Thread class. It takes following arguments:</a:t>
            </a:r>
          </a:p>
          <a:p>
            <a:pPr lvl="1"/>
            <a:r>
              <a:rPr lang="en-US" sz="1800" b="1" dirty="0">
                <a:latin typeface="Georgia" panose="02040502050405020303" pitchFamily="18" charset="0"/>
              </a:rPr>
              <a:t>target</a:t>
            </a:r>
            <a:r>
              <a:rPr lang="en-US" sz="1800" dirty="0">
                <a:latin typeface="Georgia" panose="02040502050405020303" pitchFamily="18" charset="0"/>
              </a:rPr>
              <a:t>: the function to be executed by thread</a:t>
            </a:r>
          </a:p>
          <a:p>
            <a:pPr lvl="1"/>
            <a:r>
              <a:rPr lang="en-US" sz="1800" b="1" dirty="0" err="1">
                <a:latin typeface="Georgia" panose="02040502050405020303" pitchFamily="18" charset="0"/>
              </a:rPr>
              <a:t>args</a:t>
            </a:r>
            <a:r>
              <a:rPr lang="en-US" sz="1800" dirty="0">
                <a:latin typeface="Georgia" panose="02040502050405020303" pitchFamily="18" charset="0"/>
              </a:rPr>
              <a:t>: the arguments to be passed to the target </a:t>
            </a:r>
            <a:r>
              <a:rPr lang="en-US" sz="1800" dirty="0" smtClean="0">
                <a:latin typeface="Georgia" panose="02040502050405020303" pitchFamily="18" charset="0"/>
              </a:rPr>
              <a:t>function</a:t>
            </a:r>
          </a:p>
          <a:p>
            <a:pPr lvl="1"/>
            <a:endParaRPr lang="en-US" sz="1800" dirty="0" smtClean="0">
              <a:latin typeface="Georgia" panose="02040502050405020303" pitchFamily="18" charset="0"/>
            </a:endParaRPr>
          </a:p>
          <a:p>
            <a:pPr lvl="1"/>
            <a:r>
              <a:rPr lang="en-US" sz="1800" dirty="0" smtClean="0">
                <a:latin typeface="Georgia" panose="02040502050405020303" pitchFamily="18" charset="0"/>
              </a:rPr>
              <a:t>Syntax</a:t>
            </a:r>
            <a:endParaRPr lang="en-US" sz="1800" dirty="0">
              <a:latin typeface="Georgia" panose="02040502050405020303" pitchFamily="18" charset="0"/>
            </a:endParaRPr>
          </a:p>
          <a:p>
            <a:pPr marL="457200" lvl="1" indent="0">
              <a:buNone/>
            </a:pPr>
            <a:r>
              <a:rPr lang="en-US" sz="1800" dirty="0">
                <a:solidFill>
                  <a:srgbClr val="0000CC"/>
                </a:solidFill>
                <a:latin typeface="Georgia" panose="02040502050405020303" pitchFamily="18" charset="0"/>
              </a:rPr>
              <a:t> </a:t>
            </a:r>
            <a:r>
              <a:rPr lang="en-US" sz="1800" dirty="0" smtClean="0">
                <a:solidFill>
                  <a:srgbClr val="0000CC"/>
                </a:solidFill>
                <a:latin typeface="Georgia" panose="02040502050405020303" pitchFamily="18" charset="0"/>
              </a:rPr>
              <a:t>     t1 </a:t>
            </a:r>
            <a:r>
              <a:rPr lang="en-US" sz="1800" dirty="0">
                <a:solidFill>
                  <a:srgbClr val="0000CC"/>
                </a:solidFill>
                <a:latin typeface="Georgia" panose="02040502050405020303" pitchFamily="18" charset="0"/>
              </a:rPr>
              <a:t>= </a:t>
            </a:r>
            <a:r>
              <a:rPr lang="en-US" sz="1800" dirty="0" err="1">
                <a:solidFill>
                  <a:srgbClr val="0000CC"/>
                </a:solidFill>
                <a:latin typeface="Georgia" panose="02040502050405020303" pitchFamily="18" charset="0"/>
              </a:rPr>
              <a:t>threading.Thread</a:t>
            </a:r>
            <a:r>
              <a:rPr lang="en-US" sz="1800" dirty="0">
                <a:solidFill>
                  <a:srgbClr val="0000CC"/>
                </a:solidFill>
                <a:latin typeface="Georgia" panose="02040502050405020303" pitchFamily="18" charset="0"/>
              </a:rPr>
              <a:t>(target=</a:t>
            </a:r>
            <a:r>
              <a:rPr lang="en-US" sz="1800" dirty="0" err="1">
                <a:solidFill>
                  <a:srgbClr val="00B050"/>
                </a:solidFill>
                <a:latin typeface="Georgia" panose="02040502050405020303" pitchFamily="18" charset="0"/>
              </a:rPr>
              <a:t>print_square</a:t>
            </a:r>
            <a:r>
              <a:rPr lang="en-US" sz="1800" dirty="0">
                <a:solidFill>
                  <a:srgbClr val="0000CC"/>
                </a:solidFill>
                <a:latin typeface="Georgia" panose="02040502050405020303" pitchFamily="18" charset="0"/>
              </a:rPr>
              <a:t>, </a:t>
            </a:r>
            <a:r>
              <a:rPr lang="en-US" sz="1800" dirty="0" err="1">
                <a:solidFill>
                  <a:srgbClr val="0000CC"/>
                </a:solidFill>
                <a:latin typeface="Georgia" panose="02040502050405020303" pitchFamily="18" charset="0"/>
              </a:rPr>
              <a:t>args</a:t>
            </a:r>
            <a:r>
              <a:rPr lang="en-US" sz="1800" dirty="0">
                <a:solidFill>
                  <a:srgbClr val="0000CC"/>
                </a:solidFill>
                <a:latin typeface="Georgia" panose="02040502050405020303" pitchFamily="18" charset="0"/>
              </a:rPr>
              <a:t>=</a:t>
            </a:r>
            <a:r>
              <a:rPr lang="en-US" sz="1800" dirty="0">
                <a:solidFill>
                  <a:srgbClr val="00B050"/>
                </a:solidFill>
                <a:latin typeface="Georgia" panose="02040502050405020303" pitchFamily="18" charset="0"/>
              </a:rPr>
              <a:t>(10,)</a:t>
            </a:r>
            <a:r>
              <a:rPr lang="en-US" sz="1800" dirty="0">
                <a:solidFill>
                  <a:srgbClr val="0000CC"/>
                </a:solidFill>
                <a:latin typeface="Georgia" panose="02040502050405020303" pitchFamily="18" charset="0"/>
              </a:rPr>
              <a:t>)</a:t>
            </a:r>
          </a:p>
          <a:p>
            <a:endParaRPr lang="en-US" sz="1600" dirty="0" smtClean="0">
              <a:latin typeface="Georgia" panose="02040502050405020303" pitchFamily="18" charset="0"/>
            </a:endParaRPr>
          </a:p>
          <a:p>
            <a:r>
              <a:rPr lang="en-US" sz="1800" dirty="0">
                <a:latin typeface="Georgia" panose="02040502050405020303" pitchFamily="18" charset="0"/>
              </a:rPr>
              <a:t>To start a </a:t>
            </a:r>
            <a:r>
              <a:rPr lang="en-US" sz="1800" dirty="0" smtClean="0">
                <a:latin typeface="Georgia" panose="02040502050405020303" pitchFamily="18" charset="0"/>
              </a:rPr>
              <a:t>thread</a:t>
            </a:r>
          </a:p>
          <a:p>
            <a:pPr marL="457200" lvl="1" indent="0">
              <a:buNone/>
            </a:pPr>
            <a:r>
              <a:rPr lang="en-US" sz="1800" dirty="0" smtClean="0">
                <a:solidFill>
                  <a:srgbClr val="0000CC"/>
                </a:solidFill>
                <a:latin typeface="Georgia" panose="02040502050405020303" pitchFamily="18" charset="0"/>
              </a:rPr>
              <a:t>	t1.start()</a:t>
            </a:r>
          </a:p>
          <a:p>
            <a:pPr marL="457200" lvl="1" indent="0">
              <a:buNone/>
            </a:pPr>
            <a:endParaRPr lang="en-US" sz="1800" dirty="0">
              <a:solidFill>
                <a:srgbClr val="0000CC"/>
              </a:solidFill>
              <a:latin typeface="Georgia" panose="02040502050405020303" pitchFamily="18" charset="0"/>
            </a:endParaRPr>
          </a:p>
          <a:p>
            <a:pPr marL="400050"/>
            <a:r>
              <a:rPr lang="en-US" sz="2000" dirty="0">
                <a:solidFill>
                  <a:schemeClr val="tx1"/>
                </a:solidFill>
                <a:latin typeface="Georgia" panose="02040502050405020303" pitchFamily="18" charset="0"/>
              </a:rPr>
              <a:t>Once the threads start, the current </a:t>
            </a:r>
            <a:r>
              <a:rPr lang="en-US" sz="2000" dirty="0" smtClean="0">
                <a:solidFill>
                  <a:schemeClr val="tx1"/>
                </a:solidFill>
                <a:latin typeface="Georgia" panose="02040502050405020303" pitchFamily="18" charset="0"/>
              </a:rPr>
              <a:t>program also </a:t>
            </a:r>
            <a:r>
              <a:rPr lang="en-US" sz="2000" dirty="0">
                <a:solidFill>
                  <a:schemeClr val="tx1"/>
                </a:solidFill>
                <a:latin typeface="Georgia" panose="02040502050405020303" pitchFamily="18" charset="0"/>
              </a:rPr>
              <a:t>keeps on executing. In order to stop execution of current program until a thread is complete, we use join method.</a:t>
            </a:r>
            <a:endParaRPr lang="en-US" sz="2000" dirty="0">
              <a:solidFill>
                <a:schemeClr val="tx1"/>
              </a:solidFill>
              <a:latin typeface="Georgia" panose="02040502050405020303" pitchFamily="18" charset="0"/>
            </a:endParaRPr>
          </a:p>
          <a:p>
            <a:pPr marL="457200" lvl="1" indent="0">
              <a:buNone/>
            </a:pPr>
            <a:r>
              <a:rPr lang="en-US" sz="1800" dirty="0" smtClean="0">
                <a:solidFill>
                  <a:srgbClr val="0000CC"/>
                </a:solidFill>
                <a:latin typeface="Georgia" panose="02040502050405020303" pitchFamily="18" charset="0"/>
              </a:rPr>
              <a:t>	t1.join</a:t>
            </a:r>
            <a:r>
              <a:rPr lang="en-US" sz="1800" dirty="0">
                <a:solidFill>
                  <a:srgbClr val="0000CC"/>
                </a:solidFill>
                <a:latin typeface="Georgia" panose="02040502050405020303" pitchFamily="18" charset="0"/>
              </a:rPr>
              <a:t>()</a:t>
            </a:r>
            <a:endParaRPr lang="en-US" sz="1800" dirty="0">
              <a:solidFill>
                <a:srgbClr val="0000CC"/>
              </a:solidFill>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pPr marL="0" indent="0">
              <a:buNone/>
            </a:pPr>
            <a:r>
              <a:rPr lang="en-US" sz="1600" dirty="0" smtClean="0">
                <a:latin typeface="Georgia" panose="02040502050405020303" pitchFamily="18" charset="0"/>
              </a:rPr>
              <a:t>	</a:t>
            </a:r>
          </a:p>
          <a:p>
            <a:endParaRPr lang="en-US" altLang="en-US" sz="1600" dirty="0">
              <a:solidFill>
                <a:schemeClr val="tx1"/>
              </a:solidFill>
              <a:latin typeface="Georgia" panose="02040502050405020303" pitchFamily="18" charset="0"/>
            </a:endParaRPr>
          </a:p>
        </p:txBody>
      </p:sp>
    </p:spTree>
    <p:extLst>
      <p:ext uri="{BB962C8B-B14F-4D97-AF65-F5344CB8AC3E}">
        <p14:creationId xmlns:p14="http://schemas.microsoft.com/office/powerpoint/2010/main" val="27076197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b="1" dirty="0">
                <a:latin typeface="Algerian" panose="04020705040A02060702" pitchFamily="82" charset="0"/>
                <a:cs typeface="Courier New" panose="02070309020205020404" pitchFamily="49" charset="0"/>
              </a:rPr>
              <a:t>Advantages of using threading</a:t>
            </a:r>
            <a:endParaRPr lang="en-US" altLang="en-US" b="1" dirty="0">
              <a:latin typeface="Algerian" panose="04020705040A02060702" pitchFamily="82" charset="0"/>
              <a:cs typeface="Courier New" panose="02070309020205020404" pitchFamily="49" charset="0"/>
            </a:endParaRPr>
          </a:p>
        </p:txBody>
      </p:sp>
      <p:sp>
        <p:nvSpPr>
          <p:cNvPr id="3075" name="Rectangle 3"/>
          <p:cNvSpPr>
            <a:spLocks noGrp="1" noChangeArrowheads="1"/>
          </p:cNvSpPr>
          <p:nvPr>
            <p:ph type="body" idx="1"/>
          </p:nvPr>
        </p:nvSpPr>
        <p:spPr>
          <a:xfrm>
            <a:off x="228600" y="1219200"/>
            <a:ext cx="8915400" cy="5638800"/>
          </a:xfrm>
        </p:spPr>
        <p:txBody>
          <a:bodyPr/>
          <a:lstStyle/>
          <a:p>
            <a:endParaRPr lang="en-US" sz="1600" dirty="0">
              <a:latin typeface="Georgia" panose="02040502050405020303" pitchFamily="18" charset="0"/>
            </a:endParaRPr>
          </a:p>
          <a:p>
            <a:pPr marL="0" indent="0">
              <a:buNone/>
            </a:pPr>
            <a:r>
              <a:rPr lang="en-US" sz="1800" dirty="0">
                <a:latin typeface="Georgia" panose="02040502050405020303" pitchFamily="18" charset="0"/>
              </a:rPr>
              <a:t>Multithreading has many advantages some of which are as follows:</a:t>
            </a:r>
          </a:p>
          <a:p>
            <a:endParaRPr lang="en-US" sz="1800" dirty="0">
              <a:latin typeface="Georgia" panose="02040502050405020303" pitchFamily="18" charset="0"/>
            </a:endParaRPr>
          </a:p>
          <a:p>
            <a:r>
              <a:rPr lang="en-US" sz="1800" dirty="0">
                <a:latin typeface="Georgia" panose="02040502050405020303" pitchFamily="18" charset="0"/>
              </a:rPr>
              <a:t>Better utilization of resources</a:t>
            </a:r>
          </a:p>
          <a:p>
            <a:r>
              <a:rPr lang="en-US" sz="1800" dirty="0">
                <a:latin typeface="Georgia" panose="02040502050405020303" pitchFamily="18" charset="0"/>
              </a:rPr>
              <a:t>Simplifies the code</a:t>
            </a:r>
          </a:p>
          <a:p>
            <a:r>
              <a:rPr lang="en-US" sz="1800" dirty="0">
                <a:latin typeface="Georgia" panose="02040502050405020303" pitchFamily="18" charset="0"/>
              </a:rPr>
              <a:t>Allows concurrent and parallel occurrence of various tasks</a:t>
            </a:r>
          </a:p>
          <a:p>
            <a:r>
              <a:rPr lang="en-US" sz="1800" dirty="0">
                <a:latin typeface="Georgia" panose="02040502050405020303" pitchFamily="18" charset="0"/>
              </a:rPr>
              <a:t>Reduces the time consumption or response time, thereby, increasing the performance.</a:t>
            </a:r>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pPr marL="0" indent="0">
              <a:buNone/>
            </a:pPr>
            <a:r>
              <a:rPr lang="en-US" sz="1600" dirty="0" smtClean="0">
                <a:latin typeface="Georgia" panose="02040502050405020303" pitchFamily="18" charset="0"/>
              </a:rPr>
              <a:t>	</a:t>
            </a:r>
          </a:p>
          <a:p>
            <a:endParaRPr lang="en-US" altLang="en-US" sz="1600" dirty="0">
              <a:solidFill>
                <a:schemeClr val="tx1"/>
              </a:solidFill>
              <a:latin typeface="Georgia" panose="02040502050405020303" pitchFamily="18" charset="0"/>
            </a:endParaRPr>
          </a:p>
        </p:txBody>
      </p:sp>
    </p:spTree>
    <p:extLst>
      <p:ext uri="{BB962C8B-B14F-4D97-AF65-F5344CB8AC3E}">
        <p14:creationId xmlns:p14="http://schemas.microsoft.com/office/powerpoint/2010/main" val="3725284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b="1" dirty="0">
                <a:latin typeface="Algerian" panose="04020705040A02060702" pitchFamily="82" charset="0"/>
                <a:cs typeface="Courier New" panose="02070309020205020404" pitchFamily="49" charset="0"/>
              </a:rPr>
              <a:t>Multitasking in Python</a:t>
            </a:r>
            <a:endParaRPr lang="en-US" altLang="en-US" b="1" dirty="0">
              <a:latin typeface="Algerian" panose="04020705040A02060702" pitchFamily="82" charset="0"/>
              <a:cs typeface="Courier New" panose="02070309020205020404" pitchFamily="49" charset="0"/>
            </a:endParaRPr>
          </a:p>
        </p:txBody>
      </p:sp>
      <p:sp>
        <p:nvSpPr>
          <p:cNvPr id="3075" name="Rectangle 3"/>
          <p:cNvSpPr>
            <a:spLocks noGrp="1" noChangeArrowheads="1"/>
          </p:cNvSpPr>
          <p:nvPr>
            <p:ph type="body" idx="1"/>
          </p:nvPr>
        </p:nvSpPr>
        <p:spPr>
          <a:xfrm>
            <a:off x="228600" y="1219200"/>
            <a:ext cx="8915400" cy="5638800"/>
          </a:xfrm>
        </p:spPr>
        <p:txBody>
          <a:bodyPr numCol="2"/>
          <a:lstStyle/>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pPr marL="0" indent="0">
              <a:buNone/>
            </a:pPr>
            <a:r>
              <a:rPr lang="en-US" sz="1600" dirty="0" smtClean="0">
                <a:latin typeface="Georgia" panose="02040502050405020303" pitchFamily="18" charset="0"/>
              </a:rPr>
              <a:t>	</a:t>
            </a:r>
          </a:p>
          <a:p>
            <a:endParaRPr lang="en-US" altLang="en-US" sz="1600" dirty="0">
              <a:solidFill>
                <a:schemeClr val="tx1"/>
              </a:solidFill>
              <a:latin typeface="Georgia" panose="02040502050405020303" pitchFamily="18" charset="0"/>
            </a:endParaRPr>
          </a:p>
        </p:txBody>
      </p:sp>
      <p:pic>
        <p:nvPicPr>
          <p:cNvPr id="3078"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17350" t="8238" r="19653" b="22254"/>
          <a:stretch/>
        </p:blipFill>
        <p:spPr bwMode="auto">
          <a:xfrm>
            <a:off x="3328369" y="1267691"/>
            <a:ext cx="5687662" cy="5084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57200" y="1267691"/>
            <a:ext cx="2743200" cy="52093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273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990600"/>
            <a:ext cx="7772400" cy="2057400"/>
          </a:xfrm>
        </p:spPr>
        <p:txBody>
          <a:bodyPr/>
          <a:lstStyle/>
          <a:p>
            <a:r>
              <a:rPr lang="en-US" altLang="en-US" sz="9600" b="1" dirty="0">
                <a:latin typeface="Algerian" panose="04020705040A02060702" pitchFamily="82" charset="0"/>
                <a:ea typeface="+mn-ea"/>
                <a:cs typeface="Courier New" panose="02070309020205020404" pitchFamily="49" charset="0"/>
              </a:rPr>
              <a:t>Python</a:t>
            </a:r>
          </a:p>
        </p:txBody>
      </p:sp>
      <p:sp>
        <p:nvSpPr>
          <p:cNvPr id="2051" name="Rectangle 3"/>
          <p:cNvSpPr>
            <a:spLocks noGrp="1" noChangeArrowheads="1"/>
          </p:cNvSpPr>
          <p:nvPr>
            <p:ph type="subTitle" idx="1"/>
          </p:nvPr>
        </p:nvSpPr>
        <p:spPr/>
        <p:txBody>
          <a:bodyPr/>
          <a:lstStyle/>
          <a:p>
            <a:r>
              <a:rPr lang="en-US" altLang="en-US" dirty="0" smtClean="0"/>
              <a:t> </a:t>
            </a:r>
            <a:endParaRPr lang="en-US" altLang="en-US" dirty="0"/>
          </a:p>
        </p:txBody>
      </p:sp>
    </p:spTree>
    <p:extLst>
      <p:ext uri="{BB962C8B-B14F-4D97-AF65-F5344CB8AC3E}">
        <p14:creationId xmlns:p14="http://schemas.microsoft.com/office/powerpoint/2010/main" val="264390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152400" y="1143000"/>
            <a:ext cx="8998527" cy="5715000"/>
          </a:xfrm>
        </p:spPr>
        <p:txBody>
          <a:bodyPr anchor="ctr"/>
          <a:lstStyle/>
          <a:p>
            <a:pPr marL="0" indent="0" algn="ctr">
              <a:buNone/>
            </a:pPr>
            <a:r>
              <a:rPr lang="en-US" altLang="en-US" sz="4800" b="1" dirty="0" smtClean="0">
                <a:latin typeface="Algerian" panose="04020705040A02060702" pitchFamily="82" charset="0"/>
                <a:cs typeface="Courier New" panose="02070309020205020404" pitchFamily="49" charset="0"/>
              </a:rPr>
              <a:t>Multithreading</a:t>
            </a:r>
            <a:endParaRPr lang="en-US" altLang="en-US" sz="4800" dirty="0">
              <a:latin typeface="Georgia" panose="02040502050405020303" pitchFamily="18" charset="0"/>
            </a:endParaRPr>
          </a:p>
        </p:txBody>
      </p:sp>
      <p:sp>
        <p:nvSpPr>
          <p:cNvPr id="2" name="Title 1"/>
          <p:cNvSpPr>
            <a:spLocks noGrp="1"/>
          </p:cNvSpPr>
          <p:nvPr>
            <p:ph type="title"/>
          </p:nvPr>
        </p:nvSpPr>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b="1" dirty="0">
                <a:latin typeface="Algerian" panose="04020705040A02060702" pitchFamily="82" charset="0"/>
                <a:cs typeface="Courier New" panose="02070309020205020404" pitchFamily="49" charset="0"/>
              </a:rPr>
              <a:t/>
            </a:r>
            <a:br>
              <a:rPr lang="en-US" altLang="en-US" b="1" dirty="0">
                <a:latin typeface="Algerian" panose="04020705040A02060702" pitchFamily="82" charset="0"/>
                <a:cs typeface="Courier New" panose="02070309020205020404" pitchFamily="49" charset="0"/>
              </a:rPr>
            </a:br>
            <a:r>
              <a:rPr lang="en-US" altLang="en-US" b="1" dirty="0">
                <a:latin typeface="Algerian" panose="04020705040A02060702" pitchFamily="82" charset="0"/>
                <a:cs typeface="Courier New" panose="02070309020205020404" pitchFamily="49" charset="0"/>
              </a:rPr>
              <a:t/>
            </a:r>
            <a:br>
              <a:rPr lang="en-US" altLang="en-US" b="1" dirty="0">
                <a:latin typeface="Algerian" panose="04020705040A02060702" pitchFamily="82" charset="0"/>
                <a:cs typeface="Courier New" panose="02070309020205020404" pitchFamily="49" charset="0"/>
              </a:rPr>
            </a:br>
            <a:r>
              <a:rPr lang="en-US" altLang="en-US" b="1" dirty="0">
                <a:latin typeface="Algerian" panose="04020705040A02060702" pitchFamily="82" charset="0"/>
                <a:cs typeface="Courier New" panose="02070309020205020404" pitchFamily="49" charset="0"/>
              </a:rPr>
              <a:t>Multithreading</a:t>
            </a:r>
            <a:endParaRPr lang="en-US" altLang="en-US" b="1" dirty="0" smtClean="0">
              <a:latin typeface="Algerian" panose="04020705040A02060702" pitchFamily="82" charset="0"/>
              <a:cs typeface="Courier New" panose="02070309020205020404" pitchFamily="49" charset="0"/>
            </a:endParaRPr>
          </a:p>
        </p:txBody>
      </p:sp>
      <p:sp>
        <p:nvSpPr>
          <p:cNvPr id="3075" name="Rectangle 3"/>
          <p:cNvSpPr>
            <a:spLocks noGrp="1" noChangeArrowheads="1"/>
          </p:cNvSpPr>
          <p:nvPr>
            <p:ph type="body" idx="1"/>
          </p:nvPr>
        </p:nvSpPr>
        <p:spPr/>
        <p:txBody>
          <a:bodyPr/>
          <a:lstStyle/>
          <a:p>
            <a:r>
              <a:rPr lang="en-US" altLang="en-US" dirty="0">
                <a:latin typeface="Georgia" panose="02040502050405020303" pitchFamily="18" charset="0"/>
              </a:rPr>
              <a:t>DATABASE</a:t>
            </a:r>
          </a:p>
          <a:p>
            <a:r>
              <a:rPr lang="en-US" altLang="en-US" dirty="0">
                <a:latin typeface="Georgia" panose="02040502050405020303" pitchFamily="18" charset="0"/>
              </a:rPr>
              <a:t>DATABASE connection in python</a:t>
            </a:r>
          </a:p>
          <a:p>
            <a:r>
              <a:rPr lang="en-US" altLang="en-US" dirty="0">
                <a:latin typeface="Georgia" panose="02040502050405020303" pitchFamily="18" charset="0"/>
              </a:rPr>
              <a:t>Install My SQL</a:t>
            </a:r>
          </a:p>
          <a:p>
            <a:r>
              <a:rPr lang="en-US" altLang="en-US" dirty="0" err="1">
                <a:latin typeface="Georgia" panose="02040502050405020303" pitchFamily="18" charset="0"/>
              </a:rPr>
              <a:t>mysql</a:t>
            </a:r>
            <a:r>
              <a:rPr lang="en-US" altLang="en-US" dirty="0">
                <a:latin typeface="Georgia" panose="02040502050405020303" pitchFamily="18" charset="0"/>
              </a:rPr>
              <a:t>-connector</a:t>
            </a:r>
          </a:p>
          <a:p>
            <a:r>
              <a:rPr lang="en-US" altLang="en-US" dirty="0">
                <a:latin typeface="Georgia" panose="02040502050405020303" pitchFamily="18" charset="0"/>
              </a:rPr>
              <a:t>Python Database Connection</a:t>
            </a:r>
          </a:p>
          <a:p>
            <a:r>
              <a:rPr lang="en-US" altLang="en-US" dirty="0">
                <a:latin typeface="Georgia" panose="02040502050405020303" pitchFamily="18" charset="0"/>
              </a:rPr>
              <a:t>Creating a Database</a:t>
            </a:r>
          </a:p>
          <a:p>
            <a:r>
              <a:rPr lang="en-US" altLang="en-US" dirty="0">
                <a:latin typeface="Georgia" panose="02040502050405020303" pitchFamily="18" charset="0"/>
              </a:rPr>
              <a:t>Database Operations[CRUD]</a:t>
            </a:r>
          </a:p>
          <a:p>
            <a:r>
              <a:rPr lang="en-US" altLang="en-US" dirty="0">
                <a:latin typeface="Georgia" panose="02040502050405020303" pitchFamily="18" charset="0"/>
              </a:rPr>
              <a:t>Database operation</a:t>
            </a:r>
          </a:p>
        </p:txBody>
      </p:sp>
      <p:cxnSp>
        <p:nvCxnSpPr>
          <p:cNvPr id="3" name="Straight Connector 2"/>
          <p:cNvCxnSpPr/>
          <p:nvPr/>
        </p:nvCxnSpPr>
        <p:spPr>
          <a:xfrm>
            <a:off x="990600" y="1295400"/>
            <a:ext cx="3429000" cy="4876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625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b="1" dirty="0" smtClean="0">
                <a:latin typeface="Algerian" panose="04020705040A02060702" pitchFamily="82" charset="0"/>
                <a:cs typeface="Courier New" panose="02070309020205020404" pitchFamily="49" charset="0"/>
              </a:rPr>
              <a:t>Multitasking</a:t>
            </a:r>
            <a:endParaRPr lang="en-US" altLang="en-US" b="1" dirty="0">
              <a:latin typeface="Algerian" panose="04020705040A02060702" pitchFamily="82" charset="0"/>
              <a:cs typeface="Courier New" panose="02070309020205020404" pitchFamily="49" charset="0"/>
            </a:endParaRPr>
          </a:p>
        </p:txBody>
      </p:sp>
      <p:sp>
        <p:nvSpPr>
          <p:cNvPr id="3075" name="Rectangle 3"/>
          <p:cNvSpPr>
            <a:spLocks noGrp="1" noChangeArrowheads="1"/>
          </p:cNvSpPr>
          <p:nvPr>
            <p:ph type="body" idx="1"/>
          </p:nvPr>
        </p:nvSpPr>
        <p:spPr>
          <a:xfrm>
            <a:off x="228600" y="1219200"/>
            <a:ext cx="8915400" cy="5638800"/>
          </a:xfrm>
        </p:spPr>
        <p:txBody>
          <a:bodyPr/>
          <a:lstStyle/>
          <a:p>
            <a:endParaRPr lang="en-US" sz="1600" dirty="0">
              <a:latin typeface="Georgia" panose="02040502050405020303" pitchFamily="18" charset="0"/>
            </a:endParaRPr>
          </a:p>
          <a:p>
            <a:r>
              <a:rPr lang="en-US" sz="1800" dirty="0">
                <a:latin typeface="Georgia" panose="02040502050405020303" pitchFamily="18" charset="0"/>
              </a:rPr>
              <a:t>Multitasking, in general, is the capability of performing multiple tasks simultaneously. In technical terms, multitasking refers to the ability of an operating system to perform different tasks at the same time. </a:t>
            </a:r>
            <a:endParaRPr lang="en-US" sz="1800" dirty="0" smtClean="0">
              <a:latin typeface="Georgia" panose="02040502050405020303" pitchFamily="18" charset="0"/>
            </a:endParaRPr>
          </a:p>
          <a:p>
            <a:r>
              <a:rPr lang="en-US" sz="1800" dirty="0" smtClean="0">
                <a:latin typeface="Georgia" panose="02040502050405020303" pitchFamily="18" charset="0"/>
              </a:rPr>
              <a:t>For </a:t>
            </a:r>
            <a:r>
              <a:rPr lang="en-US" sz="1800" dirty="0">
                <a:latin typeface="Georgia" panose="02040502050405020303" pitchFamily="18" charset="0"/>
              </a:rPr>
              <a:t>instance, you are downloading something on your PC as well as listening to songs and concurrently playing a game, etc. All these tasks are performed by the same OS an in sync. This is nothing but multitasking which not just helps you save time but also increases productivity.</a:t>
            </a:r>
          </a:p>
          <a:p>
            <a:endParaRPr lang="en-US" sz="1800" dirty="0">
              <a:latin typeface="Georgia" panose="02040502050405020303" pitchFamily="18" charset="0"/>
            </a:endParaRPr>
          </a:p>
          <a:p>
            <a:r>
              <a:rPr lang="en-US" sz="1800" dirty="0">
                <a:latin typeface="Georgia" panose="02040502050405020303" pitchFamily="18" charset="0"/>
              </a:rPr>
              <a:t>There are two types of multitasking in an OS:</a:t>
            </a:r>
          </a:p>
          <a:p>
            <a:pPr marL="400050" lvl="1" indent="0">
              <a:buNone/>
            </a:pPr>
            <a:r>
              <a:rPr lang="en-US" sz="1700" dirty="0" smtClean="0">
                <a:latin typeface="Georgia" panose="02040502050405020303" pitchFamily="18" charset="0"/>
              </a:rPr>
              <a:t>Process-based</a:t>
            </a:r>
            <a:endParaRPr lang="en-US" sz="1700" dirty="0">
              <a:latin typeface="Georgia" panose="02040502050405020303" pitchFamily="18" charset="0"/>
            </a:endParaRPr>
          </a:p>
          <a:p>
            <a:pPr marL="400050" lvl="1" indent="0">
              <a:buNone/>
            </a:pPr>
            <a:r>
              <a:rPr lang="en-US" sz="1700" dirty="0">
                <a:latin typeface="Georgia" panose="02040502050405020303" pitchFamily="18" charset="0"/>
              </a:rPr>
              <a:t>Thread-based</a:t>
            </a:r>
            <a:endParaRPr lang="en-US" sz="17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pPr marL="0" indent="0">
              <a:buNone/>
            </a:pPr>
            <a:r>
              <a:rPr lang="en-US" sz="1600" dirty="0" smtClean="0">
                <a:latin typeface="Georgia" panose="02040502050405020303" pitchFamily="18" charset="0"/>
              </a:rPr>
              <a:t>	</a:t>
            </a:r>
          </a:p>
          <a:p>
            <a:endParaRPr lang="en-US" altLang="en-US" sz="1600" dirty="0">
              <a:solidFill>
                <a:schemeClr val="tx1"/>
              </a:solidFill>
              <a:latin typeface="Georgia" panose="02040502050405020303" pitchFamily="18" charset="0"/>
            </a:endParaRPr>
          </a:p>
        </p:txBody>
      </p:sp>
    </p:spTree>
    <p:extLst>
      <p:ext uri="{BB962C8B-B14F-4D97-AF65-F5344CB8AC3E}">
        <p14:creationId xmlns:p14="http://schemas.microsoft.com/office/powerpoint/2010/main" val="16679819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b="1" dirty="0" smtClean="0">
                <a:latin typeface="Algerian" panose="04020705040A02060702" pitchFamily="82" charset="0"/>
                <a:cs typeface="Courier New" panose="02070309020205020404" pitchFamily="49" charset="0"/>
              </a:rPr>
              <a:t>thread</a:t>
            </a:r>
            <a:endParaRPr lang="en-US" altLang="en-US" b="1" dirty="0">
              <a:latin typeface="Algerian" panose="04020705040A02060702" pitchFamily="82" charset="0"/>
              <a:cs typeface="Courier New" panose="02070309020205020404" pitchFamily="49" charset="0"/>
            </a:endParaRPr>
          </a:p>
        </p:txBody>
      </p:sp>
      <p:sp>
        <p:nvSpPr>
          <p:cNvPr id="3075" name="Rectangle 3"/>
          <p:cNvSpPr>
            <a:spLocks noGrp="1" noChangeArrowheads="1"/>
          </p:cNvSpPr>
          <p:nvPr>
            <p:ph type="body" idx="1"/>
          </p:nvPr>
        </p:nvSpPr>
        <p:spPr>
          <a:xfrm>
            <a:off x="228600" y="1219200"/>
            <a:ext cx="8915400" cy="5638800"/>
          </a:xfrm>
        </p:spPr>
        <p:txBody>
          <a:bodyPr/>
          <a:lstStyle/>
          <a:p>
            <a:endParaRPr lang="en-US" sz="1600" dirty="0">
              <a:latin typeface="Georgia" panose="02040502050405020303" pitchFamily="18" charset="0"/>
            </a:endParaRPr>
          </a:p>
          <a:p>
            <a:r>
              <a:rPr lang="en-US" sz="1800" dirty="0">
                <a:latin typeface="Georgia" panose="02040502050405020303" pitchFamily="18" charset="0"/>
              </a:rPr>
              <a:t>A </a:t>
            </a:r>
            <a:r>
              <a:rPr lang="en-US" sz="1800" dirty="0" smtClean="0">
                <a:latin typeface="Georgia" panose="02040502050405020303" pitchFamily="18" charset="0"/>
              </a:rPr>
              <a:t>Thread </a:t>
            </a:r>
            <a:r>
              <a:rPr lang="en-US" sz="1800" dirty="0">
                <a:latin typeface="Georgia" panose="02040502050405020303" pitchFamily="18" charset="0"/>
              </a:rPr>
              <a:t>is basically an independent flow of execution. </a:t>
            </a:r>
            <a:endParaRPr lang="en-US" sz="1800" dirty="0" smtClean="0">
              <a:latin typeface="Georgia" panose="02040502050405020303" pitchFamily="18" charset="0"/>
            </a:endParaRPr>
          </a:p>
          <a:p>
            <a:endParaRPr lang="en-US" sz="1800" dirty="0" smtClean="0">
              <a:latin typeface="Georgia" panose="02040502050405020303" pitchFamily="18" charset="0"/>
            </a:endParaRPr>
          </a:p>
          <a:p>
            <a:r>
              <a:rPr lang="en-US" sz="1800" dirty="0" smtClean="0">
                <a:latin typeface="Georgia" panose="02040502050405020303" pitchFamily="18" charset="0"/>
              </a:rPr>
              <a:t>A </a:t>
            </a:r>
            <a:r>
              <a:rPr lang="en-US" sz="1800" dirty="0">
                <a:latin typeface="Georgia" panose="02040502050405020303" pitchFamily="18" charset="0"/>
              </a:rPr>
              <a:t>single process can consist of multiple threads. Each thread in a program performs a particular task. </a:t>
            </a:r>
            <a:endParaRPr lang="en-US" sz="1800" dirty="0" smtClean="0">
              <a:latin typeface="Georgia" panose="02040502050405020303" pitchFamily="18" charset="0"/>
            </a:endParaRPr>
          </a:p>
          <a:p>
            <a:endParaRPr lang="en-US" sz="1800" dirty="0" smtClean="0">
              <a:latin typeface="Georgia" panose="02040502050405020303" pitchFamily="18" charset="0"/>
            </a:endParaRPr>
          </a:p>
          <a:p>
            <a:r>
              <a:rPr lang="en-US" sz="1800" dirty="0" smtClean="0">
                <a:latin typeface="Georgia" panose="02040502050405020303" pitchFamily="18" charset="0"/>
              </a:rPr>
              <a:t>For </a:t>
            </a:r>
            <a:r>
              <a:rPr lang="en-US" sz="1800" dirty="0">
                <a:latin typeface="Georgia" panose="02040502050405020303" pitchFamily="18" charset="0"/>
              </a:rPr>
              <a:t>Example, when you are playing a game say FIFA on your PC, the game as a whole is a single process, but it consists of several threads responsible for playing the music, taking input from the user, running the opponent synchronously, etc. All these are separate threads responsible for carrying out these different tasks in the same program</a:t>
            </a:r>
            <a:r>
              <a:rPr lang="en-US" sz="1800" dirty="0" smtClean="0">
                <a:latin typeface="Georgia" panose="02040502050405020303" pitchFamily="18" charset="0"/>
              </a:rPr>
              <a:t>.</a:t>
            </a:r>
          </a:p>
          <a:p>
            <a:endParaRPr lang="en-US" sz="1800" dirty="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pPr marL="0" indent="0">
              <a:buNone/>
            </a:pPr>
            <a:r>
              <a:rPr lang="en-US" sz="1600" dirty="0" smtClean="0">
                <a:latin typeface="Georgia" panose="02040502050405020303" pitchFamily="18" charset="0"/>
              </a:rPr>
              <a:t>	</a:t>
            </a:r>
          </a:p>
          <a:p>
            <a:endParaRPr lang="en-US" altLang="en-US" sz="1600" dirty="0">
              <a:solidFill>
                <a:schemeClr val="tx1"/>
              </a:solidFill>
              <a:latin typeface="Georgia" panose="02040502050405020303" pitchFamily="18" charset="0"/>
            </a:endParaRPr>
          </a:p>
        </p:txBody>
      </p:sp>
    </p:spTree>
    <p:extLst>
      <p:ext uri="{BB962C8B-B14F-4D97-AF65-F5344CB8AC3E}">
        <p14:creationId xmlns:p14="http://schemas.microsoft.com/office/powerpoint/2010/main" val="1749636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b="1" dirty="0" smtClean="0">
                <a:latin typeface="Algerian" panose="04020705040A02060702" pitchFamily="82" charset="0"/>
                <a:cs typeface="Courier New" panose="02070309020205020404" pitchFamily="49" charset="0"/>
              </a:rPr>
              <a:t>thread</a:t>
            </a:r>
            <a:endParaRPr lang="en-US" altLang="en-US" b="1" dirty="0">
              <a:latin typeface="Algerian" panose="04020705040A02060702" pitchFamily="82" charset="0"/>
              <a:cs typeface="Courier New" panose="02070309020205020404" pitchFamily="49" charset="0"/>
            </a:endParaRPr>
          </a:p>
        </p:txBody>
      </p:sp>
      <p:sp>
        <p:nvSpPr>
          <p:cNvPr id="3075" name="Rectangle 3"/>
          <p:cNvSpPr>
            <a:spLocks noGrp="1" noChangeArrowheads="1"/>
          </p:cNvSpPr>
          <p:nvPr>
            <p:ph type="body" idx="1"/>
          </p:nvPr>
        </p:nvSpPr>
        <p:spPr>
          <a:xfrm>
            <a:off x="228600" y="1219200"/>
            <a:ext cx="8915400" cy="5638800"/>
          </a:xfrm>
        </p:spPr>
        <p:txBody>
          <a:bodyPr/>
          <a:lstStyle/>
          <a:p>
            <a:r>
              <a:rPr lang="en-US" sz="1800" dirty="0" smtClean="0">
                <a:latin typeface="Georgia" panose="02040502050405020303" pitchFamily="18" charset="0"/>
              </a:rPr>
              <a:t>Every </a:t>
            </a:r>
            <a:r>
              <a:rPr lang="en-US" sz="1800" dirty="0">
                <a:latin typeface="Georgia" panose="02040502050405020303" pitchFamily="18" charset="0"/>
              </a:rPr>
              <a:t>process has one thread that is always running. This is the main thread. </a:t>
            </a:r>
            <a:endParaRPr lang="en-US" sz="1800" dirty="0" smtClean="0">
              <a:latin typeface="Georgia" panose="02040502050405020303" pitchFamily="18" charset="0"/>
            </a:endParaRPr>
          </a:p>
          <a:p>
            <a:endParaRPr lang="en-US" sz="1800" dirty="0">
              <a:latin typeface="Georgia" panose="02040502050405020303" pitchFamily="18" charset="0"/>
            </a:endParaRPr>
          </a:p>
          <a:p>
            <a:r>
              <a:rPr lang="en-US" sz="1800" dirty="0" smtClean="0">
                <a:latin typeface="Georgia" panose="02040502050405020303" pitchFamily="18" charset="0"/>
              </a:rPr>
              <a:t>This </a:t>
            </a:r>
            <a:r>
              <a:rPr lang="en-US" sz="1800" dirty="0">
                <a:latin typeface="Georgia" panose="02040502050405020303" pitchFamily="18" charset="0"/>
              </a:rPr>
              <a:t>main thread actually creates the child thread objects. The child thread is also initiated by the main thread.</a:t>
            </a: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pPr marL="0" indent="0">
              <a:buNone/>
            </a:pPr>
            <a:r>
              <a:rPr lang="en-US" sz="1600" dirty="0" smtClean="0">
                <a:latin typeface="Georgia" panose="02040502050405020303" pitchFamily="18" charset="0"/>
              </a:rPr>
              <a:t>	</a:t>
            </a:r>
          </a:p>
          <a:p>
            <a:endParaRPr lang="en-US" altLang="en-US" sz="1600" dirty="0">
              <a:solidFill>
                <a:schemeClr val="tx1"/>
              </a:solidFill>
              <a:latin typeface="Georgia" panose="02040502050405020303" pitchFamily="18"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852737"/>
            <a:ext cx="3109913" cy="400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5090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b="1" dirty="0">
                <a:latin typeface="Algerian" panose="04020705040A02060702" pitchFamily="82" charset="0"/>
                <a:cs typeface="Courier New" panose="02070309020205020404" pitchFamily="49" charset="0"/>
              </a:rPr>
              <a:t>Multithreading in </a:t>
            </a:r>
            <a:r>
              <a:rPr lang="en-US" b="1" dirty="0">
                <a:latin typeface="Algerian" panose="04020705040A02060702" pitchFamily="82" charset="0"/>
                <a:cs typeface="Courier New" panose="02070309020205020404" pitchFamily="49" charset="0"/>
              </a:rPr>
              <a:t>Python</a:t>
            </a:r>
            <a:endParaRPr lang="en-US" altLang="en-US" b="1" dirty="0">
              <a:latin typeface="Algerian" panose="04020705040A02060702" pitchFamily="82" charset="0"/>
              <a:cs typeface="Courier New" panose="02070309020205020404" pitchFamily="49" charset="0"/>
            </a:endParaRPr>
          </a:p>
        </p:txBody>
      </p:sp>
      <p:sp>
        <p:nvSpPr>
          <p:cNvPr id="3075" name="Rectangle 3"/>
          <p:cNvSpPr>
            <a:spLocks noGrp="1" noChangeArrowheads="1"/>
          </p:cNvSpPr>
          <p:nvPr>
            <p:ph type="body" idx="1"/>
          </p:nvPr>
        </p:nvSpPr>
        <p:spPr>
          <a:xfrm>
            <a:off x="228600" y="1219200"/>
            <a:ext cx="8915400" cy="5638800"/>
          </a:xfrm>
        </p:spPr>
        <p:txBody>
          <a:bodyPr/>
          <a:lstStyle/>
          <a:p>
            <a:endParaRPr lang="en-US" sz="1600" dirty="0">
              <a:latin typeface="Georgia" panose="02040502050405020303" pitchFamily="18" charset="0"/>
            </a:endParaRPr>
          </a:p>
          <a:p>
            <a:r>
              <a:rPr lang="en-US" sz="1800" dirty="0">
                <a:latin typeface="Georgia" panose="02040502050405020303" pitchFamily="18" charset="0"/>
              </a:rPr>
              <a:t>Multithreading in Python can be achieved by importing the threading module.</a:t>
            </a:r>
          </a:p>
          <a:p>
            <a:endParaRPr lang="en-US" sz="1600" dirty="0">
              <a:latin typeface="Georgia" panose="02040502050405020303" pitchFamily="18" charset="0"/>
            </a:endParaRPr>
          </a:p>
          <a:p>
            <a:endParaRPr lang="en-US" sz="1600" dirty="0" smtClean="0">
              <a:latin typeface="Georgia" panose="02040502050405020303" pitchFamily="18" charset="0"/>
            </a:endParaRPr>
          </a:p>
          <a:p>
            <a:r>
              <a:rPr lang="en-US" sz="1800" dirty="0">
                <a:latin typeface="Georgia" panose="02040502050405020303" pitchFamily="18" charset="0"/>
              </a:rPr>
              <a:t>Threads in Python can be created in three ways:</a:t>
            </a:r>
          </a:p>
          <a:p>
            <a:endParaRPr lang="en-US" sz="1600" dirty="0">
              <a:latin typeface="Georgia" panose="02040502050405020303" pitchFamily="18" charset="0"/>
            </a:endParaRPr>
          </a:p>
          <a:p>
            <a:pPr marL="685800" lvl="1">
              <a:buFont typeface="Wingdings" panose="05000000000000000000" pitchFamily="2" charset="2"/>
              <a:buChar char="ü"/>
            </a:pPr>
            <a:r>
              <a:rPr lang="en-US" sz="1800" dirty="0">
                <a:latin typeface="Georgia" panose="02040502050405020303" pitchFamily="18" charset="0"/>
              </a:rPr>
              <a:t>Without creating a class</a:t>
            </a:r>
          </a:p>
          <a:p>
            <a:pPr marL="685800" lvl="1">
              <a:buFont typeface="Wingdings" panose="05000000000000000000" pitchFamily="2" charset="2"/>
              <a:buChar char="ü"/>
            </a:pPr>
            <a:r>
              <a:rPr lang="en-US" sz="1800" dirty="0">
                <a:latin typeface="Georgia" panose="02040502050405020303" pitchFamily="18" charset="0"/>
              </a:rPr>
              <a:t>By extending Thread class</a:t>
            </a:r>
          </a:p>
          <a:p>
            <a:pPr marL="685800" lvl="1">
              <a:buFont typeface="Wingdings" panose="05000000000000000000" pitchFamily="2" charset="2"/>
              <a:buChar char="ü"/>
            </a:pPr>
            <a:r>
              <a:rPr lang="en-US" sz="1800" dirty="0">
                <a:latin typeface="Georgia" panose="02040502050405020303" pitchFamily="18" charset="0"/>
              </a:rPr>
              <a:t>Without extending Thread class</a:t>
            </a: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endParaRPr lang="en-US" sz="1600" dirty="0">
              <a:latin typeface="Georgia" panose="02040502050405020303" pitchFamily="18" charset="0"/>
            </a:endParaRPr>
          </a:p>
          <a:p>
            <a:endParaRPr lang="en-US" sz="1600" dirty="0" smtClean="0">
              <a:latin typeface="Georgia" panose="02040502050405020303" pitchFamily="18" charset="0"/>
            </a:endParaRPr>
          </a:p>
          <a:p>
            <a:pPr marL="0" indent="0">
              <a:buNone/>
            </a:pPr>
            <a:r>
              <a:rPr lang="en-US" sz="1600" dirty="0" smtClean="0">
                <a:latin typeface="Georgia" panose="02040502050405020303" pitchFamily="18" charset="0"/>
              </a:rPr>
              <a:t>	</a:t>
            </a:r>
          </a:p>
          <a:p>
            <a:endParaRPr lang="en-US" altLang="en-US" sz="1600" dirty="0">
              <a:solidFill>
                <a:schemeClr val="tx1"/>
              </a:solidFill>
              <a:latin typeface="Georgia" panose="02040502050405020303" pitchFamily="18" charset="0"/>
            </a:endParaRPr>
          </a:p>
        </p:txBody>
      </p:sp>
    </p:spTree>
    <p:extLst>
      <p:ext uri="{BB962C8B-B14F-4D97-AF65-F5344CB8AC3E}">
        <p14:creationId xmlns:p14="http://schemas.microsoft.com/office/powerpoint/2010/main" val="3479392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Asian_Pacific_American_Heritage_Month_presentation">
  <a:themeElements>
    <a:clrScheme name="AsianPacAmerHerMonth_TP10131490 6">
      <a:dk1>
        <a:srgbClr val="000000"/>
      </a:dk1>
      <a:lt1>
        <a:srgbClr val="FFFFFF"/>
      </a:lt1>
      <a:dk2>
        <a:srgbClr val="000000"/>
      </a:dk2>
      <a:lt2>
        <a:srgbClr val="996633"/>
      </a:lt2>
      <a:accent1>
        <a:srgbClr val="CC9900"/>
      </a:accent1>
      <a:accent2>
        <a:srgbClr val="FFE28F"/>
      </a:accent2>
      <a:accent3>
        <a:srgbClr val="FFFFFF"/>
      </a:accent3>
      <a:accent4>
        <a:srgbClr val="000000"/>
      </a:accent4>
      <a:accent5>
        <a:srgbClr val="E2CAAA"/>
      </a:accent5>
      <a:accent6>
        <a:srgbClr val="E7CD81"/>
      </a:accent6>
      <a:hlink>
        <a:srgbClr val="996633"/>
      </a:hlink>
      <a:folHlink>
        <a:srgbClr val="FF9900"/>
      </a:folHlink>
    </a:clrScheme>
    <a:fontScheme name="AsianPacAmerHerMonth_TP10131490">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sianPacAmerHerMonth_TP10131490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clrMap bg1="dk2" tx1="lt1" bg2="dk1" tx2="lt2" accent1="accent1" accent2="accent2" accent3="accent3" accent4="accent4" accent5="accent5" accent6="accent6" hlink="hlink" folHlink="folHlink"/>
    </a:extraClrScheme>
    <a:extraClrScheme>
      <a:clrScheme name="AsianPacAmerHerMonth_TP10131490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clrMap bg1="lt1" tx1="dk1" bg2="lt2" tx2="dk2" accent1="accent1" accent2="accent2" accent3="accent3" accent4="accent4" accent5="accent5" accent6="accent6" hlink="hlink" folHlink="folHlink"/>
    </a:extraClrScheme>
    <a:extraClrScheme>
      <a:clrScheme name="AsianPacAmerHerMonth_TP10131490 3">
        <a:dk1>
          <a:srgbClr val="000000"/>
        </a:dk1>
        <a:lt1>
          <a:srgbClr val="FFFFFF"/>
        </a:lt1>
        <a:dk2>
          <a:srgbClr val="000000"/>
        </a:dk2>
        <a:lt2>
          <a:srgbClr val="808080"/>
        </a:lt2>
        <a:accent1>
          <a:srgbClr val="969696"/>
        </a:accent1>
        <a:accent2>
          <a:srgbClr val="DDDDDD"/>
        </a:accent2>
        <a:accent3>
          <a:srgbClr val="FFFFFF"/>
        </a:accent3>
        <a:accent4>
          <a:srgbClr val="000000"/>
        </a:accent4>
        <a:accent5>
          <a:srgbClr val="C9C9C9"/>
        </a:accent5>
        <a:accent6>
          <a:srgbClr val="C8C8C8"/>
        </a:accent6>
        <a:hlink>
          <a:srgbClr val="333333"/>
        </a:hlink>
        <a:folHlink>
          <a:srgbClr val="B2B2B2"/>
        </a:folHlink>
      </a:clrScheme>
      <a:clrMap bg1="lt1" tx1="dk1" bg2="lt2" tx2="dk2" accent1="accent1" accent2="accent2" accent3="accent3" accent4="accent4" accent5="accent5" accent6="accent6" hlink="hlink" folHlink="folHlink"/>
    </a:extraClrScheme>
    <a:extraClrScheme>
      <a:clrScheme name="AsianPacAmerHerMonth_TP10131490 4">
        <a:dk1>
          <a:srgbClr val="808080"/>
        </a:dk1>
        <a:lt1>
          <a:srgbClr val="F8F8F8"/>
        </a:lt1>
        <a:dk2>
          <a:srgbClr val="000000"/>
        </a:dk2>
        <a:lt2>
          <a:srgbClr val="FFFFFF"/>
        </a:lt2>
        <a:accent1>
          <a:srgbClr val="CC9900"/>
        </a:accent1>
        <a:accent2>
          <a:srgbClr val="996600"/>
        </a:accent2>
        <a:accent3>
          <a:srgbClr val="AAAAAA"/>
        </a:accent3>
        <a:accent4>
          <a:srgbClr val="D4D4D4"/>
        </a:accent4>
        <a:accent5>
          <a:srgbClr val="E2CAAA"/>
        </a:accent5>
        <a:accent6>
          <a:srgbClr val="8A5C00"/>
        </a:accent6>
        <a:hlink>
          <a:srgbClr val="CCCC00"/>
        </a:hlink>
        <a:folHlink>
          <a:srgbClr val="808000"/>
        </a:folHlink>
      </a:clrScheme>
      <a:clrMap bg1="dk2" tx1="lt1" bg2="dk1" tx2="lt2" accent1="accent1" accent2="accent2" accent3="accent3" accent4="accent4" accent5="accent5" accent6="accent6" hlink="hlink" folHlink="folHlink"/>
    </a:extraClrScheme>
    <a:extraClrScheme>
      <a:clrScheme name="AsianPacAmerHerMonth_TP10131490 5">
        <a:dk1>
          <a:srgbClr val="000000"/>
        </a:dk1>
        <a:lt1>
          <a:srgbClr val="FFFFFF"/>
        </a:lt1>
        <a:dk2>
          <a:srgbClr val="000000"/>
        </a:dk2>
        <a:lt2>
          <a:srgbClr val="996633"/>
        </a:lt2>
        <a:accent1>
          <a:srgbClr val="CC9900"/>
        </a:accent1>
        <a:accent2>
          <a:srgbClr val="FFECB7"/>
        </a:accent2>
        <a:accent3>
          <a:srgbClr val="FFFFFF"/>
        </a:accent3>
        <a:accent4>
          <a:srgbClr val="000000"/>
        </a:accent4>
        <a:accent5>
          <a:srgbClr val="E2CAAA"/>
        </a:accent5>
        <a:accent6>
          <a:srgbClr val="E7D6A6"/>
        </a:accent6>
        <a:hlink>
          <a:srgbClr val="996633"/>
        </a:hlink>
        <a:folHlink>
          <a:srgbClr val="FF9900"/>
        </a:folHlink>
      </a:clrScheme>
      <a:clrMap bg1="lt1" tx1="dk1" bg2="lt2" tx2="dk2" accent1="accent1" accent2="accent2" accent3="accent3" accent4="accent4" accent5="accent5" accent6="accent6" hlink="hlink" folHlink="folHlink"/>
    </a:extraClrScheme>
    <a:extraClrScheme>
      <a:clrScheme name="AsianPacAmerHerMonth_TP10131490 6">
        <a:dk1>
          <a:srgbClr val="000000"/>
        </a:dk1>
        <a:lt1>
          <a:srgbClr val="FFFFFF"/>
        </a:lt1>
        <a:dk2>
          <a:srgbClr val="000000"/>
        </a:dk2>
        <a:lt2>
          <a:srgbClr val="996633"/>
        </a:lt2>
        <a:accent1>
          <a:srgbClr val="CC9900"/>
        </a:accent1>
        <a:accent2>
          <a:srgbClr val="FFE28F"/>
        </a:accent2>
        <a:accent3>
          <a:srgbClr val="FFFFFF"/>
        </a:accent3>
        <a:accent4>
          <a:srgbClr val="000000"/>
        </a:accent4>
        <a:accent5>
          <a:srgbClr val="E2CAAA"/>
        </a:accent5>
        <a:accent6>
          <a:srgbClr val="E7CD81"/>
        </a:accent6>
        <a:hlink>
          <a:srgbClr val="996633"/>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5373</TotalTime>
  <Words>432</Words>
  <Application>Microsoft Office PowerPoint</Application>
  <PresentationFormat>On-screen Show (4:3)</PresentationFormat>
  <Paragraphs>144</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Asian_Pacific_American_Heritage_Month_presentation</vt:lpstr>
      <vt:lpstr>Thread</vt:lpstr>
      <vt:lpstr>Multitasking in Python</vt:lpstr>
      <vt:lpstr>Python</vt:lpstr>
      <vt:lpstr> </vt:lpstr>
      <vt:lpstr>  Multithreading</vt:lpstr>
      <vt:lpstr>Multitasking</vt:lpstr>
      <vt:lpstr>thread</vt:lpstr>
      <vt:lpstr>thread</vt:lpstr>
      <vt:lpstr>Multithreading in Python</vt:lpstr>
      <vt:lpstr>Multithreading in Python</vt:lpstr>
      <vt:lpstr>Advantages of using threading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Amudha</dc:creator>
  <cp:lastModifiedBy>Amudha</cp:lastModifiedBy>
  <cp:revision>211</cp:revision>
  <dcterms:created xsi:type="dcterms:W3CDTF">2019-12-03T05:00:24Z</dcterms:created>
  <dcterms:modified xsi:type="dcterms:W3CDTF">2019-12-21T15:07:33Z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TC101314901033</vt:lpwstr>
  </property>
</Properties>
</file>