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gkjKerrjb3k4fQGndRyj5VajdB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pic>
        <p:nvPicPr>
          <p:cNvPr descr="psam_pg1NEW" id="17" name="Google Shape;17;p1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8" name="Google Shape;18;p16"/>
          <p:cNvSpPr txBox="1"/>
          <p:nvPr>
            <p:ph type="ctrTitle"/>
          </p:nvPr>
        </p:nvSpPr>
        <p:spPr>
          <a:xfrm>
            <a:off x="685800" y="2819400"/>
            <a:ext cx="7772400" cy="20574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 type="subTitle"/>
          </p:nvPr>
        </p:nvSpPr>
        <p:spPr>
          <a:xfrm>
            <a:off x="1219200" y="381000"/>
            <a:ext cx="6400800" cy="9144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2400"/>
              <a:buFont typeface="Gill Sans"/>
              <a:buNone/>
              <a:defRPr sz="24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
                                        </p:tgtEl>
                                        <p:attrNameLst>
                                          <p:attrName>style.visibility</p:attrName>
                                        </p:attrNameLst>
                                      </p:cBhvr>
                                      <p:to>
                                        <p:strVal val="visible"/>
                                      </p:to>
                                    </p:set>
                                    <p:animEffect filter="fade" transition="in">
                                      <p:cBhvr>
                                        <p:cTn dur="500"/>
                                        <p:tgtEl>
                                          <p:spTgt spid="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
                                            <p:txEl>
                                              <p:pRg end="0" st="0"/>
                                            </p:txEl>
                                          </p:spTgt>
                                        </p:tgtEl>
                                        <p:attrNameLst>
                                          <p:attrName>style.visibility</p:attrName>
                                        </p:attrNameLst>
                                      </p:cBhvr>
                                      <p:to>
                                        <p:strVal val="visible"/>
                                      </p:to>
                                    </p:set>
                                    <p:animEffect filter="fade" transition="in">
                                      <p:cBhvr>
                                        <p:cTn dur="500"/>
                                        <p:tgtEl>
                                          <p:spTgt spid="19">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
                                            <p:txEl>
                                              <p:pRg end="1" st="1"/>
                                            </p:txEl>
                                          </p:spTgt>
                                        </p:tgtEl>
                                        <p:attrNameLst>
                                          <p:attrName>style.visibility</p:attrName>
                                        </p:attrNameLst>
                                      </p:cBhvr>
                                      <p:to>
                                        <p:strVal val="visible"/>
                                      </p:to>
                                    </p:set>
                                    <p:animEffect filter="fade" transition="in">
                                      <p:cBhvr>
                                        <p:cTn dur="500"/>
                                        <p:tgtEl>
                                          <p:spTgt spid="19">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
                                            <p:txEl>
                                              <p:pRg end="2" st="2"/>
                                            </p:txEl>
                                          </p:spTgt>
                                        </p:tgtEl>
                                        <p:attrNameLst>
                                          <p:attrName>style.visibility</p:attrName>
                                        </p:attrNameLst>
                                      </p:cBhvr>
                                      <p:to>
                                        <p:strVal val="visible"/>
                                      </p:to>
                                    </p:set>
                                    <p:animEffect filter="fade" transition="in">
                                      <p:cBhvr>
                                        <p:cTn dur="500"/>
                                        <p:tgtEl>
                                          <p:spTgt spid="19">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9">
                                            <p:txEl>
                                              <p:pRg end="3" st="3"/>
                                            </p:txEl>
                                          </p:spTgt>
                                        </p:tgtEl>
                                        <p:attrNameLst>
                                          <p:attrName>style.visibility</p:attrName>
                                        </p:attrNameLst>
                                      </p:cBhvr>
                                      <p:to>
                                        <p:strVal val="visible"/>
                                      </p:to>
                                    </p:set>
                                    <p:animEffect filter="fade" transition="in">
                                      <p:cBhvr>
                                        <p:cTn dur="500"/>
                                        <p:tgtEl>
                                          <p:spTgt spid="19">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
                                            <p:txEl>
                                              <p:pRg end="4" st="4"/>
                                            </p:txEl>
                                          </p:spTgt>
                                        </p:tgtEl>
                                        <p:attrNameLst>
                                          <p:attrName>style.visibility</p:attrName>
                                        </p:attrNameLst>
                                      </p:cBhvr>
                                      <p:to>
                                        <p:strVal val="visible"/>
                                      </p:to>
                                    </p:set>
                                    <p:animEffect filter="fade" transition="in">
                                      <p:cBhvr>
                                        <p:cTn dur="500"/>
                                        <p:tgtEl>
                                          <p:spTgt spid="19">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9">
                                            <p:txEl>
                                              <p:pRg end="5" st="5"/>
                                            </p:txEl>
                                          </p:spTgt>
                                        </p:tgtEl>
                                        <p:attrNameLst>
                                          <p:attrName>style.visibility</p:attrName>
                                        </p:attrNameLst>
                                      </p:cBhvr>
                                      <p:to>
                                        <p:strVal val="visible"/>
                                      </p:to>
                                    </p:set>
                                    <p:animEffect filter="fade" transition="in">
                                      <p:cBhvr>
                                        <p:cTn dur="500"/>
                                        <p:tgtEl>
                                          <p:spTgt spid="19">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9">
                                            <p:txEl>
                                              <p:pRg end="6" st="6"/>
                                            </p:txEl>
                                          </p:spTgt>
                                        </p:tgtEl>
                                        <p:attrNameLst>
                                          <p:attrName>style.visibility</p:attrName>
                                        </p:attrNameLst>
                                      </p:cBhvr>
                                      <p:to>
                                        <p:strVal val="visible"/>
                                      </p:to>
                                    </p:set>
                                    <p:animEffect filter="fade" transition="in">
                                      <p:cBhvr>
                                        <p:cTn dur="500"/>
                                        <p:tgtEl>
                                          <p:spTgt spid="19">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9">
                                            <p:txEl>
                                              <p:pRg end="7" st="7"/>
                                            </p:txEl>
                                          </p:spTgt>
                                        </p:tgtEl>
                                        <p:attrNameLst>
                                          <p:attrName>style.visibility</p:attrName>
                                        </p:attrNameLst>
                                      </p:cBhvr>
                                      <p:to>
                                        <p:strVal val="visible"/>
                                      </p:to>
                                    </p:set>
                                    <p:animEffect filter="fade" transition="in">
                                      <p:cBhvr>
                                        <p:cTn dur="500"/>
                                        <p:tgtEl>
                                          <p:spTgt spid="19">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9">
                                            <p:txEl>
                                              <p:pRg end="8" st="8"/>
                                            </p:txEl>
                                          </p:spTgt>
                                        </p:tgtEl>
                                        <p:attrNameLst>
                                          <p:attrName>style.visibility</p:attrName>
                                        </p:attrNameLst>
                                      </p:cBhvr>
                                      <p:to>
                                        <p:strVal val="visible"/>
                                      </p:to>
                                    </p:set>
                                    <p:animEffect filter="fade" transition="in">
                                      <p:cBhvr>
                                        <p:cTn dur="500"/>
                                        <p:tgtEl>
                                          <p:spTgt spid="1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5"/>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 type="body"/>
          </p:nvPr>
        </p:nvSpPr>
        <p:spPr>
          <a:xfrm rot="5400000">
            <a:off x="2209800" y="-533400"/>
            <a:ext cx="47244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6"/>
          <p:cNvSpPr txBox="1"/>
          <p:nvPr>
            <p:ph type="title"/>
          </p:nvPr>
        </p:nvSpPr>
        <p:spPr>
          <a:xfrm rot="5400000">
            <a:off x="4724400" y="1981200"/>
            <a:ext cx="5867400"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 type="body"/>
          </p:nvPr>
        </p:nvSpPr>
        <p:spPr>
          <a:xfrm rot="5400000">
            <a:off x="533400" y="0"/>
            <a:ext cx="58674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83" name="Shape 83"/>
        <p:cNvGrpSpPr/>
        <p:nvPr/>
      </p:nvGrpSpPr>
      <p:grpSpPr>
        <a:xfrm>
          <a:off x="0" y="0"/>
          <a:ext cx="0" cy="0"/>
          <a:chOff x="0" y="0"/>
          <a:chExt cx="0" cy="0"/>
        </a:xfrm>
      </p:grpSpPr>
      <p:sp>
        <p:nvSpPr>
          <p:cNvPr id="84" name="Google Shape;84;p27"/>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 type="body"/>
          </p:nvPr>
        </p:nvSpPr>
        <p:spPr>
          <a:xfrm>
            <a:off x="457200" y="1219200"/>
            <a:ext cx="8229600" cy="2286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27"/>
          <p:cNvSpPr txBox="1"/>
          <p:nvPr>
            <p:ph idx="2" type="body"/>
          </p:nvPr>
        </p:nvSpPr>
        <p:spPr>
          <a:xfrm>
            <a:off x="457200" y="3657600"/>
            <a:ext cx="8229600" cy="2286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90" name="Shape 90"/>
        <p:cNvGrpSpPr/>
        <p:nvPr/>
      </p:nvGrpSpPr>
      <p:grpSpPr>
        <a:xfrm>
          <a:off x="0" y="0"/>
          <a:ext cx="0" cy="0"/>
          <a:chOff x="0" y="0"/>
          <a:chExt cx="0" cy="0"/>
        </a:xfrm>
      </p:grpSpPr>
      <p:sp>
        <p:nvSpPr>
          <p:cNvPr id="91" name="Google Shape;91;p28"/>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 type="body"/>
          </p:nvPr>
        </p:nvSpPr>
        <p:spPr>
          <a:xfrm>
            <a:off x="457200" y="1219200"/>
            <a:ext cx="4038600" cy="4724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28"/>
          <p:cNvSpPr/>
          <p:nvPr>
            <p:ph idx="2" type="clipArt"/>
          </p:nvPr>
        </p:nvSpPr>
        <p:spPr>
          <a:xfrm>
            <a:off x="4648200" y="1219200"/>
            <a:ext cx="4038600" cy="4724400"/>
          </a:xfrm>
          <a:prstGeom prst="rect">
            <a:avLst/>
          </a:prstGeom>
          <a:noFill/>
          <a:ln>
            <a:noFill/>
          </a:ln>
        </p:spPr>
        <p:txBody>
          <a:bodyPr anchorCtr="0" anchor="t" bIns="45700" lIns="91425" spcFirstLastPara="1" rIns="91425" wrap="square" tIns="45700">
            <a:noAutofit/>
          </a:bodyPr>
          <a:lstStyle>
            <a:lvl1pPr lvl="0" marR="0" rtl="0" algn="l">
              <a:spcBef>
                <a:spcPts val="560"/>
              </a:spcBef>
              <a:spcAft>
                <a:spcPts val="0"/>
              </a:spcAft>
              <a:buClr>
                <a:schemeClr val="dk1"/>
              </a:buClr>
              <a:buSzPts val="2800"/>
              <a:buFont typeface="Gill Sans"/>
              <a:buChar char="•"/>
              <a:defRPr b="0" i="0" sz="2800" u="none" cap="none" strike="noStrike">
                <a:solidFill>
                  <a:srgbClr val="000000"/>
                </a:solidFill>
                <a:latin typeface="Gill Sans"/>
                <a:ea typeface="Gill Sans"/>
                <a:cs typeface="Gill Sans"/>
                <a:sym typeface="Gill Sans"/>
              </a:defRPr>
            </a:lvl1pPr>
            <a:lvl2pPr lvl="1" marR="0" rtl="0" algn="l">
              <a:spcBef>
                <a:spcPts val="520"/>
              </a:spcBef>
              <a:spcAft>
                <a:spcPts val="0"/>
              </a:spcAft>
              <a:buClr>
                <a:schemeClr val="dk1"/>
              </a:buClr>
              <a:buSzPts val="2600"/>
              <a:buFont typeface="Gill Sans"/>
              <a:buChar char="•"/>
              <a:defRPr b="0" i="0" sz="2600" u="none" cap="none" strike="noStrike">
                <a:solidFill>
                  <a:srgbClr val="000000"/>
                </a:solidFill>
                <a:latin typeface="Gill Sans"/>
                <a:ea typeface="Gill Sans"/>
                <a:cs typeface="Gill Sans"/>
                <a:sym typeface="Gill Sans"/>
              </a:defRPr>
            </a:lvl2pPr>
            <a:lvl3pPr lvl="2" marR="0" rtl="0" algn="l">
              <a:spcBef>
                <a:spcPts val="480"/>
              </a:spcBef>
              <a:spcAft>
                <a:spcPts val="0"/>
              </a:spcAft>
              <a:buClr>
                <a:schemeClr val="dk1"/>
              </a:buClr>
              <a:buSzPts val="2400"/>
              <a:buFont typeface="Gill Sans"/>
              <a:buChar char="•"/>
              <a:defRPr b="0" i="0" sz="2400" u="none" cap="none" strike="noStrike">
                <a:solidFill>
                  <a:srgbClr val="000000"/>
                </a:solidFill>
                <a:latin typeface="Gill Sans"/>
                <a:ea typeface="Gill Sans"/>
                <a:cs typeface="Gill Sans"/>
                <a:sym typeface="Gill Sans"/>
              </a:defRPr>
            </a:lvl3pPr>
            <a:lvl4pPr lvl="3"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4pPr>
            <a:lvl5pPr lvl="4"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5pPr>
            <a:lvl6pPr lvl="5"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6pPr>
            <a:lvl7pPr lvl="6"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7pPr>
            <a:lvl8pPr lvl="7"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8pPr>
            <a:lvl9pPr lvl="8"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9pPr>
          </a:lstStyle>
          <a:p/>
        </p:txBody>
      </p:sp>
      <p:sp>
        <p:nvSpPr>
          <p:cNvPr id="94" name="Google Shape;94;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7"/>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 type="body"/>
          </p:nvPr>
        </p:nvSpPr>
        <p:spPr>
          <a:xfrm>
            <a:off x="457200" y="1219200"/>
            <a:ext cx="8229600" cy="4724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Font typeface="Gill Sans"/>
              <a:buNone/>
              <a:defRPr sz="2000"/>
            </a:lvl1pPr>
            <a:lvl2pPr indent="-228600" lvl="1" marL="914400" algn="l">
              <a:spcBef>
                <a:spcPts val="360"/>
              </a:spcBef>
              <a:spcAft>
                <a:spcPts val="0"/>
              </a:spcAft>
              <a:buSzPts val="1800"/>
              <a:buFont typeface="Gill Sans"/>
              <a:buNone/>
              <a:defRPr sz="1800"/>
            </a:lvl2pPr>
            <a:lvl3pPr indent="-228600" lvl="2" marL="1371600" algn="l">
              <a:spcBef>
                <a:spcPts val="320"/>
              </a:spcBef>
              <a:spcAft>
                <a:spcPts val="0"/>
              </a:spcAft>
              <a:buSzPts val="1600"/>
              <a:buFont typeface="Gill Sans"/>
              <a:buNone/>
              <a:defRPr sz="1600"/>
            </a:lvl3pPr>
            <a:lvl4pPr indent="-228600" lvl="3" marL="1828800" algn="l">
              <a:spcBef>
                <a:spcPts val="280"/>
              </a:spcBef>
              <a:spcAft>
                <a:spcPts val="0"/>
              </a:spcAft>
              <a:buSzPts val="1400"/>
              <a:buFont typeface="Gill Sans"/>
              <a:buNone/>
              <a:defRPr sz="1400"/>
            </a:lvl4pPr>
            <a:lvl5pPr indent="-228600" lvl="4" marL="2286000" algn="l">
              <a:spcBef>
                <a:spcPts val="280"/>
              </a:spcBef>
              <a:spcAft>
                <a:spcPts val="0"/>
              </a:spcAft>
              <a:buSzPts val="1400"/>
              <a:buFont typeface="Gill Sans"/>
              <a:buNone/>
              <a:defRPr sz="1400"/>
            </a:lvl5pPr>
            <a:lvl6pPr indent="-228600" lvl="5" marL="2743200" algn="l">
              <a:spcBef>
                <a:spcPts val="280"/>
              </a:spcBef>
              <a:spcAft>
                <a:spcPts val="0"/>
              </a:spcAft>
              <a:buSzPts val="1400"/>
              <a:buFont typeface="Gill Sans"/>
              <a:buNone/>
              <a:defRPr sz="1400"/>
            </a:lvl6pPr>
            <a:lvl7pPr indent="-228600" lvl="6" marL="3200400" algn="l">
              <a:spcBef>
                <a:spcPts val="280"/>
              </a:spcBef>
              <a:spcAft>
                <a:spcPts val="0"/>
              </a:spcAft>
              <a:buSzPts val="1400"/>
              <a:buFont typeface="Gill Sans"/>
              <a:buNone/>
              <a:defRPr sz="1400"/>
            </a:lvl7pPr>
            <a:lvl8pPr indent="-228600" lvl="7" marL="3657600" algn="l">
              <a:spcBef>
                <a:spcPts val="280"/>
              </a:spcBef>
              <a:spcAft>
                <a:spcPts val="0"/>
              </a:spcAft>
              <a:buSzPts val="1400"/>
              <a:buFont typeface="Gill Sans"/>
              <a:buNone/>
              <a:defRPr sz="1400"/>
            </a:lvl8pPr>
            <a:lvl9pPr indent="-228600" lvl="8" marL="4114800" algn="l">
              <a:spcBef>
                <a:spcPts val="280"/>
              </a:spcBef>
              <a:spcAft>
                <a:spcPts val="0"/>
              </a:spcAft>
              <a:buSzPts val="1400"/>
              <a:buFont typeface="Gill Sans"/>
              <a:buNone/>
              <a:defRPr sz="1400"/>
            </a:lvl9pPr>
          </a:lstStyle>
          <a:p/>
        </p:txBody>
      </p:sp>
      <p:sp>
        <p:nvSpPr>
          <p:cNvPr id="29" name="Google Shape;29;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 type="body"/>
          </p:nvPr>
        </p:nvSpPr>
        <p:spPr>
          <a:xfrm>
            <a:off x="457200" y="1219200"/>
            <a:ext cx="40386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Gill Sans"/>
              <a:buChar char="•"/>
              <a:defRPr sz="2800"/>
            </a:lvl1pPr>
            <a:lvl2pPr indent="-381000" lvl="1" marL="914400" algn="l">
              <a:spcBef>
                <a:spcPts val="480"/>
              </a:spcBef>
              <a:spcAft>
                <a:spcPts val="0"/>
              </a:spcAft>
              <a:buSzPts val="2400"/>
              <a:buFont typeface="Gill Sans"/>
              <a:buChar char="•"/>
              <a:defRPr sz="2400"/>
            </a:lvl2pPr>
            <a:lvl3pPr indent="-355600" lvl="2" marL="1371600" algn="l">
              <a:spcBef>
                <a:spcPts val="400"/>
              </a:spcBef>
              <a:spcAft>
                <a:spcPts val="0"/>
              </a:spcAft>
              <a:buSzPts val="2000"/>
              <a:buFont typeface="Gill Sans"/>
              <a:buChar char="•"/>
              <a:defRPr sz="2000"/>
            </a:lvl3pPr>
            <a:lvl4pPr indent="-342900" lvl="3" marL="1828800" algn="l">
              <a:spcBef>
                <a:spcPts val="360"/>
              </a:spcBef>
              <a:spcAft>
                <a:spcPts val="0"/>
              </a:spcAft>
              <a:buSzPts val="1800"/>
              <a:buFont typeface="Gill Sans"/>
              <a:buChar char="•"/>
              <a:defRPr sz="1800"/>
            </a:lvl4pPr>
            <a:lvl5pPr indent="-342900" lvl="4" marL="2286000" algn="l">
              <a:spcBef>
                <a:spcPts val="360"/>
              </a:spcBef>
              <a:spcAft>
                <a:spcPts val="0"/>
              </a:spcAft>
              <a:buSzPts val="1800"/>
              <a:buFont typeface="Gill Sans"/>
              <a:buChar char="•"/>
              <a:defRPr sz="1800"/>
            </a:lvl5pPr>
            <a:lvl6pPr indent="-342900" lvl="5" marL="2743200" algn="l">
              <a:spcBef>
                <a:spcPts val="360"/>
              </a:spcBef>
              <a:spcAft>
                <a:spcPts val="0"/>
              </a:spcAft>
              <a:buSzPts val="1800"/>
              <a:buFont typeface="Gill Sans"/>
              <a:buChar char="•"/>
              <a:defRPr sz="1800"/>
            </a:lvl6pPr>
            <a:lvl7pPr indent="-342900" lvl="6" marL="3200400" algn="l">
              <a:spcBef>
                <a:spcPts val="360"/>
              </a:spcBef>
              <a:spcAft>
                <a:spcPts val="0"/>
              </a:spcAft>
              <a:buSzPts val="1800"/>
              <a:buFont typeface="Gill Sans"/>
              <a:buChar char="•"/>
              <a:defRPr sz="1800"/>
            </a:lvl7pPr>
            <a:lvl8pPr indent="-342900" lvl="7" marL="3657600" algn="l">
              <a:spcBef>
                <a:spcPts val="360"/>
              </a:spcBef>
              <a:spcAft>
                <a:spcPts val="0"/>
              </a:spcAft>
              <a:buSzPts val="1800"/>
              <a:buFont typeface="Gill Sans"/>
              <a:buChar char="•"/>
              <a:defRPr sz="1800"/>
            </a:lvl8pPr>
            <a:lvl9pPr indent="-342900" lvl="8" marL="4114800" algn="l">
              <a:spcBef>
                <a:spcPts val="360"/>
              </a:spcBef>
              <a:spcAft>
                <a:spcPts val="0"/>
              </a:spcAft>
              <a:buSzPts val="1800"/>
              <a:buFont typeface="Gill Sans"/>
              <a:buChar char="•"/>
              <a:defRPr sz="1800"/>
            </a:lvl9pPr>
          </a:lstStyle>
          <a:p/>
        </p:txBody>
      </p:sp>
      <p:sp>
        <p:nvSpPr>
          <p:cNvPr id="35" name="Google Shape;35;p19"/>
          <p:cNvSpPr txBox="1"/>
          <p:nvPr>
            <p:ph idx="2" type="body"/>
          </p:nvPr>
        </p:nvSpPr>
        <p:spPr>
          <a:xfrm>
            <a:off x="4648200" y="1219200"/>
            <a:ext cx="4038600" cy="47244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Font typeface="Gill Sans"/>
              <a:buChar char="•"/>
              <a:defRPr sz="2800"/>
            </a:lvl1pPr>
            <a:lvl2pPr indent="-381000" lvl="1" marL="914400" algn="l">
              <a:spcBef>
                <a:spcPts val="480"/>
              </a:spcBef>
              <a:spcAft>
                <a:spcPts val="0"/>
              </a:spcAft>
              <a:buSzPts val="2400"/>
              <a:buFont typeface="Gill Sans"/>
              <a:buChar char="•"/>
              <a:defRPr sz="2400"/>
            </a:lvl2pPr>
            <a:lvl3pPr indent="-355600" lvl="2" marL="1371600" algn="l">
              <a:spcBef>
                <a:spcPts val="400"/>
              </a:spcBef>
              <a:spcAft>
                <a:spcPts val="0"/>
              </a:spcAft>
              <a:buSzPts val="2000"/>
              <a:buFont typeface="Gill Sans"/>
              <a:buChar char="•"/>
              <a:defRPr sz="2000"/>
            </a:lvl3pPr>
            <a:lvl4pPr indent="-342900" lvl="3" marL="1828800" algn="l">
              <a:spcBef>
                <a:spcPts val="360"/>
              </a:spcBef>
              <a:spcAft>
                <a:spcPts val="0"/>
              </a:spcAft>
              <a:buSzPts val="1800"/>
              <a:buFont typeface="Gill Sans"/>
              <a:buChar char="•"/>
              <a:defRPr sz="1800"/>
            </a:lvl4pPr>
            <a:lvl5pPr indent="-342900" lvl="4" marL="2286000" algn="l">
              <a:spcBef>
                <a:spcPts val="360"/>
              </a:spcBef>
              <a:spcAft>
                <a:spcPts val="0"/>
              </a:spcAft>
              <a:buSzPts val="1800"/>
              <a:buFont typeface="Gill Sans"/>
              <a:buChar char="•"/>
              <a:defRPr sz="1800"/>
            </a:lvl5pPr>
            <a:lvl6pPr indent="-342900" lvl="5" marL="2743200" algn="l">
              <a:spcBef>
                <a:spcPts val="360"/>
              </a:spcBef>
              <a:spcAft>
                <a:spcPts val="0"/>
              </a:spcAft>
              <a:buSzPts val="1800"/>
              <a:buFont typeface="Gill Sans"/>
              <a:buChar char="•"/>
              <a:defRPr sz="1800"/>
            </a:lvl6pPr>
            <a:lvl7pPr indent="-342900" lvl="6" marL="3200400" algn="l">
              <a:spcBef>
                <a:spcPts val="360"/>
              </a:spcBef>
              <a:spcAft>
                <a:spcPts val="0"/>
              </a:spcAft>
              <a:buSzPts val="1800"/>
              <a:buFont typeface="Gill Sans"/>
              <a:buChar char="•"/>
              <a:defRPr sz="1800"/>
            </a:lvl7pPr>
            <a:lvl8pPr indent="-342900" lvl="7" marL="3657600" algn="l">
              <a:spcBef>
                <a:spcPts val="360"/>
              </a:spcBef>
              <a:spcAft>
                <a:spcPts val="0"/>
              </a:spcAft>
              <a:buSzPts val="1800"/>
              <a:buFont typeface="Gill Sans"/>
              <a:buChar char="•"/>
              <a:defRPr sz="1800"/>
            </a:lvl8pPr>
            <a:lvl9pPr indent="-342900" lvl="8" marL="4114800" algn="l">
              <a:spcBef>
                <a:spcPts val="360"/>
              </a:spcBef>
              <a:spcAft>
                <a:spcPts val="0"/>
              </a:spcAft>
              <a:buSzPts val="1800"/>
              <a:buFont typeface="Gill Sans"/>
              <a:buChar char="•"/>
              <a:defRPr sz="1800"/>
            </a:lvl9pPr>
          </a:lstStyle>
          <a:p/>
        </p:txBody>
      </p:sp>
      <p:sp>
        <p:nvSpPr>
          <p:cNvPr id="36" name="Google Shape;36;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Gill Sans"/>
              <a:buNone/>
              <a:defRPr b="1" sz="2400"/>
            </a:lvl1pPr>
            <a:lvl2pPr indent="-228600" lvl="1" marL="914400" algn="l">
              <a:spcBef>
                <a:spcPts val="400"/>
              </a:spcBef>
              <a:spcAft>
                <a:spcPts val="0"/>
              </a:spcAft>
              <a:buSzPts val="2000"/>
              <a:buFont typeface="Gill Sans"/>
              <a:buNone/>
              <a:defRPr b="1" sz="2000"/>
            </a:lvl2pPr>
            <a:lvl3pPr indent="-228600" lvl="2" marL="1371600" algn="l">
              <a:spcBef>
                <a:spcPts val="360"/>
              </a:spcBef>
              <a:spcAft>
                <a:spcPts val="0"/>
              </a:spcAft>
              <a:buSzPts val="1800"/>
              <a:buFont typeface="Gill Sans"/>
              <a:buNone/>
              <a:defRPr b="1" sz="1800"/>
            </a:lvl3pPr>
            <a:lvl4pPr indent="-228600" lvl="3" marL="1828800" algn="l">
              <a:spcBef>
                <a:spcPts val="320"/>
              </a:spcBef>
              <a:spcAft>
                <a:spcPts val="0"/>
              </a:spcAft>
              <a:buSzPts val="1600"/>
              <a:buFont typeface="Gill Sans"/>
              <a:buNone/>
              <a:defRPr b="1" sz="1600"/>
            </a:lvl4pPr>
            <a:lvl5pPr indent="-228600" lvl="4" marL="2286000" algn="l">
              <a:spcBef>
                <a:spcPts val="320"/>
              </a:spcBef>
              <a:spcAft>
                <a:spcPts val="0"/>
              </a:spcAft>
              <a:buSzPts val="1600"/>
              <a:buFont typeface="Gill Sans"/>
              <a:buNone/>
              <a:defRPr b="1" sz="1600"/>
            </a:lvl5pPr>
            <a:lvl6pPr indent="-228600" lvl="5" marL="2743200" algn="l">
              <a:spcBef>
                <a:spcPts val="320"/>
              </a:spcBef>
              <a:spcAft>
                <a:spcPts val="0"/>
              </a:spcAft>
              <a:buSzPts val="1600"/>
              <a:buFont typeface="Gill Sans"/>
              <a:buNone/>
              <a:defRPr b="1" sz="1600"/>
            </a:lvl6pPr>
            <a:lvl7pPr indent="-228600" lvl="6" marL="3200400" algn="l">
              <a:spcBef>
                <a:spcPts val="320"/>
              </a:spcBef>
              <a:spcAft>
                <a:spcPts val="0"/>
              </a:spcAft>
              <a:buSzPts val="1600"/>
              <a:buFont typeface="Gill Sans"/>
              <a:buNone/>
              <a:defRPr b="1" sz="1600"/>
            </a:lvl7pPr>
            <a:lvl8pPr indent="-228600" lvl="7" marL="3657600" algn="l">
              <a:spcBef>
                <a:spcPts val="320"/>
              </a:spcBef>
              <a:spcAft>
                <a:spcPts val="0"/>
              </a:spcAft>
              <a:buSzPts val="1600"/>
              <a:buFont typeface="Gill Sans"/>
              <a:buNone/>
              <a:defRPr b="1" sz="1600"/>
            </a:lvl8pPr>
            <a:lvl9pPr indent="-228600" lvl="8" marL="4114800" algn="l">
              <a:spcBef>
                <a:spcPts val="320"/>
              </a:spcBef>
              <a:spcAft>
                <a:spcPts val="0"/>
              </a:spcAft>
              <a:buSzPts val="1600"/>
              <a:buFont typeface="Gill Sans"/>
              <a:buNone/>
              <a:defRPr b="1" sz="1600"/>
            </a:lvl9pPr>
          </a:lstStyle>
          <a:p/>
        </p:txBody>
      </p:sp>
      <p:sp>
        <p:nvSpPr>
          <p:cNvPr id="42" name="Google Shape;42;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Gill Sans"/>
              <a:buChar char="•"/>
              <a:defRPr sz="2400"/>
            </a:lvl1pPr>
            <a:lvl2pPr indent="-355600" lvl="1" marL="914400" algn="l">
              <a:spcBef>
                <a:spcPts val="400"/>
              </a:spcBef>
              <a:spcAft>
                <a:spcPts val="0"/>
              </a:spcAft>
              <a:buSzPts val="2000"/>
              <a:buFont typeface="Gill Sans"/>
              <a:buChar char="•"/>
              <a:defRPr sz="2000"/>
            </a:lvl2pPr>
            <a:lvl3pPr indent="-342900" lvl="2" marL="1371600" algn="l">
              <a:spcBef>
                <a:spcPts val="360"/>
              </a:spcBef>
              <a:spcAft>
                <a:spcPts val="0"/>
              </a:spcAft>
              <a:buSzPts val="1800"/>
              <a:buFont typeface="Gill Sans"/>
              <a:buChar char="•"/>
              <a:defRPr sz="1800"/>
            </a:lvl3pPr>
            <a:lvl4pPr indent="-330200" lvl="3" marL="1828800" algn="l">
              <a:spcBef>
                <a:spcPts val="320"/>
              </a:spcBef>
              <a:spcAft>
                <a:spcPts val="0"/>
              </a:spcAft>
              <a:buSzPts val="1600"/>
              <a:buFont typeface="Gill Sans"/>
              <a:buChar char="•"/>
              <a:defRPr sz="1600"/>
            </a:lvl4pPr>
            <a:lvl5pPr indent="-330200" lvl="4" marL="2286000" algn="l">
              <a:spcBef>
                <a:spcPts val="320"/>
              </a:spcBef>
              <a:spcAft>
                <a:spcPts val="0"/>
              </a:spcAft>
              <a:buSzPts val="1600"/>
              <a:buFont typeface="Gill Sans"/>
              <a:buChar char="•"/>
              <a:defRPr sz="1600"/>
            </a:lvl5pPr>
            <a:lvl6pPr indent="-330200" lvl="5" marL="2743200" algn="l">
              <a:spcBef>
                <a:spcPts val="320"/>
              </a:spcBef>
              <a:spcAft>
                <a:spcPts val="0"/>
              </a:spcAft>
              <a:buSzPts val="1600"/>
              <a:buFont typeface="Gill Sans"/>
              <a:buChar char="•"/>
              <a:defRPr sz="1600"/>
            </a:lvl6pPr>
            <a:lvl7pPr indent="-330200" lvl="6" marL="3200400" algn="l">
              <a:spcBef>
                <a:spcPts val="320"/>
              </a:spcBef>
              <a:spcAft>
                <a:spcPts val="0"/>
              </a:spcAft>
              <a:buSzPts val="1600"/>
              <a:buFont typeface="Gill Sans"/>
              <a:buChar char="•"/>
              <a:defRPr sz="1600"/>
            </a:lvl7pPr>
            <a:lvl8pPr indent="-330200" lvl="7" marL="3657600" algn="l">
              <a:spcBef>
                <a:spcPts val="320"/>
              </a:spcBef>
              <a:spcAft>
                <a:spcPts val="0"/>
              </a:spcAft>
              <a:buSzPts val="1600"/>
              <a:buFont typeface="Gill Sans"/>
              <a:buChar char="•"/>
              <a:defRPr sz="1600"/>
            </a:lvl8pPr>
            <a:lvl9pPr indent="-330200" lvl="8" marL="4114800" algn="l">
              <a:spcBef>
                <a:spcPts val="320"/>
              </a:spcBef>
              <a:spcAft>
                <a:spcPts val="0"/>
              </a:spcAft>
              <a:buSzPts val="1600"/>
              <a:buFont typeface="Gill Sans"/>
              <a:buChar char="•"/>
              <a:defRPr sz="1600"/>
            </a:lvl9pPr>
          </a:lstStyle>
          <a:p/>
        </p:txBody>
      </p:sp>
      <p:sp>
        <p:nvSpPr>
          <p:cNvPr id="43" name="Google Shape;43;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Font typeface="Gill Sans"/>
              <a:buNone/>
              <a:defRPr b="1" sz="2400"/>
            </a:lvl1pPr>
            <a:lvl2pPr indent="-228600" lvl="1" marL="914400" algn="l">
              <a:spcBef>
                <a:spcPts val="400"/>
              </a:spcBef>
              <a:spcAft>
                <a:spcPts val="0"/>
              </a:spcAft>
              <a:buSzPts val="2000"/>
              <a:buFont typeface="Gill Sans"/>
              <a:buNone/>
              <a:defRPr b="1" sz="2000"/>
            </a:lvl2pPr>
            <a:lvl3pPr indent="-228600" lvl="2" marL="1371600" algn="l">
              <a:spcBef>
                <a:spcPts val="360"/>
              </a:spcBef>
              <a:spcAft>
                <a:spcPts val="0"/>
              </a:spcAft>
              <a:buSzPts val="1800"/>
              <a:buFont typeface="Gill Sans"/>
              <a:buNone/>
              <a:defRPr b="1" sz="1800"/>
            </a:lvl3pPr>
            <a:lvl4pPr indent="-228600" lvl="3" marL="1828800" algn="l">
              <a:spcBef>
                <a:spcPts val="320"/>
              </a:spcBef>
              <a:spcAft>
                <a:spcPts val="0"/>
              </a:spcAft>
              <a:buSzPts val="1600"/>
              <a:buFont typeface="Gill Sans"/>
              <a:buNone/>
              <a:defRPr b="1" sz="1600"/>
            </a:lvl4pPr>
            <a:lvl5pPr indent="-228600" lvl="4" marL="2286000" algn="l">
              <a:spcBef>
                <a:spcPts val="320"/>
              </a:spcBef>
              <a:spcAft>
                <a:spcPts val="0"/>
              </a:spcAft>
              <a:buSzPts val="1600"/>
              <a:buFont typeface="Gill Sans"/>
              <a:buNone/>
              <a:defRPr b="1" sz="1600"/>
            </a:lvl5pPr>
            <a:lvl6pPr indent="-228600" lvl="5" marL="2743200" algn="l">
              <a:spcBef>
                <a:spcPts val="320"/>
              </a:spcBef>
              <a:spcAft>
                <a:spcPts val="0"/>
              </a:spcAft>
              <a:buSzPts val="1600"/>
              <a:buFont typeface="Gill Sans"/>
              <a:buNone/>
              <a:defRPr b="1" sz="1600"/>
            </a:lvl6pPr>
            <a:lvl7pPr indent="-228600" lvl="6" marL="3200400" algn="l">
              <a:spcBef>
                <a:spcPts val="320"/>
              </a:spcBef>
              <a:spcAft>
                <a:spcPts val="0"/>
              </a:spcAft>
              <a:buSzPts val="1600"/>
              <a:buFont typeface="Gill Sans"/>
              <a:buNone/>
              <a:defRPr b="1" sz="1600"/>
            </a:lvl7pPr>
            <a:lvl8pPr indent="-228600" lvl="7" marL="3657600" algn="l">
              <a:spcBef>
                <a:spcPts val="320"/>
              </a:spcBef>
              <a:spcAft>
                <a:spcPts val="0"/>
              </a:spcAft>
              <a:buSzPts val="1600"/>
              <a:buFont typeface="Gill Sans"/>
              <a:buNone/>
              <a:defRPr b="1" sz="1600"/>
            </a:lvl8pPr>
            <a:lvl9pPr indent="-228600" lvl="8" marL="4114800" algn="l">
              <a:spcBef>
                <a:spcPts val="320"/>
              </a:spcBef>
              <a:spcAft>
                <a:spcPts val="0"/>
              </a:spcAft>
              <a:buSzPts val="1600"/>
              <a:buFont typeface="Gill Sans"/>
              <a:buNone/>
              <a:defRPr b="1" sz="1600"/>
            </a:lvl9pPr>
          </a:lstStyle>
          <a:p/>
        </p:txBody>
      </p:sp>
      <p:sp>
        <p:nvSpPr>
          <p:cNvPr id="44" name="Google Shape;44;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Font typeface="Gill Sans"/>
              <a:buChar char="•"/>
              <a:defRPr sz="2400"/>
            </a:lvl1pPr>
            <a:lvl2pPr indent="-355600" lvl="1" marL="914400" algn="l">
              <a:spcBef>
                <a:spcPts val="400"/>
              </a:spcBef>
              <a:spcAft>
                <a:spcPts val="0"/>
              </a:spcAft>
              <a:buSzPts val="2000"/>
              <a:buFont typeface="Gill Sans"/>
              <a:buChar char="•"/>
              <a:defRPr sz="2000"/>
            </a:lvl2pPr>
            <a:lvl3pPr indent="-342900" lvl="2" marL="1371600" algn="l">
              <a:spcBef>
                <a:spcPts val="360"/>
              </a:spcBef>
              <a:spcAft>
                <a:spcPts val="0"/>
              </a:spcAft>
              <a:buSzPts val="1800"/>
              <a:buFont typeface="Gill Sans"/>
              <a:buChar char="•"/>
              <a:defRPr sz="1800"/>
            </a:lvl3pPr>
            <a:lvl4pPr indent="-330200" lvl="3" marL="1828800" algn="l">
              <a:spcBef>
                <a:spcPts val="320"/>
              </a:spcBef>
              <a:spcAft>
                <a:spcPts val="0"/>
              </a:spcAft>
              <a:buSzPts val="1600"/>
              <a:buFont typeface="Gill Sans"/>
              <a:buChar char="•"/>
              <a:defRPr sz="1600"/>
            </a:lvl4pPr>
            <a:lvl5pPr indent="-330200" lvl="4" marL="2286000" algn="l">
              <a:spcBef>
                <a:spcPts val="320"/>
              </a:spcBef>
              <a:spcAft>
                <a:spcPts val="0"/>
              </a:spcAft>
              <a:buSzPts val="1600"/>
              <a:buFont typeface="Gill Sans"/>
              <a:buChar char="•"/>
              <a:defRPr sz="1600"/>
            </a:lvl5pPr>
            <a:lvl6pPr indent="-330200" lvl="5" marL="2743200" algn="l">
              <a:spcBef>
                <a:spcPts val="320"/>
              </a:spcBef>
              <a:spcAft>
                <a:spcPts val="0"/>
              </a:spcAft>
              <a:buSzPts val="1600"/>
              <a:buFont typeface="Gill Sans"/>
              <a:buChar char="•"/>
              <a:defRPr sz="1600"/>
            </a:lvl6pPr>
            <a:lvl7pPr indent="-330200" lvl="6" marL="3200400" algn="l">
              <a:spcBef>
                <a:spcPts val="320"/>
              </a:spcBef>
              <a:spcAft>
                <a:spcPts val="0"/>
              </a:spcAft>
              <a:buSzPts val="1600"/>
              <a:buFont typeface="Gill Sans"/>
              <a:buChar char="•"/>
              <a:defRPr sz="1600"/>
            </a:lvl7pPr>
            <a:lvl8pPr indent="-330200" lvl="7" marL="3657600" algn="l">
              <a:spcBef>
                <a:spcPts val="320"/>
              </a:spcBef>
              <a:spcAft>
                <a:spcPts val="0"/>
              </a:spcAft>
              <a:buSzPts val="1600"/>
              <a:buFont typeface="Gill Sans"/>
              <a:buChar char="•"/>
              <a:defRPr sz="1600"/>
            </a:lvl8pPr>
            <a:lvl9pPr indent="-330200" lvl="8" marL="4114800" algn="l">
              <a:spcBef>
                <a:spcPts val="320"/>
              </a:spcBef>
              <a:spcAft>
                <a:spcPts val="0"/>
              </a:spcAft>
              <a:buSzPts val="1600"/>
              <a:buFont typeface="Gill Sans"/>
              <a:buChar char="•"/>
              <a:defRPr sz="1600"/>
            </a:lvl9pPr>
          </a:lstStyle>
          <a:p/>
        </p:txBody>
      </p:sp>
      <p:sp>
        <p:nvSpPr>
          <p:cNvPr id="45" name="Google Shape;45;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Font typeface="Gill Sans"/>
              <a:buChar char="•"/>
              <a:defRPr sz="3200"/>
            </a:lvl1pPr>
            <a:lvl2pPr indent="-406400" lvl="1" marL="914400" algn="l">
              <a:spcBef>
                <a:spcPts val="560"/>
              </a:spcBef>
              <a:spcAft>
                <a:spcPts val="0"/>
              </a:spcAft>
              <a:buSzPts val="2800"/>
              <a:buFont typeface="Gill Sans"/>
              <a:buChar char="•"/>
              <a:defRPr sz="2800"/>
            </a:lvl2pPr>
            <a:lvl3pPr indent="-381000" lvl="2" marL="1371600" algn="l">
              <a:spcBef>
                <a:spcPts val="480"/>
              </a:spcBef>
              <a:spcAft>
                <a:spcPts val="0"/>
              </a:spcAft>
              <a:buSzPts val="2400"/>
              <a:buFont typeface="Gill Sans"/>
              <a:buChar char="•"/>
              <a:defRPr sz="2400"/>
            </a:lvl3pPr>
            <a:lvl4pPr indent="-355600" lvl="3" marL="1828800" algn="l">
              <a:spcBef>
                <a:spcPts val="400"/>
              </a:spcBef>
              <a:spcAft>
                <a:spcPts val="0"/>
              </a:spcAft>
              <a:buSzPts val="2000"/>
              <a:buFont typeface="Gill Sans"/>
              <a:buChar char="•"/>
              <a:defRPr sz="2000"/>
            </a:lvl4pPr>
            <a:lvl5pPr indent="-355600" lvl="4" marL="2286000" algn="l">
              <a:spcBef>
                <a:spcPts val="400"/>
              </a:spcBef>
              <a:spcAft>
                <a:spcPts val="0"/>
              </a:spcAft>
              <a:buSzPts val="2000"/>
              <a:buFont typeface="Gill Sans"/>
              <a:buChar char="•"/>
              <a:defRPr sz="2000"/>
            </a:lvl5pPr>
            <a:lvl6pPr indent="-355600" lvl="5" marL="2743200" algn="l">
              <a:spcBef>
                <a:spcPts val="400"/>
              </a:spcBef>
              <a:spcAft>
                <a:spcPts val="0"/>
              </a:spcAft>
              <a:buSzPts val="2000"/>
              <a:buFont typeface="Gill Sans"/>
              <a:buChar char="•"/>
              <a:defRPr sz="2000"/>
            </a:lvl6pPr>
            <a:lvl7pPr indent="-355600" lvl="6" marL="3200400" algn="l">
              <a:spcBef>
                <a:spcPts val="400"/>
              </a:spcBef>
              <a:spcAft>
                <a:spcPts val="0"/>
              </a:spcAft>
              <a:buSzPts val="2000"/>
              <a:buFont typeface="Gill Sans"/>
              <a:buChar char="•"/>
              <a:defRPr sz="2000"/>
            </a:lvl7pPr>
            <a:lvl8pPr indent="-355600" lvl="7" marL="3657600" algn="l">
              <a:spcBef>
                <a:spcPts val="400"/>
              </a:spcBef>
              <a:spcAft>
                <a:spcPts val="0"/>
              </a:spcAft>
              <a:buSzPts val="2000"/>
              <a:buFont typeface="Gill Sans"/>
              <a:buChar char="•"/>
              <a:defRPr sz="2000"/>
            </a:lvl8pPr>
            <a:lvl9pPr indent="-355600" lvl="8" marL="4114800" algn="l">
              <a:spcBef>
                <a:spcPts val="400"/>
              </a:spcBef>
              <a:spcAft>
                <a:spcPts val="0"/>
              </a:spcAft>
              <a:buSzPts val="2000"/>
              <a:buFont typeface="Gill Sans"/>
              <a:buChar char="•"/>
              <a:defRPr sz="2000"/>
            </a:lvl9pPr>
          </a:lstStyle>
          <a:p/>
        </p:txBody>
      </p:sp>
      <p:sp>
        <p:nvSpPr>
          <p:cNvPr id="60" name="Google Shape;60;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Gill Sans"/>
              <a:buNone/>
              <a:defRPr sz="1400"/>
            </a:lvl1pPr>
            <a:lvl2pPr indent="-228600" lvl="1" marL="914400" algn="l">
              <a:spcBef>
                <a:spcPts val="240"/>
              </a:spcBef>
              <a:spcAft>
                <a:spcPts val="0"/>
              </a:spcAft>
              <a:buSzPts val="1200"/>
              <a:buFont typeface="Gill Sans"/>
              <a:buNone/>
              <a:defRPr sz="1200"/>
            </a:lvl2pPr>
            <a:lvl3pPr indent="-228600" lvl="2" marL="1371600" algn="l">
              <a:spcBef>
                <a:spcPts val="200"/>
              </a:spcBef>
              <a:spcAft>
                <a:spcPts val="0"/>
              </a:spcAft>
              <a:buSzPts val="1000"/>
              <a:buFont typeface="Gill Sans"/>
              <a:buNone/>
              <a:defRPr sz="1000"/>
            </a:lvl3pPr>
            <a:lvl4pPr indent="-228600" lvl="3" marL="1828800" algn="l">
              <a:spcBef>
                <a:spcPts val="180"/>
              </a:spcBef>
              <a:spcAft>
                <a:spcPts val="0"/>
              </a:spcAft>
              <a:buSzPts val="900"/>
              <a:buFont typeface="Gill Sans"/>
              <a:buNone/>
              <a:defRPr sz="900"/>
            </a:lvl4pPr>
            <a:lvl5pPr indent="-228600" lvl="4" marL="2286000" algn="l">
              <a:spcBef>
                <a:spcPts val="180"/>
              </a:spcBef>
              <a:spcAft>
                <a:spcPts val="0"/>
              </a:spcAft>
              <a:buSzPts val="900"/>
              <a:buFont typeface="Gill Sans"/>
              <a:buNone/>
              <a:defRPr sz="900"/>
            </a:lvl5pPr>
            <a:lvl6pPr indent="-228600" lvl="5" marL="2743200" algn="l">
              <a:spcBef>
                <a:spcPts val="180"/>
              </a:spcBef>
              <a:spcAft>
                <a:spcPts val="0"/>
              </a:spcAft>
              <a:buSzPts val="900"/>
              <a:buFont typeface="Gill Sans"/>
              <a:buNone/>
              <a:defRPr sz="900"/>
            </a:lvl6pPr>
            <a:lvl7pPr indent="-228600" lvl="6" marL="3200400" algn="l">
              <a:spcBef>
                <a:spcPts val="180"/>
              </a:spcBef>
              <a:spcAft>
                <a:spcPts val="0"/>
              </a:spcAft>
              <a:buSzPts val="900"/>
              <a:buFont typeface="Gill Sans"/>
              <a:buNone/>
              <a:defRPr sz="900"/>
            </a:lvl7pPr>
            <a:lvl8pPr indent="-228600" lvl="7" marL="3657600" algn="l">
              <a:spcBef>
                <a:spcPts val="180"/>
              </a:spcBef>
              <a:spcAft>
                <a:spcPts val="0"/>
              </a:spcAft>
              <a:buSzPts val="900"/>
              <a:buFont typeface="Gill Sans"/>
              <a:buNone/>
              <a:defRPr sz="900"/>
            </a:lvl8pPr>
            <a:lvl9pPr indent="-228600" lvl="8" marL="4114800" algn="l">
              <a:spcBef>
                <a:spcPts val="180"/>
              </a:spcBef>
              <a:spcAft>
                <a:spcPts val="0"/>
              </a:spcAft>
              <a:buSzPts val="900"/>
              <a:buFont typeface="Gill Sans"/>
              <a:buNone/>
              <a:defRPr sz="900"/>
            </a:lvl9pPr>
          </a:lstStyle>
          <a:p/>
        </p:txBody>
      </p:sp>
      <p:sp>
        <p:nvSpPr>
          <p:cNvPr id="61" name="Google Shape;61;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Gill Sans"/>
              <a:buNone/>
              <a:defRPr b="0" i="0" sz="3200" u="none" cap="none" strike="noStrike">
                <a:solidFill>
                  <a:srgbClr val="000000"/>
                </a:solidFill>
                <a:latin typeface="Gill Sans"/>
                <a:ea typeface="Gill Sans"/>
                <a:cs typeface="Gill Sans"/>
                <a:sym typeface="Gill Sans"/>
              </a:defRPr>
            </a:lvl1pPr>
            <a:lvl2pPr lvl="1" marR="0" rtl="0" algn="l">
              <a:spcBef>
                <a:spcPts val="560"/>
              </a:spcBef>
              <a:spcAft>
                <a:spcPts val="0"/>
              </a:spcAft>
              <a:buClr>
                <a:schemeClr val="dk1"/>
              </a:buClr>
              <a:buSzPts val="2800"/>
              <a:buFont typeface="Gill Sans"/>
              <a:buNone/>
              <a:defRPr b="0" i="0" sz="2800" u="none" cap="none" strike="noStrike">
                <a:solidFill>
                  <a:srgbClr val="000000"/>
                </a:solidFill>
                <a:latin typeface="Gill Sans"/>
                <a:ea typeface="Gill Sans"/>
                <a:cs typeface="Gill Sans"/>
                <a:sym typeface="Gill Sans"/>
              </a:defRPr>
            </a:lvl2pPr>
            <a:lvl3pPr lvl="2" marR="0" rtl="0" algn="l">
              <a:spcBef>
                <a:spcPts val="480"/>
              </a:spcBef>
              <a:spcAft>
                <a:spcPts val="0"/>
              </a:spcAft>
              <a:buClr>
                <a:schemeClr val="dk1"/>
              </a:buClr>
              <a:buSzPts val="2400"/>
              <a:buFont typeface="Gill Sans"/>
              <a:buNone/>
              <a:defRPr b="0" i="0" sz="2400" u="none" cap="none" strike="noStrike">
                <a:solidFill>
                  <a:srgbClr val="000000"/>
                </a:solidFill>
                <a:latin typeface="Gill Sans"/>
                <a:ea typeface="Gill Sans"/>
                <a:cs typeface="Gill Sans"/>
                <a:sym typeface="Gill Sans"/>
              </a:defRPr>
            </a:lvl3pPr>
            <a:lvl4pPr lvl="3" marR="0" rtl="0" algn="l">
              <a:spcBef>
                <a:spcPts val="400"/>
              </a:spcBef>
              <a:spcAft>
                <a:spcPts val="0"/>
              </a:spcAft>
              <a:buClr>
                <a:schemeClr val="dk1"/>
              </a:buClr>
              <a:buSzPts val="2000"/>
              <a:buFont typeface="Gill Sans"/>
              <a:buNone/>
              <a:defRPr b="0" i="0" sz="2000" u="none" cap="none" strike="noStrike">
                <a:solidFill>
                  <a:srgbClr val="000000"/>
                </a:solidFill>
                <a:latin typeface="Gill Sans"/>
                <a:ea typeface="Gill Sans"/>
                <a:cs typeface="Gill Sans"/>
                <a:sym typeface="Gill Sans"/>
              </a:defRPr>
            </a:lvl4pPr>
            <a:lvl5pPr lvl="4" marR="0" rtl="0" algn="l">
              <a:spcBef>
                <a:spcPts val="400"/>
              </a:spcBef>
              <a:spcAft>
                <a:spcPts val="0"/>
              </a:spcAft>
              <a:buClr>
                <a:schemeClr val="dk1"/>
              </a:buClr>
              <a:buSzPts val="2000"/>
              <a:buFont typeface="Gill Sans"/>
              <a:buNone/>
              <a:defRPr b="0" i="0" sz="2000" u="none" cap="none" strike="noStrike">
                <a:solidFill>
                  <a:srgbClr val="000000"/>
                </a:solidFill>
                <a:latin typeface="Gill Sans"/>
                <a:ea typeface="Gill Sans"/>
                <a:cs typeface="Gill Sans"/>
                <a:sym typeface="Gill Sans"/>
              </a:defRPr>
            </a:lvl5pPr>
            <a:lvl6pPr lvl="5" marR="0" rtl="0" algn="l">
              <a:spcBef>
                <a:spcPts val="400"/>
              </a:spcBef>
              <a:spcAft>
                <a:spcPts val="0"/>
              </a:spcAft>
              <a:buClr>
                <a:schemeClr val="dk1"/>
              </a:buClr>
              <a:buSzPts val="2000"/>
              <a:buFont typeface="Gill Sans"/>
              <a:buNone/>
              <a:defRPr b="0" i="0" sz="2000" u="none" cap="none" strike="noStrike">
                <a:solidFill>
                  <a:srgbClr val="000000"/>
                </a:solidFill>
                <a:latin typeface="Gill Sans"/>
                <a:ea typeface="Gill Sans"/>
                <a:cs typeface="Gill Sans"/>
                <a:sym typeface="Gill Sans"/>
              </a:defRPr>
            </a:lvl6pPr>
            <a:lvl7pPr lvl="6" marR="0" rtl="0" algn="l">
              <a:spcBef>
                <a:spcPts val="400"/>
              </a:spcBef>
              <a:spcAft>
                <a:spcPts val="0"/>
              </a:spcAft>
              <a:buClr>
                <a:schemeClr val="dk1"/>
              </a:buClr>
              <a:buSzPts val="2000"/>
              <a:buFont typeface="Gill Sans"/>
              <a:buNone/>
              <a:defRPr b="0" i="0" sz="2000" u="none" cap="none" strike="noStrike">
                <a:solidFill>
                  <a:srgbClr val="000000"/>
                </a:solidFill>
                <a:latin typeface="Gill Sans"/>
                <a:ea typeface="Gill Sans"/>
                <a:cs typeface="Gill Sans"/>
                <a:sym typeface="Gill Sans"/>
              </a:defRPr>
            </a:lvl7pPr>
            <a:lvl8pPr lvl="7" marR="0" rtl="0" algn="l">
              <a:spcBef>
                <a:spcPts val="400"/>
              </a:spcBef>
              <a:spcAft>
                <a:spcPts val="0"/>
              </a:spcAft>
              <a:buClr>
                <a:schemeClr val="dk1"/>
              </a:buClr>
              <a:buSzPts val="2000"/>
              <a:buFont typeface="Gill Sans"/>
              <a:buNone/>
              <a:defRPr b="0" i="0" sz="2000" u="none" cap="none" strike="noStrike">
                <a:solidFill>
                  <a:srgbClr val="000000"/>
                </a:solidFill>
                <a:latin typeface="Gill Sans"/>
                <a:ea typeface="Gill Sans"/>
                <a:cs typeface="Gill Sans"/>
                <a:sym typeface="Gill Sans"/>
              </a:defRPr>
            </a:lvl8pPr>
            <a:lvl9pPr lvl="8" marR="0" rtl="0" algn="l">
              <a:spcBef>
                <a:spcPts val="400"/>
              </a:spcBef>
              <a:spcAft>
                <a:spcPts val="0"/>
              </a:spcAft>
              <a:buClr>
                <a:schemeClr val="dk1"/>
              </a:buClr>
              <a:buSzPts val="2000"/>
              <a:buFont typeface="Gill Sans"/>
              <a:buNone/>
              <a:defRPr b="0" i="0" sz="2000" u="none" cap="none" strike="noStrike">
                <a:solidFill>
                  <a:srgbClr val="000000"/>
                </a:solidFill>
                <a:latin typeface="Gill Sans"/>
                <a:ea typeface="Gill Sans"/>
                <a:cs typeface="Gill Sans"/>
                <a:sym typeface="Gill Sans"/>
              </a:defRPr>
            </a:lvl9pPr>
          </a:lstStyle>
          <a:p/>
        </p:txBody>
      </p:sp>
      <p:sp>
        <p:nvSpPr>
          <p:cNvPr id="67" name="Google Shape;67;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Font typeface="Gill Sans"/>
              <a:buNone/>
              <a:defRPr sz="1400"/>
            </a:lvl1pPr>
            <a:lvl2pPr indent="-228600" lvl="1" marL="914400" algn="l">
              <a:spcBef>
                <a:spcPts val="240"/>
              </a:spcBef>
              <a:spcAft>
                <a:spcPts val="0"/>
              </a:spcAft>
              <a:buSzPts val="1200"/>
              <a:buFont typeface="Gill Sans"/>
              <a:buNone/>
              <a:defRPr sz="1200"/>
            </a:lvl2pPr>
            <a:lvl3pPr indent="-228600" lvl="2" marL="1371600" algn="l">
              <a:spcBef>
                <a:spcPts val="200"/>
              </a:spcBef>
              <a:spcAft>
                <a:spcPts val="0"/>
              </a:spcAft>
              <a:buSzPts val="1000"/>
              <a:buFont typeface="Gill Sans"/>
              <a:buNone/>
              <a:defRPr sz="1000"/>
            </a:lvl3pPr>
            <a:lvl4pPr indent="-228600" lvl="3" marL="1828800" algn="l">
              <a:spcBef>
                <a:spcPts val="180"/>
              </a:spcBef>
              <a:spcAft>
                <a:spcPts val="0"/>
              </a:spcAft>
              <a:buSzPts val="900"/>
              <a:buFont typeface="Gill Sans"/>
              <a:buNone/>
              <a:defRPr sz="900"/>
            </a:lvl4pPr>
            <a:lvl5pPr indent="-228600" lvl="4" marL="2286000" algn="l">
              <a:spcBef>
                <a:spcPts val="180"/>
              </a:spcBef>
              <a:spcAft>
                <a:spcPts val="0"/>
              </a:spcAft>
              <a:buSzPts val="900"/>
              <a:buFont typeface="Gill Sans"/>
              <a:buNone/>
              <a:defRPr sz="900"/>
            </a:lvl5pPr>
            <a:lvl6pPr indent="-228600" lvl="5" marL="2743200" algn="l">
              <a:spcBef>
                <a:spcPts val="180"/>
              </a:spcBef>
              <a:spcAft>
                <a:spcPts val="0"/>
              </a:spcAft>
              <a:buSzPts val="900"/>
              <a:buFont typeface="Gill Sans"/>
              <a:buNone/>
              <a:defRPr sz="900"/>
            </a:lvl6pPr>
            <a:lvl7pPr indent="-228600" lvl="6" marL="3200400" algn="l">
              <a:spcBef>
                <a:spcPts val="180"/>
              </a:spcBef>
              <a:spcAft>
                <a:spcPts val="0"/>
              </a:spcAft>
              <a:buSzPts val="900"/>
              <a:buFont typeface="Gill Sans"/>
              <a:buNone/>
              <a:defRPr sz="900"/>
            </a:lvl7pPr>
            <a:lvl8pPr indent="-228600" lvl="7" marL="3657600" algn="l">
              <a:spcBef>
                <a:spcPts val="180"/>
              </a:spcBef>
              <a:spcAft>
                <a:spcPts val="0"/>
              </a:spcAft>
              <a:buSzPts val="900"/>
              <a:buFont typeface="Gill Sans"/>
              <a:buNone/>
              <a:defRPr sz="900"/>
            </a:lvl8pPr>
            <a:lvl9pPr indent="-228600" lvl="8" marL="4114800" algn="l">
              <a:spcBef>
                <a:spcPts val="180"/>
              </a:spcBef>
              <a:spcAft>
                <a:spcPts val="0"/>
              </a:spcAft>
              <a:buSzPts val="900"/>
              <a:buFont typeface="Gill Sans"/>
              <a:buNone/>
              <a:defRPr sz="900"/>
            </a:lvl9pPr>
          </a:lstStyle>
          <a:p/>
        </p:txBody>
      </p:sp>
      <p:sp>
        <p:nvSpPr>
          <p:cNvPr id="68" name="Google Shape;68;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psam_pg2" id="10" name="Google Shape;10;p1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15"/>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000000"/>
                </a:solidFill>
                <a:latin typeface="Gill Sans"/>
                <a:ea typeface="Gill Sans"/>
                <a:cs typeface="Gill Sans"/>
                <a:sym typeface="Gill Sans"/>
              </a:defRPr>
            </a:lvl1pPr>
            <a:lvl2pPr lvl="1" marR="0" rtl="0" algn="l">
              <a:spcBef>
                <a:spcPts val="0"/>
              </a:spcBef>
              <a:spcAft>
                <a:spcPts val="0"/>
              </a:spcAft>
              <a:buSzPts val="1400"/>
              <a:buNone/>
              <a:defRPr b="0" i="0" sz="3600" u="none" cap="none" strike="noStrike">
                <a:solidFill>
                  <a:srgbClr val="000000"/>
                </a:solidFill>
                <a:latin typeface="Gill Sans"/>
                <a:ea typeface="Gill Sans"/>
                <a:cs typeface="Gill Sans"/>
                <a:sym typeface="Gill Sans"/>
              </a:defRPr>
            </a:lvl2pPr>
            <a:lvl3pPr lvl="2" marR="0" rtl="0" algn="l">
              <a:spcBef>
                <a:spcPts val="0"/>
              </a:spcBef>
              <a:spcAft>
                <a:spcPts val="0"/>
              </a:spcAft>
              <a:buSzPts val="1400"/>
              <a:buNone/>
              <a:defRPr b="0" i="0" sz="3600" u="none" cap="none" strike="noStrike">
                <a:solidFill>
                  <a:srgbClr val="000000"/>
                </a:solidFill>
                <a:latin typeface="Gill Sans"/>
                <a:ea typeface="Gill Sans"/>
                <a:cs typeface="Gill Sans"/>
                <a:sym typeface="Gill Sans"/>
              </a:defRPr>
            </a:lvl3pPr>
            <a:lvl4pPr lvl="3" marR="0" rtl="0" algn="l">
              <a:spcBef>
                <a:spcPts val="0"/>
              </a:spcBef>
              <a:spcAft>
                <a:spcPts val="0"/>
              </a:spcAft>
              <a:buSzPts val="1400"/>
              <a:buNone/>
              <a:defRPr b="0" i="0" sz="3600" u="none" cap="none" strike="noStrike">
                <a:solidFill>
                  <a:srgbClr val="000000"/>
                </a:solidFill>
                <a:latin typeface="Gill Sans"/>
                <a:ea typeface="Gill Sans"/>
                <a:cs typeface="Gill Sans"/>
                <a:sym typeface="Gill Sans"/>
              </a:defRPr>
            </a:lvl4pPr>
            <a:lvl5pPr lvl="4" marR="0" rtl="0" algn="l">
              <a:spcBef>
                <a:spcPts val="0"/>
              </a:spcBef>
              <a:spcAft>
                <a:spcPts val="0"/>
              </a:spcAft>
              <a:buSzPts val="1400"/>
              <a:buNone/>
              <a:defRPr b="0" i="0" sz="3600" u="none" cap="none" strike="noStrike">
                <a:solidFill>
                  <a:srgbClr val="000000"/>
                </a:solidFill>
                <a:latin typeface="Gill Sans"/>
                <a:ea typeface="Gill Sans"/>
                <a:cs typeface="Gill Sans"/>
                <a:sym typeface="Gill Sans"/>
              </a:defRPr>
            </a:lvl5pPr>
            <a:lvl6pPr lvl="5" marR="0" rtl="0" algn="l">
              <a:spcBef>
                <a:spcPts val="0"/>
              </a:spcBef>
              <a:spcAft>
                <a:spcPts val="0"/>
              </a:spcAft>
              <a:buSzPts val="1400"/>
              <a:buNone/>
              <a:defRPr b="0" i="0" sz="3600" u="none" cap="none" strike="noStrike">
                <a:solidFill>
                  <a:srgbClr val="000000"/>
                </a:solidFill>
                <a:latin typeface="Gill Sans"/>
                <a:ea typeface="Gill Sans"/>
                <a:cs typeface="Gill Sans"/>
                <a:sym typeface="Gill Sans"/>
              </a:defRPr>
            </a:lvl6pPr>
            <a:lvl7pPr lvl="6" marR="0" rtl="0" algn="l">
              <a:spcBef>
                <a:spcPts val="0"/>
              </a:spcBef>
              <a:spcAft>
                <a:spcPts val="0"/>
              </a:spcAft>
              <a:buSzPts val="1400"/>
              <a:buNone/>
              <a:defRPr b="0" i="0" sz="3600" u="none" cap="none" strike="noStrike">
                <a:solidFill>
                  <a:srgbClr val="000000"/>
                </a:solidFill>
                <a:latin typeface="Gill Sans"/>
                <a:ea typeface="Gill Sans"/>
                <a:cs typeface="Gill Sans"/>
                <a:sym typeface="Gill Sans"/>
              </a:defRPr>
            </a:lvl7pPr>
            <a:lvl8pPr lvl="7" marR="0" rtl="0" algn="l">
              <a:spcBef>
                <a:spcPts val="0"/>
              </a:spcBef>
              <a:spcAft>
                <a:spcPts val="0"/>
              </a:spcAft>
              <a:buSzPts val="1400"/>
              <a:buNone/>
              <a:defRPr b="0" i="0" sz="3600" u="none" cap="none" strike="noStrike">
                <a:solidFill>
                  <a:srgbClr val="000000"/>
                </a:solidFill>
                <a:latin typeface="Gill Sans"/>
                <a:ea typeface="Gill Sans"/>
                <a:cs typeface="Gill Sans"/>
                <a:sym typeface="Gill Sans"/>
              </a:defRPr>
            </a:lvl8pPr>
            <a:lvl9pPr lvl="8" marR="0" rtl="0" algn="l">
              <a:spcBef>
                <a:spcPts val="0"/>
              </a:spcBef>
              <a:spcAft>
                <a:spcPts val="0"/>
              </a:spcAft>
              <a:buSzPts val="1400"/>
              <a:buNone/>
              <a:defRPr b="0" i="0" sz="3600" u="none" cap="none" strike="noStrike">
                <a:solidFill>
                  <a:srgbClr val="000000"/>
                </a:solidFill>
                <a:latin typeface="Gill Sans"/>
                <a:ea typeface="Gill Sans"/>
                <a:cs typeface="Gill Sans"/>
                <a:sym typeface="Gill Sans"/>
              </a:defRPr>
            </a:lvl9pPr>
          </a:lstStyle>
          <a:p/>
        </p:txBody>
      </p:sp>
      <p:sp>
        <p:nvSpPr>
          <p:cNvPr id="12" name="Google Shape;12;p15"/>
          <p:cNvSpPr txBox="1"/>
          <p:nvPr>
            <p:ph idx="1" type="body"/>
          </p:nvPr>
        </p:nvSpPr>
        <p:spPr>
          <a:xfrm>
            <a:off x="457200" y="1219200"/>
            <a:ext cx="8229600" cy="47244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Gill Sans"/>
              <a:buChar char="•"/>
              <a:defRPr b="0" i="0" sz="2800" u="none" cap="none" strike="noStrike">
                <a:solidFill>
                  <a:srgbClr val="000000"/>
                </a:solidFill>
                <a:latin typeface="Gill Sans"/>
                <a:ea typeface="Gill Sans"/>
                <a:cs typeface="Gill Sans"/>
                <a:sym typeface="Gill Sans"/>
              </a:defRPr>
            </a:lvl1pPr>
            <a:lvl2pPr indent="-393700" lvl="1" marL="914400" marR="0" rtl="0" algn="l">
              <a:spcBef>
                <a:spcPts val="520"/>
              </a:spcBef>
              <a:spcAft>
                <a:spcPts val="0"/>
              </a:spcAft>
              <a:buClr>
                <a:schemeClr val="dk1"/>
              </a:buClr>
              <a:buSzPts val="2600"/>
              <a:buFont typeface="Gill Sans"/>
              <a:buChar char="•"/>
              <a:defRPr b="0" i="0" sz="2600" u="none" cap="none" strike="noStrike">
                <a:solidFill>
                  <a:srgbClr val="000000"/>
                </a:solidFill>
                <a:latin typeface="Gill Sans"/>
                <a:ea typeface="Gill Sans"/>
                <a:cs typeface="Gill Sans"/>
                <a:sym typeface="Gill Sans"/>
              </a:defRPr>
            </a:lvl2pPr>
            <a:lvl3pPr indent="-381000" lvl="2" marL="1371600" marR="0" rtl="0" algn="l">
              <a:spcBef>
                <a:spcPts val="480"/>
              </a:spcBef>
              <a:spcAft>
                <a:spcPts val="0"/>
              </a:spcAft>
              <a:buClr>
                <a:schemeClr val="dk1"/>
              </a:buClr>
              <a:buSzPts val="2400"/>
              <a:buFont typeface="Gill Sans"/>
              <a:buChar char="•"/>
              <a:defRPr b="0" i="0" sz="2400" u="none" cap="none" strike="noStrike">
                <a:solidFill>
                  <a:srgbClr val="000000"/>
                </a:solidFill>
                <a:latin typeface="Gill Sans"/>
                <a:ea typeface="Gill Sans"/>
                <a:cs typeface="Gill Sans"/>
                <a:sym typeface="Gill Sans"/>
              </a:defRPr>
            </a:lvl3pPr>
            <a:lvl4pPr indent="-355600" lvl="3" marL="1828800"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4pPr>
            <a:lvl5pPr indent="-355600" lvl="4" marL="2286000"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5pPr>
            <a:lvl6pPr indent="-355600" lvl="5" marL="2743200"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6pPr>
            <a:lvl7pPr indent="-355600" lvl="6" marL="3200400"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7pPr>
            <a:lvl8pPr indent="-355600" lvl="7" marL="3657600"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8pPr>
            <a:lvl9pPr indent="-355600" lvl="8" marL="4114800" marR="0" rtl="0" algn="l">
              <a:spcBef>
                <a:spcPts val="400"/>
              </a:spcBef>
              <a:spcAft>
                <a:spcPts val="0"/>
              </a:spcAft>
              <a:buClr>
                <a:schemeClr val="dk1"/>
              </a:buClr>
              <a:buSzPts val="2000"/>
              <a:buFont typeface="Gill Sans"/>
              <a:buChar char="•"/>
              <a:defRPr b="0" i="0" sz="2000" u="none" cap="none" strike="noStrike">
                <a:solidFill>
                  <a:srgbClr val="000000"/>
                </a:solidFill>
                <a:latin typeface="Gill Sans"/>
                <a:ea typeface="Gill Sans"/>
                <a:cs typeface="Gill Sans"/>
                <a:sym typeface="Gill Sans"/>
              </a:defRPr>
            </a:lvl9pPr>
          </a:lstStyle>
          <a:p/>
        </p:txBody>
      </p:sp>
      <p:sp>
        <p:nvSpPr>
          <p:cNvPr id="13" name="Google Shape;13;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762000" y="990600"/>
            <a:ext cx="7772400" cy="2057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b="1" lang="en-US" sz="9600">
                <a:latin typeface="Algerian"/>
                <a:ea typeface="Algerian"/>
                <a:cs typeface="Algerian"/>
                <a:sym typeface="Algerian"/>
              </a:rPr>
              <a:t>Python</a:t>
            </a:r>
            <a:endParaRPr/>
          </a:p>
        </p:txBody>
      </p:sp>
      <p:sp>
        <p:nvSpPr>
          <p:cNvPr id="103" name="Google Shape;103;p1"/>
          <p:cNvSpPr txBox="1"/>
          <p:nvPr>
            <p:ph idx="1" type="subTitle"/>
          </p:nvPr>
        </p:nvSpPr>
        <p:spPr>
          <a:xfrm>
            <a:off x="1219200" y="381000"/>
            <a:ext cx="6400800" cy="914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400"/>
              <a:buFont typeface="Gill Sans"/>
              <a:buNone/>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Tkinter  - WIDGETS</a:t>
            </a:r>
            <a:endParaRPr b="1">
              <a:latin typeface="Algerian"/>
              <a:ea typeface="Algerian"/>
              <a:cs typeface="Algerian"/>
              <a:sym typeface="Algerian"/>
            </a:endParaRPr>
          </a:p>
        </p:txBody>
      </p:sp>
      <p:sp>
        <p:nvSpPr>
          <p:cNvPr id="167" name="Google Shape;167;p10"/>
          <p:cNvSpPr txBox="1"/>
          <p:nvPr/>
        </p:nvSpPr>
        <p:spPr>
          <a:xfrm>
            <a:off x="76200" y="1143000"/>
            <a:ext cx="9067800" cy="553997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Label Widget:</a:t>
            </a:r>
            <a:endParaRPr sz="1800">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labels are used to create texts and images and it has to be a single line definition only.</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l1 = Label (window, text=“Training“ font=("Arial Bold", 50))</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 </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l1.grid (column=0, row=0)</a:t>
            </a:r>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Button</a:t>
            </a:r>
            <a:r>
              <a:rPr b="1" lang="en-US" sz="1800">
                <a:solidFill>
                  <a:schemeClr val="dk1"/>
                </a:solidFill>
                <a:latin typeface="Arial"/>
                <a:ea typeface="Arial"/>
                <a:cs typeface="Arial"/>
                <a:sym typeface="Arial"/>
              </a:rPr>
              <a:t> </a:t>
            </a:r>
            <a:r>
              <a:rPr b="1" lang="en-US" sz="1800">
                <a:solidFill>
                  <a:schemeClr val="dk1"/>
                </a:solidFill>
                <a:latin typeface="Georgia"/>
                <a:ea typeface="Georgia"/>
                <a:cs typeface="Georgia"/>
                <a:sym typeface="Georgia"/>
              </a:rPr>
              <a:t>Widget:</a:t>
            </a:r>
            <a:endParaRPr/>
          </a:p>
          <a:p>
            <a:pPr indent="0" lvl="2" marL="9144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A button is a widget which is designed for the user to interact with, i.e. if the button is pressed by mouse click some action might be started.</a:t>
            </a:r>
            <a:endParaRPr b="0" i="0" sz="1800" u="none" cap="none" strike="noStrike">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bt = Button (window, text="Enter“,</a:t>
            </a:r>
            <a:r>
              <a:rPr b="0" i="0" lang="en-US" sz="1600" u="none" cap="none" strike="noStrike">
                <a:solidFill>
                  <a:schemeClr val="dk1"/>
                </a:solidFill>
                <a:latin typeface="Arial"/>
                <a:ea typeface="Arial"/>
                <a:cs typeface="Arial"/>
                <a:sym typeface="Arial"/>
              </a:rPr>
              <a:t> </a:t>
            </a:r>
            <a:r>
              <a:rPr b="0" i="0" lang="en-US" sz="1600" u="none" cap="none" strike="noStrike">
                <a:solidFill>
                  <a:srgbClr val="0000CC"/>
                </a:solidFill>
                <a:latin typeface="Georgia"/>
                <a:ea typeface="Georgia"/>
                <a:cs typeface="Georgia"/>
                <a:sym typeface="Georgia"/>
              </a:rPr>
              <a:t>bg="orange", fg="red")</a:t>
            </a:r>
            <a:endParaRPr b="0" i="0" sz="1600" u="none" cap="none" strike="noStrike">
              <a:solidFill>
                <a:srgbClr val="0000CC"/>
              </a:solidFill>
              <a:latin typeface="Georgia"/>
              <a:ea typeface="Georgia"/>
              <a:cs typeface="Georgia"/>
              <a:sym typeface="Georgia"/>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 </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bt.grid (column=1, row=0)</a:t>
            </a:r>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Entry Widget: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Georgia"/>
                <a:ea typeface="Georgia"/>
                <a:cs typeface="Georgia"/>
                <a:sym typeface="Georgia"/>
              </a:rPr>
              <a:t>It is used to create input fields in the GUI allowing the user to enter.</a:t>
            </a:r>
            <a:endParaRPr sz="1800">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txt = Entry(window,width=10)</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 </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txt.grid(column=1, row=0)</a:t>
            </a:r>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Tkinter  - WIDGETS</a:t>
            </a:r>
            <a:endParaRPr b="1">
              <a:latin typeface="Algerian"/>
              <a:ea typeface="Algerian"/>
              <a:cs typeface="Algerian"/>
              <a:sym typeface="Algerian"/>
            </a:endParaRPr>
          </a:p>
        </p:txBody>
      </p:sp>
      <p:sp>
        <p:nvSpPr>
          <p:cNvPr id="174" name="Google Shape;174;p11"/>
          <p:cNvSpPr txBox="1"/>
          <p:nvPr/>
        </p:nvSpPr>
        <p:spPr>
          <a:xfrm>
            <a:off x="76200" y="1295400"/>
            <a:ext cx="9067800"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Combobox Widget</a:t>
            </a:r>
            <a:endParaRPr sz="1800">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Tkinter Combobox is the drop-down list for the user to choose from. It is a combination of Entry and drop-down widgets</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combo = Combobox(window)</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combo['values']= (1, 2, 3, 4, 5, "Text")</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combo.current(3)</a:t>
            </a:r>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Checkbutton widget</a:t>
            </a:r>
            <a:endParaRPr/>
          </a:p>
          <a:p>
            <a:pPr indent="0" lvl="2" marL="9144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The Checkbutton widget is a widget holding a value. Checkbuttons could contain either text or images. It could also link the callback function to be called when the checkbutton is clicked.</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chk_state = tkinter.BooleanVar()</a:t>
            </a:r>
            <a:br>
              <a:rPr b="0" i="0" lang="en-US" sz="1600" u="none" cap="none" strike="noStrike">
                <a:solidFill>
                  <a:srgbClr val="0000CC"/>
                </a:solidFill>
                <a:latin typeface="Georgia"/>
                <a:ea typeface="Georgia"/>
                <a:cs typeface="Georgia"/>
                <a:sym typeface="Georgia"/>
              </a:rPr>
            </a:br>
            <a:r>
              <a:rPr b="0" i="0" lang="en-US" sz="1600" u="none" cap="none" strike="noStrike">
                <a:solidFill>
                  <a:srgbClr val="0000CC"/>
                </a:solidFill>
                <a:latin typeface="Georgia"/>
                <a:ea typeface="Georgia"/>
                <a:cs typeface="Georgia"/>
                <a:sym typeface="Georgia"/>
              </a:rPr>
              <a:t>chk_state.set (True)</a:t>
            </a:r>
            <a:br>
              <a:rPr b="0" i="0" lang="en-US" sz="1600" u="none" cap="none" strike="noStrike">
                <a:solidFill>
                  <a:srgbClr val="0000CC"/>
                </a:solidFill>
                <a:latin typeface="Georgia"/>
                <a:ea typeface="Georgia"/>
                <a:cs typeface="Georgia"/>
                <a:sym typeface="Georgia"/>
              </a:rPr>
            </a:br>
            <a:r>
              <a:rPr b="0" i="0" lang="en-US" sz="1600" u="none" cap="none" strike="noStrike">
                <a:solidFill>
                  <a:srgbClr val="0000CC"/>
                </a:solidFill>
                <a:latin typeface="Georgia"/>
                <a:ea typeface="Georgia"/>
                <a:cs typeface="Georgia"/>
                <a:sym typeface="Georgia"/>
              </a:rPr>
              <a:t>chk = Checkbutton(window, text='Select', var=chk_state)</a:t>
            </a:r>
            <a:br>
              <a:rPr b="0" i="0" lang="en-US" sz="1600" u="none" cap="none" strike="noStrike">
                <a:solidFill>
                  <a:srgbClr val="0000CC"/>
                </a:solidFill>
                <a:latin typeface="Georgia"/>
                <a:ea typeface="Georgia"/>
                <a:cs typeface="Georgia"/>
                <a:sym typeface="Georgia"/>
              </a:rPr>
            </a:br>
            <a:endParaRPr b="0" i="0" sz="1600" u="none" cap="none" strike="noStrike">
              <a:solidFill>
                <a:srgbClr val="0000CC"/>
              </a:solidFill>
              <a:latin typeface="Georgia"/>
              <a:ea typeface="Georgia"/>
              <a:cs typeface="Georgia"/>
              <a:sym typeface="Georgia"/>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Tkinter  - WIDGETS</a:t>
            </a:r>
            <a:endParaRPr b="1">
              <a:latin typeface="Algerian"/>
              <a:ea typeface="Algerian"/>
              <a:cs typeface="Algerian"/>
              <a:sym typeface="Algerian"/>
            </a:endParaRPr>
          </a:p>
        </p:txBody>
      </p:sp>
      <p:sp>
        <p:nvSpPr>
          <p:cNvPr id="181" name="Google Shape;181;p12"/>
          <p:cNvSpPr txBox="1"/>
          <p:nvPr/>
        </p:nvSpPr>
        <p:spPr>
          <a:xfrm>
            <a:off x="76200" y="1295400"/>
            <a:ext cx="9067800" cy="486287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Radiobutton Widget</a:t>
            </a:r>
            <a:endParaRPr sz="1800">
              <a:solidFill>
                <a:schemeClr val="dk1"/>
              </a:solidFill>
              <a:latin typeface="Georgia"/>
              <a:ea typeface="Georgia"/>
              <a:cs typeface="Georgia"/>
              <a:sym typeface="Georgia"/>
            </a:endParaRPr>
          </a:p>
          <a:p>
            <a:pPr indent="0" lvl="1" marL="4572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	The Radiobutton is a standard Tkinter widget used to implement one-of-many 	selections. </a:t>
            </a:r>
            <a:endParaRPr b="0" i="0" sz="1800" u="none" cap="none" strike="noStrike">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	</a:t>
            </a:r>
            <a:r>
              <a:rPr lang="en-US" sz="1800">
                <a:solidFill>
                  <a:schemeClr val="dk1"/>
                </a:solidFill>
                <a:latin typeface="Arial"/>
                <a:ea typeface="Arial"/>
                <a:cs typeface="Arial"/>
                <a:sym typeface="Arial"/>
              </a:rPr>
              <a:t> </a:t>
            </a:r>
            <a:r>
              <a:rPr lang="en-US" sz="1600">
                <a:solidFill>
                  <a:srgbClr val="0000CC"/>
                </a:solidFill>
                <a:latin typeface="Georgia"/>
                <a:ea typeface="Georgia"/>
                <a:cs typeface="Georgia"/>
                <a:sym typeface="Georgia"/>
              </a:rPr>
              <a:t>rad1 = Radiobutton(window, text='Python', value=1)</a:t>
            </a:r>
            <a:br>
              <a:rPr lang="en-US" sz="1600">
                <a:solidFill>
                  <a:srgbClr val="0000CC"/>
                </a:solidFill>
                <a:latin typeface="Georgia"/>
                <a:ea typeface="Georgia"/>
                <a:cs typeface="Georgia"/>
                <a:sym typeface="Georgia"/>
              </a:rPr>
            </a:br>
            <a:r>
              <a:rPr lang="en-US" sz="1600">
                <a:solidFill>
                  <a:srgbClr val="0000CC"/>
                </a:solidFill>
                <a:latin typeface="Georgia"/>
                <a:ea typeface="Georgia"/>
                <a:cs typeface="Georgia"/>
                <a:sym typeface="Georgia"/>
              </a:rPr>
              <a:t>	 rad2 = Radiobutton(window, text='Java', value=2)</a:t>
            </a:r>
            <a:br>
              <a:rPr lang="en-US" sz="1600">
                <a:solidFill>
                  <a:srgbClr val="0000CC"/>
                </a:solidFill>
                <a:latin typeface="Georgia"/>
                <a:ea typeface="Georgia"/>
                <a:cs typeface="Georgia"/>
                <a:sym typeface="Georgia"/>
              </a:rPr>
            </a:br>
            <a:r>
              <a:rPr lang="en-US" sz="1600">
                <a:solidFill>
                  <a:srgbClr val="0000CC"/>
                </a:solidFill>
                <a:latin typeface="Georgia"/>
                <a:ea typeface="Georgia"/>
                <a:cs typeface="Georgia"/>
                <a:sym typeface="Georgia"/>
              </a:rPr>
              <a:t>	 rad3 = Radiobutton(window, text='Scala', value=3)</a:t>
            </a:r>
            <a:endParaRPr/>
          </a:p>
          <a:p>
            <a:pPr indent="0" lvl="0" marL="0" marR="0" rtl="0" algn="l">
              <a:spcBef>
                <a:spcPts val="0"/>
              </a:spcBef>
              <a:spcAft>
                <a:spcPts val="0"/>
              </a:spcAft>
              <a:buNone/>
            </a:pPr>
            <a:r>
              <a:t/>
            </a:r>
            <a:endParaRPr sz="1600">
              <a:solidFill>
                <a:srgbClr val="0000CC"/>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Scrolled Text Widget</a:t>
            </a:r>
            <a:endParaRPr b="1" sz="1800">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The Tkinter GUI toolkit comes with a scrolled text widget that is called ScrolledText. To get access to it you have to import it separately. It allows you to display large amounts of text in a small space.  </a:t>
            </a:r>
            <a:endParaRPr b="0" i="0" sz="1800" u="none" cap="none" strike="noStrike">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from tkinter import scrolledtext</a:t>
            </a:r>
            <a:endParaRPr b="0" i="0" sz="1600" u="none" cap="none" strike="noStrike">
              <a:solidFill>
                <a:srgbClr val="0000CC"/>
              </a:solidFill>
              <a:latin typeface="Georgia"/>
              <a:ea typeface="Georgia"/>
              <a:cs typeface="Georgia"/>
              <a:sym typeface="Georgia"/>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txt = scrolledtext.ScrolledText(window, width=40,height=10)</a:t>
            </a:r>
            <a:endParaRPr/>
          </a:p>
          <a:p>
            <a:pPr indent="0" lvl="2" marL="914400" marR="0" rtl="0" algn="l">
              <a:spcBef>
                <a:spcPts val="0"/>
              </a:spcBef>
              <a:spcAft>
                <a:spcPts val="0"/>
              </a:spcAft>
              <a:buNone/>
            </a:pPr>
            <a:br>
              <a:rPr b="0" i="0" lang="en-US" sz="1600" u="none" cap="none" strike="noStrike">
                <a:solidFill>
                  <a:srgbClr val="0000CC"/>
                </a:solidFill>
                <a:latin typeface="Georgia"/>
                <a:ea typeface="Georgia"/>
                <a:cs typeface="Georgia"/>
                <a:sym typeface="Georgia"/>
              </a:rPr>
            </a:br>
            <a:endParaRPr b="0" i="0" sz="1600" u="none" cap="none" strike="noStrike">
              <a:solidFill>
                <a:srgbClr val="0000CC"/>
              </a:solidFill>
              <a:latin typeface="Georgia"/>
              <a:ea typeface="Georgia"/>
              <a:cs typeface="Georgia"/>
              <a:sym typeface="Georgia"/>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Tkinter  - WIDGETS</a:t>
            </a:r>
            <a:endParaRPr b="1">
              <a:latin typeface="Algerian"/>
              <a:ea typeface="Algerian"/>
              <a:cs typeface="Algerian"/>
              <a:sym typeface="Algerian"/>
            </a:endParaRPr>
          </a:p>
        </p:txBody>
      </p:sp>
      <p:sp>
        <p:nvSpPr>
          <p:cNvPr id="188" name="Google Shape;188;p13"/>
          <p:cNvSpPr txBox="1"/>
          <p:nvPr/>
        </p:nvSpPr>
        <p:spPr>
          <a:xfrm>
            <a:off x="76200" y="1295400"/>
            <a:ext cx="9067800" cy="390876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Message Box Widget</a:t>
            </a:r>
            <a:endParaRPr/>
          </a:p>
          <a:p>
            <a:pPr indent="0" lvl="2" marL="9144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The tkMessageBox module is used to display </a:t>
            </a:r>
            <a:r>
              <a:rPr b="1" i="0" lang="en-US" sz="1800" u="none" cap="none" strike="noStrike">
                <a:solidFill>
                  <a:schemeClr val="dk1"/>
                </a:solidFill>
                <a:latin typeface="Georgia"/>
                <a:ea typeface="Georgia"/>
                <a:cs typeface="Georgia"/>
                <a:sym typeface="Georgia"/>
              </a:rPr>
              <a:t>message boxes</a:t>
            </a:r>
            <a:r>
              <a:rPr b="0" i="0" lang="en-US" sz="1800" u="none" cap="none" strike="noStrike">
                <a:solidFill>
                  <a:schemeClr val="dk1"/>
                </a:solidFill>
                <a:latin typeface="Georgia"/>
                <a:ea typeface="Georgia"/>
                <a:cs typeface="Georgia"/>
                <a:sym typeface="Georgia"/>
              </a:rPr>
              <a:t> in your applications. This module provides a number of functions that you can use to display an appropriate </a:t>
            </a:r>
            <a:r>
              <a:rPr b="1" i="0" lang="en-US" sz="1800" u="none" cap="none" strike="noStrike">
                <a:solidFill>
                  <a:schemeClr val="dk1"/>
                </a:solidFill>
                <a:latin typeface="Georgia"/>
                <a:ea typeface="Georgia"/>
                <a:cs typeface="Georgia"/>
                <a:sym typeface="Georgia"/>
              </a:rPr>
              <a:t>message</a:t>
            </a:r>
            <a:r>
              <a:rPr b="0" i="0" lang="en-US" sz="1800" u="none" cap="none" strike="noStrike">
                <a:solidFill>
                  <a:schemeClr val="dk1"/>
                </a:solidFill>
                <a:latin typeface="Georgia"/>
                <a:ea typeface="Georgia"/>
                <a:cs typeface="Georgia"/>
                <a:sym typeface="Georgia"/>
              </a:rPr>
              <a:t>. </a:t>
            </a:r>
            <a:endParaRPr b="0" i="0" sz="1800" u="none" cap="none" strike="noStrike">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messagebox.showinfo('Message title', 'Message content')</a:t>
            </a:r>
            <a:endParaRPr b="0" i="0" sz="1600" u="none" cap="none" strike="noStrike">
              <a:solidFill>
                <a:srgbClr val="0000CC"/>
              </a:solidFill>
              <a:latin typeface="Georgia"/>
              <a:ea typeface="Georgia"/>
              <a:cs typeface="Georgia"/>
              <a:sym typeface="Georgia"/>
            </a:endParaRPr>
          </a:p>
          <a:p>
            <a:pPr indent="0" lvl="2" marL="914400" marR="0" rtl="0" algn="l">
              <a:spcBef>
                <a:spcPts val="0"/>
              </a:spcBef>
              <a:spcAft>
                <a:spcPts val="0"/>
              </a:spcAft>
              <a:buNone/>
            </a:pPr>
            <a:r>
              <a:t/>
            </a:r>
            <a:endParaRPr b="0" i="0" sz="1800" u="none" cap="none" strike="noStrike">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Spinbox widget </a:t>
            </a:r>
            <a:r>
              <a:rPr lang="en-US" sz="1800">
                <a:solidFill>
                  <a:schemeClr val="dk1"/>
                </a:solidFill>
                <a:latin typeface="Georgia"/>
                <a:ea typeface="Georgia"/>
                <a:cs typeface="Georgia"/>
                <a:sym typeface="Georgia"/>
              </a:rPr>
              <a:t>	</a:t>
            </a:r>
            <a:endParaRPr sz="1800">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The Spinbox widget is an alternative to the Entry widget. It provides the range of values to the user, out of which, the user can select the one. It is used in the case where a user is given some fixed number of values to choose from.</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spin = Spinbox(window, from_=0, to=100, width=5)</a:t>
            </a:r>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285750" lvl="0" marL="285750" rtl="0" algn="l">
              <a:spcBef>
                <a:spcPts val="0"/>
              </a:spcBef>
              <a:spcAft>
                <a:spcPts val="0"/>
              </a:spcAft>
              <a:buNone/>
            </a:pPr>
            <a:r>
              <a:rPr b="1" lang="en-US">
                <a:latin typeface="Algerian"/>
                <a:ea typeface="Algerian"/>
                <a:cs typeface="Algerian"/>
                <a:sym typeface="Algerian"/>
              </a:rPr>
              <a:t>Binding Functions &amp; Events </a:t>
            </a:r>
            <a:endParaRPr/>
          </a:p>
        </p:txBody>
      </p:sp>
      <p:sp>
        <p:nvSpPr>
          <p:cNvPr id="195" name="Google Shape;195;p14"/>
          <p:cNvSpPr txBox="1"/>
          <p:nvPr/>
        </p:nvSpPr>
        <p:spPr>
          <a:xfrm>
            <a:off x="76200" y="1295400"/>
            <a:ext cx="9067800" cy="5293757"/>
          </a:xfrm>
          <a:prstGeom prst="rect">
            <a:avLst/>
          </a:prstGeom>
          <a:noFill/>
          <a:ln>
            <a:noFill/>
          </a:ln>
        </p:spPr>
        <p:txBody>
          <a:bodyPr anchorCtr="0" anchor="t" bIns="45700" lIns="91425" spcFirstLastPara="1" rIns="91425" wrap="square" tIns="45700">
            <a:spAutoFit/>
          </a:bodyPr>
          <a:lstStyle/>
          <a:p>
            <a:pPr indent="0" lvl="2" marL="914400" marR="0" rtl="0" algn="l">
              <a:spcBef>
                <a:spcPts val="0"/>
              </a:spcBef>
              <a:spcAft>
                <a:spcPts val="0"/>
              </a:spcAft>
              <a:buNone/>
            </a:pPr>
            <a:r>
              <a:t/>
            </a:r>
            <a:endParaRPr b="0" i="0" sz="1800" u="none" cap="none" strike="noStrike">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Binding Functions</a:t>
            </a:r>
            <a:endParaRPr sz="1800">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Calling functions whenever an event occurs refers to a binding function.</a:t>
            </a:r>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tkinter.Button(window, text = "Click Me!", command = FuncName)</a:t>
            </a:r>
            <a:endParaRPr b="0" i="0" sz="1600" u="none" cap="none" strike="noStrike">
              <a:solidFill>
                <a:srgbClr val="0000CC"/>
              </a:solidFill>
              <a:latin typeface="Georgia"/>
              <a:ea typeface="Georgia"/>
              <a:cs typeface="Georgia"/>
              <a:sym typeface="Georgia"/>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eorgia"/>
                <a:ea typeface="Georgia"/>
                <a:cs typeface="Georgia"/>
                <a:sym typeface="Georgia"/>
              </a:rPr>
              <a:t>Events </a:t>
            </a:r>
            <a:endParaRPr b="1" sz="1800">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They can be key presses or mouse operations by the user. Tkinter provides a mechanism to let the programmer deal with events. For each widget, it's possible to bind Python functions and methods to an event. If the defined event occurs in the widget, the "handler" function is called with an event object.</a:t>
            </a:r>
            <a:endParaRPr/>
          </a:p>
          <a:p>
            <a:pPr indent="-285750" lvl="2" marL="12001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Georgia"/>
                <a:ea typeface="Georgia"/>
                <a:cs typeface="Georgia"/>
                <a:sym typeface="Georgia"/>
              </a:rPr>
              <a:t>&lt;Button-1&gt; for left click</a:t>
            </a:r>
            <a:endParaRPr/>
          </a:p>
          <a:p>
            <a:pPr indent="-285750" lvl="2" marL="12001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Georgia"/>
                <a:ea typeface="Georgia"/>
                <a:cs typeface="Georgia"/>
                <a:sym typeface="Georgia"/>
              </a:rPr>
              <a:t>&lt;Button-2&gt; for middle click</a:t>
            </a:r>
            <a:endParaRPr/>
          </a:p>
          <a:p>
            <a:pPr indent="-285750" lvl="2" marL="12001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Georgia"/>
                <a:ea typeface="Georgia"/>
                <a:cs typeface="Georgia"/>
                <a:sym typeface="Georgia"/>
              </a:rPr>
              <a:t>&lt;Button-3&gt; for right click</a:t>
            </a:r>
            <a:endParaRPr/>
          </a:p>
          <a:p>
            <a:pPr indent="0" lvl="2" marL="914400" marR="0" rtl="0" algn="l">
              <a:spcBef>
                <a:spcPts val="0"/>
              </a:spcBef>
              <a:spcAft>
                <a:spcPts val="0"/>
              </a:spcAft>
              <a:buNone/>
            </a:pPr>
            <a:r>
              <a:t/>
            </a:r>
            <a:endParaRPr b="0" i="0" sz="1800" u="none" cap="none" strike="noStrike">
              <a:solidFill>
                <a:schemeClr val="dk1"/>
              </a:solidFill>
              <a:latin typeface="Georgia"/>
              <a:ea typeface="Georgia"/>
              <a:cs typeface="Georgia"/>
              <a:sym typeface="Georgia"/>
            </a:endParaRPr>
          </a:p>
          <a:p>
            <a:pPr indent="0" lvl="2" marL="914400" marR="0" rtl="0" algn="l">
              <a:spcBef>
                <a:spcPts val="0"/>
              </a:spcBef>
              <a:spcAft>
                <a:spcPts val="0"/>
              </a:spcAft>
              <a:buNone/>
            </a:pPr>
            <a:r>
              <a:rPr b="0" i="0" lang="en-US" sz="1600" u="none" cap="none" strike="noStrike">
                <a:solidFill>
                  <a:srgbClr val="0000CC"/>
                </a:solidFill>
                <a:latin typeface="Georgia"/>
                <a:ea typeface="Georgia"/>
                <a:cs typeface="Georgia"/>
                <a:sym typeface="Georgia"/>
              </a:rPr>
              <a:t>btn.bind("&lt;Button-1&gt;", FuncName)</a:t>
            </a:r>
            <a:endParaRPr b="0" i="0" sz="1600" u="none" cap="none" strike="noStrike">
              <a:solidFill>
                <a:srgbClr val="0000CC"/>
              </a:solidFill>
              <a:latin typeface="Georgia"/>
              <a:ea typeface="Georgia"/>
              <a:cs typeface="Georgia"/>
              <a:sym typeface="Georgia"/>
            </a:endParaRPr>
          </a:p>
          <a:p>
            <a:pPr indent="0" lvl="2" marL="914400" marR="0" rtl="0" algn="l">
              <a:spcBef>
                <a:spcPts val="0"/>
              </a:spcBef>
              <a:spcAft>
                <a:spcPts val="0"/>
              </a:spcAft>
              <a:buNone/>
            </a:pPr>
            <a:r>
              <a:t/>
            </a:r>
            <a:endParaRPr b="0" i="0" sz="1800" u="none" cap="none" strike="noStrike">
              <a:solidFill>
                <a:schemeClr val="dk1"/>
              </a:solidFill>
              <a:latin typeface="Georgia"/>
              <a:ea typeface="Georgia"/>
              <a:cs typeface="Georgia"/>
              <a:sym typeface="Georgia"/>
            </a:endParaRPr>
          </a:p>
          <a:p>
            <a:pPr indent="0" lvl="2" marL="914400" marR="0" rtl="0" algn="l">
              <a:spcBef>
                <a:spcPts val="0"/>
              </a:spcBef>
              <a:spcAft>
                <a:spcPts val="0"/>
              </a:spcAft>
              <a:buNone/>
            </a:pPr>
            <a:r>
              <a:t/>
            </a:r>
            <a:endParaRPr b="0" i="0" sz="1600" u="none" cap="none" strike="noStrike">
              <a:solidFill>
                <a:srgbClr val="0000CC"/>
              </a:solidFill>
              <a:latin typeface="Georgia"/>
              <a:ea typeface="Georgia"/>
              <a:cs typeface="Georgia"/>
              <a:sym typeface="Georgia"/>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idx="1" type="body"/>
          </p:nvPr>
        </p:nvSpPr>
        <p:spPr>
          <a:xfrm>
            <a:off x="152400" y="1143000"/>
            <a:ext cx="8998527" cy="5715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4800"/>
              <a:buFont typeface="Algerian"/>
              <a:buNone/>
            </a:pPr>
            <a:r>
              <a:rPr b="1" lang="en-US" sz="4800">
                <a:latin typeface="Algerian"/>
                <a:ea typeface="Algerian"/>
                <a:cs typeface="Algerian"/>
                <a:sym typeface="Algerian"/>
              </a:rPr>
              <a:t>Graphical user interface</a:t>
            </a:r>
            <a:endParaRPr sz="4800">
              <a:latin typeface="Georgia"/>
              <a:ea typeface="Georgia"/>
              <a:cs typeface="Georgia"/>
              <a:sym typeface="Georgia"/>
            </a:endParaRPr>
          </a:p>
        </p:txBody>
      </p:sp>
      <p:sp>
        <p:nvSpPr>
          <p:cNvPr id="110" name="Google Shape;110;p2"/>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Graphical user interface</a:t>
            </a:r>
            <a:endParaRPr>
              <a:latin typeface="Georgia"/>
              <a:ea typeface="Georgia"/>
              <a:cs typeface="Georgia"/>
              <a:sym typeface="Georgia"/>
            </a:endParaRPr>
          </a:p>
        </p:txBody>
      </p:sp>
      <p:sp>
        <p:nvSpPr>
          <p:cNvPr id="117" name="Google Shape;117;p3"/>
          <p:cNvSpPr txBox="1"/>
          <p:nvPr>
            <p:ph idx="1" type="body"/>
          </p:nvPr>
        </p:nvSpPr>
        <p:spPr>
          <a:xfrm>
            <a:off x="457200" y="1219200"/>
            <a:ext cx="82296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Georgia"/>
              <a:buChar char="•"/>
            </a:pPr>
            <a:r>
              <a:rPr lang="en-US">
                <a:latin typeface="Georgia"/>
                <a:ea typeface="Georgia"/>
                <a:cs typeface="Georgia"/>
                <a:sym typeface="Georgia"/>
              </a:rPr>
              <a:t>Graphical user interface</a:t>
            </a:r>
            <a:endParaRPr/>
          </a:p>
          <a:p>
            <a:pPr indent="-342900" lvl="0" marL="342900" rtl="0" algn="l">
              <a:spcBef>
                <a:spcPts val="560"/>
              </a:spcBef>
              <a:spcAft>
                <a:spcPts val="0"/>
              </a:spcAft>
              <a:buSzPts val="2800"/>
              <a:buFont typeface="Georgia"/>
              <a:buChar char="•"/>
            </a:pPr>
            <a:r>
              <a:rPr lang="en-US">
                <a:latin typeface="Georgia"/>
                <a:ea typeface="Georgia"/>
                <a:cs typeface="Georgia"/>
                <a:sym typeface="Georgia"/>
              </a:rPr>
              <a:t>Python GUI Libraries  </a:t>
            </a:r>
            <a:endParaRPr/>
          </a:p>
          <a:p>
            <a:pPr indent="-342900" lvl="0" marL="342900" rtl="0" algn="l">
              <a:spcBef>
                <a:spcPts val="560"/>
              </a:spcBef>
              <a:spcAft>
                <a:spcPts val="0"/>
              </a:spcAft>
              <a:buSzPts val="2800"/>
              <a:buFont typeface="Georgia"/>
              <a:buChar char="•"/>
            </a:pPr>
            <a:r>
              <a:rPr lang="en-US">
                <a:latin typeface="Georgia"/>
                <a:ea typeface="Georgia"/>
                <a:cs typeface="Georgia"/>
                <a:sym typeface="Georgia"/>
              </a:rPr>
              <a:t>Tkinter</a:t>
            </a:r>
            <a:endParaRPr/>
          </a:p>
          <a:p>
            <a:pPr indent="-342900" lvl="0" marL="342900" rtl="0" algn="l">
              <a:spcBef>
                <a:spcPts val="560"/>
              </a:spcBef>
              <a:spcAft>
                <a:spcPts val="0"/>
              </a:spcAft>
              <a:buSzPts val="2800"/>
              <a:buFont typeface="Georgia"/>
              <a:buChar char="•"/>
            </a:pPr>
            <a:r>
              <a:rPr lang="en-US">
                <a:latin typeface="Georgia"/>
                <a:ea typeface="Georgia"/>
                <a:cs typeface="Georgia"/>
                <a:sym typeface="Georgia"/>
              </a:rPr>
              <a:t>Tkinter - widgets</a:t>
            </a:r>
            <a:endParaRPr/>
          </a:p>
          <a:p>
            <a:pPr indent="-342900" lvl="0" marL="342900" rtl="0" algn="l">
              <a:spcBef>
                <a:spcPts val="560"/>
              </a:spcBef>
              <a:spcAft>
                <a:spcPts val="0"/>
              </a:spcAft>
              <a:buSzPts val="2800"/>
              <a:buFont typeface="Georgia"/>
              <a:buChar char="•"/>
            </a:pPr>
            <a:r>
              <a:rPr lang="en-US">
                <a:latin typeface="Georgia"/>
                <a:ea typeface="Georgia"/>
                <a:cs typeface="Georgia"/>
                <a:sym typeface="Georgia"/>
              </a:rPr>
              <a:t>Tkinter  - top level windows</a:t>
            </a:r>
            <a:endParaRPr/>
          </a:p>
          <a:p>
            <a:pPr indent="-342900" lvl="0" marL="342900" rtl="0" algn="l">
              <a:spcBef>
                <a:spcPts val="560"/>
              </a:spcBef>
              <a:spcAft>
                <a:spcPts val="0"/>
              </a:spcAft>
              <a:buSzPts val="2800"/>
              <a:buFont typeface="Georgia"/>
              <a:buChar char="•"/>
            </a:pPr>
            <a:r>
              <a:rPr lang="en-US">
                <a:latin typeface="Georgia"/>
                <a:ea typeface="Georgia"/>
                <a:cs typeface="Georgia"/>
                <a:sym typeface="Georgia"/>
              </a:rPr>
              <a:t>Tkinter  - Geometry Management</a:t>
            </a:r>
            <a:endParaRPr/>
          </a:p>
          <a:p>
            <a:pPr indent="-342900" lvl="0" marL="342900" rtl="0" algn="l">
              <a:spcBef>
                <a:spcPts val="560"/>
              </a:spcBef>
              <a:spcAft>
                <a:spcPts val="0"/>
              </a:spcAft>
              <a:buSzPts val="2800"/>
              <a:buFont typeface="Georgia"/>
              <a:buChar char="•"/>
            </a:pPr>
            <a:r>
              <a:rPr lang="en-US">
                <a:latin typeface="Georgia"/>
                <a:ea typeface="Georgia"/>
                <a:cs typeface="Georgia"/>
                <a:sym typeface="Georgia"/>
              </a:rPr>
              <a:t>Binding Functions &amp; Events</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Graphical user interface</a:t>
            </a:r>
            <a:endParaRPr>
              <a:latin typeface="Georgia"/>
              <a:ea typeface="Georgia"/>
              <a:cs typeface="Georgia"/>
              <a:sym typeface="Georgia"/>
            </a:endParaRPr>
          </a:p>
        </p:txBody>
      </p:sp>
      <p:sp>
        <p:nvSpPr>
          <p:cNvPr id="124" name="Google Shape;124;p4"/>
          <p:cNvSpPr txBox="1"/>
          <p:nvPr>
            <p:ph idx="1" type="body"/>
          </p:nvPr>
        </p:nvSpPr>
        <p:spPr>
          <a:xfrm>
            <a:off x="228600" y="1219200"/>
            <a:ext cx="8915400" cy="5638800"/>
          </a:xfrm>
          <a:prstGeom prst="rect">
            <a:avLst/>
          </a:prstGeom>
          <a:noFill/>
          <a:ln>
            <a:noFill/>
          </a:ln>
        </p:spPr>
        <p:txBody>
          <a:bodyPr anchorCtr="0" anchor="t" bIns="45700" lIns="91425" spcFirstLastPara="1" rIns="91425" wrap="square" tIns="45700">
            <a:noAutofit/>
          </a:bodyPr>
          <a:lstStyle/>
          <a:p>
            <a:pPr indent="-241300" lvl="0" marL="342900" rtl="0" algn="l">
              <a:spcBef>
                <a:spcPts val="0"/>
              </a:spcBef>
              <a:spcAft>
                <a:spcPts val="0"/>
              </a:spcAft>
              <a:buSzPts val="1600"/>
              <a:buFont typeface="Gill Sans"/>
              <a:buNone/>
            </a:pPr>
            <a:r>
              <a:t/>
            </a:r>
            <a:endParaRPr sz="1600">
              <a:latin typeface="Georgia"/>
              <a:ea typeface="Georgia"/>
              <a:cs typeface="Georgia"/>
              <a:sym typeface="Georgia"/>
            </a:endParaRPr>
          </a:p>
          <a:p>
            <a:pPr indent="-342900" lvl="0" marL="342900" rtl="0" algn="l">
              <a:spcBef>
                <a:spcPts val="360"/>
              </a:spcBef>
              <a:spcAft>
                <a:spcPts val="0"/>
              </a:spcAft>
              <a:buSzPts val="1800"/>
              <a:buFont typeface="Georgia"/>
              <a:buChar char="•"/>
            </a:pPr>
            <a:r>
              <a:rPr b="1" lang="en-US" sz="1800">
                <a:latin typeface="Georgia"/>
                <a:ea typeface="Georgia"/>
                <a:cs typeface="Georgia"/>
                <a:sym typeface="Georgia"/>
              </a:rPr>
              <a:t>Graphical User Interface (GUI)</a:t>
            </a:r>
            <a:r>
              <a:rPr lang="en-US" sz="1800">
                <a:latin typeface="Georgia"/>
                <a:ea typeface="Georgia"/>
                <a:cs typeface="Georgia"/>
                <a:sym typeface="Georgia"/>
              </a:rPr>
              <a:t> is nothing but a desktop application which helps you to interact with the computers. They are used to perform different tasks in the desktops, laptops and other electronic devices.</a:t>
            </a:r>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b="1" lang="en-US" sz="1800">
                <a:latin typeface="Georgia"/>
                <a:ea typeface="Georgia"/>
                <a:cs typeface="Georgia"/>
                <a:sym typeface="Georgia"/>
              </a:rPr>
              <a:t>GUI</a:t>
            </a:r>
            <a:r>
              <a:rPr lang="en-US" sz="1800">
                <a:latin typeface="Georgia"/>
                <a:ea typeface="Georgia"/>
                <a:cs typeface="Georgia"/>
                <a:sym typeface="Georgia"/>
              </a:rPr>
              <a:t> apps like </a:t>
            </a:r>
            <a:r>
              <a:rPr b="1" lang="en-US" sz="1800">
                <a:latin typeface="Georgia"/>
                <a:ea typeface="Georgia"/>
                <a:cs typeface="Georgia"/>
                <a:sym typeface="Georgia"/>
              </a:rPr>
              <a:t>Text-Editors</a:t>
            </a:r>
            <a:r>
              <a:rPr lang="en-US" sz="1800">
                <a:latin typeface="Georgia"/>
                <a:ea typeface="Georgia"/>
                <a:cs typeface="Georgia"/>
                <a:sym typeface="Georgia"/>
              </a:rPr>
              <a:t> are used to create, read, update and delete different types of files.</a:t>
            </a:r>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b="1" lang="en-US" sz="1800">
                <a:latin typeface="Georgia"/>
                <a:ea typeface="Georgia"/>
                <a:cs typeface="Georgia"/>
                <a:sym typeface="Georgia"/>
              </a:rPr>
              <a:t>GUI</a:t>
            </a:r>
            <a:r>
              <a:rPr lang="en-US" sz="1800">
                <a:latin typeface="Georgia"/>
                <a:ea typeface="Georgia"/>
                <a:cs typeface="Georgia"/>
                <a:sym typeface="Georgia"/>
              </a:rPr>
              <a:t> apps like Sudoku, Chess and Solitaire are games which you can play.</a:t>
            </a:r>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b="1" lang="en-US" sz="1800">
                <a:latin typeface="Georgia"/>
                <a:ea typeface="Georgia"/>
                <a:cs typeface="Georgia"/>
                <a:sym typeface="Georgia"/>
              </a:rPr>
              <a:t>GUI</a:t>
            </a:r>
            <a:r>
              <a:rPr lang="en-US" sz="1800">
                <a:latin typeface="Georgia"/>
                <a:ea typeface="Georgia"/>
                <a:cs typeface="Georgia"/>
                <a:sym typeface="Georgia"/>
              </a:rPr>
              <a:t> apps like </a:t>
            </a:r>
            <a:r>
              <a:rPr b="1" lang="en-US" sz="1800">
                <a:latin typeface="Georgia"/>
                <a:ea typeface="Georgia"/>
                <a:cs typeface="Georgia"/>
                <a:sym typeface="Georgia"/>
              </a:rPr>
              <a:t>Google Chrome, Firefox and Microsoft Edge</a:t>
            </a:r>
            <a:r>
              <a:rPr lang="en-US" sz="1800">
                <a:latin typeface="Georgia"/>
                <a:ea typeface="Georgia"/>
                <a:cs typeface="Georgia"/>
                <a:sym typeface="Georgia"/>
              </a:rPr>
              <a:t> are used to browse through the </a:t>
            </a:r>
            <a:r>
              <a:rPr b="1" lang="en-US" sz="1800">
                <a:latin typeface="Georgia"/>
                <a:ea typeface="Georgia"/>
                <a:cs typeface="Georgia"/>
                <a:sym typeface="Georgia"/>
              </a:rPr>
              <a:t>Internet</a:t>
            </a:r>
            <a:r>
              <a:rPr lang="en-US" sz="1800">
                <a:latin typeface="Georgia"/>
                <a:ea typeface="Georgia"/>
                <a:cs typeface="Georgia"/>
                <a:sym typeface="Georgia"/>
              </a:rPr>
              <a:t>.</a:t>
            </a:r>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0" lvl="0" marL="0" rtl="0" algn="l">
              <a:spcBef>
                <a:spcPts val="320"/>
              </a:spcBef>
              <a:spcAft>
                <a:spcPts val="0"/>
              </a:spcAft>
              <a:buSzPts val="1600"/>
              <a:buFont typeface="Georgia"/>
              <a:buNone/>
            </a:pPr>
            <a:r>
              <a:rPr lang="en-US" sz="1600">
                <a:latin typeface="Georgia"/>
                <a:ea typeface="Georgia"/>
                <a:cs typeface="Georgia"/>
                <a:sym typeface="Georgia"/>
              </a:rPr>
              <a:t>	</a:t>
            </a:r>
            <a:endParaRPr/>
          </a:p>
          <a:p>
            <a:pPr indent="-241300" lvl="0" marL="342900" rtl="0" algn="l">
              <a:spcBef>
                <a:spcPts val="320"/>
              </a:spcBef>
              <a:spcAft>
                <a:spcPts val="0"/>
              </a:spcAft>
              <a:buSzPts val="1600"/>
              <a:buFont typeface="Gill Sans"/>
              <a:buNone/>
            </a:pPr>
            <a:r>
              <a:t/>
            </a:r>
            <a:endParaRPr sz="1600">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Python GUI Libraries  </a:t>
            </a:r>
            <a:endParaRPr b="1">
              <a:latin typeface="Algerian"/>
              <a:ea typeface="Algerian"/>
              <a:cs typeface="Algerian"/>
              <a:sym typeface="Algerian"/>
            </a:endParaRPr>
          </a:p>
        </p:txBody>
      </p:sp>
      <p:sp>
        <p:nvSpPr>
          <p:cNvPr id="131" name="Google Shape;131;p5"/>
          <p:cNvSpPr txBox="1"/>
          <p:nvPr>
            <p:ph idx="1" type="body"/>
          </p:nvPr>
        </p:nvSpPr>
        <p:spPr>
          <a:xfrm>
            <a:off x="228600" y="1219200"/>
            <a:ext cx="8915400" cy="5638800"/>
          </a:xfrm>
          <a:prstGeom prst="rect">
            <a:avLst/>
          </a:prstGeom>
          <a:noFill/>
          <a:ln>
            <a:noFill/>
          </a:ln>
        </p:spPr>
        <p:txBody>
          <a:bodyPr anchorCtr="0" anchor="t" bIns="45700" lIns="91425" spcFirstLastPara="1" rIns="91425" wrap="square" tIns="45700">
            <a:noAutofit/>
          </a:bodyPr>
          <a:lstStyle/>
          <a:p>
            <a:pPr indent="-241300" lvl="0" marL="342900" rtl="0" algn="l">
              <a:spcBef>
                <a:spcPts val="0"/>
              </a:spcBef>
              <a:spcAft>
                <a:spcPts val="0"/>
              </a:spcAft>
              <a:buSzPts val="1600"/>
              <a:buFont typeface="Gill Sans"/>
              <a:buNone/>
            </a:pPr>
            <a:r>
              <a:t/>
            </a:r>
            <a:endParaRPr sz="16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Python has a many libraries and these 4 stands out mainly when it comes to GUI</a:t>
            </a:r>
            <a:endParaRPr/>
          </a:p>
          <a:p>
            <a:pPr indent="-285750" lvl="1" marL="742950" rtl="0" algn="l">
              <a:spcBef>
                <a:spcPts val="360"/>
              </a:spcBef>
              <a:spcAft>
                <a:spcPts val="0"/>
              </a:spcAft>
              <a:buSzPts val="1800"/>
              <a:buFont typeface="Georgia"/>
              <a:buChar char="•"/>
            </a:pPr>
            <a:r>
              <a:rPr lang="en-US" sz="1800">
                <a:latin typeface="Georgia"/>
                <a:ea typeface="Georgia"/>
                <a:cs typeface="Georgia"/>
                <a:sym typeface="Georgia"/>
              </a:rPr>
              <a:t>Kivy</a:t>
            </a:r>
            <a:endParaRPr/>
          </a:p>
          <a:p>
            <a:pPr indent="-285750" lvl="1" marL="742950" rtl="0" algn="l">
              <a:spcBef>
                <a:spcPts val="360"/>
              </a:spcBef>
              <a:spcAft>
                <a:spcPts val="0"/>
              </a:spcAft>
              <a:buSzPts val="1800"/>
              <a:buFont typeface="Georgia"/>
              <a:buChar char="•"/>
            </a:pPr>
            <a:r>
              <a:rPr lang="en-US" sz="1800">
                <a:latin typeface="Georgia"/>
                <a:ea typeface="Georgia"/>
                <a:cs typeface="Georgia"/>
                <a:sym typeface="Georgia"/>
              </a:rPr>
              <a:t>Python QT</a:t>
            </a:r>
            <a:endParaRPr/>
          </a:p>
          <a:p>
            <a:pPr indent="-285750" lvl="1" marL="742950" rtl="0" algn="l">
              <a:spcBef>
                <a:spcPts val="360"/>
              </a:spcBef>
              <a:spcAft>
                <a:spcPts val="0"/>
              </a:spcAft>
              <a:buSzPts val="1800"/>
              <a:buFont typeface="Georgia"/>
              <a:buChar char="•"/>
            </a:pPr>
            <a:r>
              <a:rPr lang="en-US" sz="1800">
                <a:latin typeface="Georgia"/>
                <a:ea typeface="Georgia"/>
                <a:cs typeface="Georgia"/>
                <a:sym typeface="Georgia"/>
              </a:rPr>
              <a:t>wxPython</a:t>
            </a:r>
            <a:endParaRPr/>
          </a:p>
          <a:p>
            <a:pPr indent="-285750" lvl="1" marL="742950" rtl="0" algn="l">
              <a:spcBef>
                <a:spcPts val="360"/>
              </a:spcBef>
              <a:spcAft>
                <a:spcPts val="0"/>
              </a:spcAft>
              <a:buSzPts val="1800"/>
              <a:buFont typeface="Georgia"/>
              <a:buChar char="•"/>
            </a:pPr>
            <a:r>
              <a:rPr lang="en-US" sz="1800">
                <a:latin typeface="Georgia"/>
                <a:ea typeface="Georgia"/>
                <a:cs typeface="Georgia"/>
                <a:sym typeface="Georgia"/>
              </a:rPr>
              <a:t>Tkinter</a:t>
            </a:r>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Tkinter is preferred because of its simplicity and and easy to use.</a:t>
            </a:r>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0" lvl="0" marL="0" rtl="0" algn="l">
              <a:spcBef>
                <a:spcPts val="320"/>
              </a:spcBef>
              <a:spcAft>
                <a:spcPts val="0"/>
              </a:spcAft>
              <a:buSzPts val="1600"/>
              <a:buFont typeface="Georgia"/>
              <a:buNone/>
            </a:pPr>
            <a:r>
              <a:rPr lang="en-US" sz="1600">
                <a:latin typeface="Georgia"/>
                <a:ea typeface="Georgia"/>
                <a:cs typeface="Georgia"/>
                <a:sym typeface="Georgia"/>
              </a:rPr>
              <a:t>	</a:t>
            </a:r>
            <a:endParaRPr/>
          </a:p>
          <a:p>
            <a:pPr indent="-241300" lvl="0" marL="342900" rtl="0" algn="l">
              <a:spcBef>
                <a:spcPts val="320"/>
              </a:spcBef>
              <a:spcAft>
                <a:spcPts val="0"/>
              </a:spcAft>
              <a:buSzPts val="1600"/>
              <a:buFont typeface="Gill Sans"/>
              <a:buNone/>
            </a:pPr>
            <a:r>
              <a:t/>
            </a:r>
            <a:endParaRPr sz="16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Tkinter</a:t>
            </a:r>
            <a:endParaRPr/>
          </a:p>
        </p:txBody>
      </p:sp>
      <p:sp>
        <p:nvSpPr>
          <p:cNvPr id="138" name="Google Shape;138;p6"/>
          <p:cNvSpPr txBox="1"/>
          <p:nvPr>
            <p:ph idx="1" type="body"/>
          </p:nvPr>
        </p:nvSpPr>
        <p:spPr>
          <a:xfrm>
            <a:off x="228600" y="1219200"/>
            <a:ext cx="8915400" cy="563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Georgia"/>
              <a:buChar char="•"/>
            </a:pPr>
            <a:r>
              <a:rPr lang="en-US" sz="1800">
                <a:latin typeface="Georgia"/>
                <a:ea typeface="Georgia"/>
                <a:cs typeface="Georgia"/>
                <a:sym typeface="Georgia"/>
              </a:rPr>
              <a:t>Tkinter is actually an inbuilt Python module used to create simple GUI apps.</a:t>
            </a:r>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b="1" lang="en-US" sz="1800">
                <a:latin typeface="Georgia"/>
                <a:ea typeface="Georgia"/>
                <a:cs typeface="Georgia"/>
                <a:sym typeface="Georgia"/>
              </a:rPr>
              <a:t>Fundamentals Of Tkinter</a:t>
            </a:r>
            <a:endParaRPr/>
          </a:p>
          <a:p>
            <a:pPr indent="0" lvl="0" marL="0" rtl="0" algn="l">
              <a:spcBef>
                <a:spcPts val="360"/>
              </a:spcBef>
              <a:spcAft>
                <a:spcPts val="0"/>
              </a:spcAft>
              <a:buSzPts val="1800"/>
              <a:buFont typeface="Georgia"/>
              <a:buNone/>
            </a:pPr>
            <a:r>
              <a:rPr b="1" lang="en-US" sz="1800">
                <a:latin typeface="Georgia"/>
                <a:ea typeface="Georgia"/>
                <a:cs typeface="Georgia"/>
                <a:sym typeface="Georgia"/>
              </a:rPr>
              <a:t>      </a:t>
            </a:r>
            <a:r>
              <a:rPr lang="en-US" sz="1800">
                <a:latin typeface="Georgia"/>
                <a:ea typeface="Georgia"/>
                <a:cs typeface="Georgia"/>
                <a:sym typeface="Georgia"/>
              </a:rPr>
              <a:t>Basically we follow 4 steps to develop an GUI using tkinter module</a:t>
            </a:r>
            <a:endParaRPr/>
          </a:p>
          <a:p>
            <a:pPr indent="-285750" lvl="1" marL="685800" rtl="0" algn="l">
              <a:spcBef>
                <a:spcPts val="360"/>
              </a:spcBef>
              <a:spcAft>
                <a:spcPts val="0"/>
              </a:spcAft>
              <a:buSzPts val="1800"/>
              <a:buFont typeface="Noto Sans Symbols"/>
              <a:buChar char="✔"/>
            </a:pPr>
            <a:r>
              <a:rPr lang="en-US" sz="1800">
                <a:latin typeface="Georgia"/>
                <a:ea typeface="Georgia"/>
                <a:cs typeface="Georgia"/>
                <a:sym typeface="Georgia"/>
              </a:rPr>
              <a:t>Import the Tkinter model. </a:t>
            </a:r>
            <a:endParaRPr sz="1800">
              <a:latin typeface="Georgia"/>
              <a:ea typeface="Georgia"/>
              <a:cs typeface="Georgia"/>
              <a:sym typeface="Georgia"/>
            </a:endParaRPr>
          </a:p>
          <a:p>
            <a:pPr indent="-285750" lvl="1" marL="685800" rtl="0" algn="l">
              <a:spcBef>
                <a:spcPts val="360"/>
              </a:spcBef>
              <a:spcAft>
                <a:spcPts val="0"/>
              </a:spcAft>
              <a:buSzPts val="1800"/>
              <a:buFont typeface="Noto Sans Symbols"/>
              <a:buChar char="✔"/>
            </a:pPr>
            <a:r>
              <a:rPr lang="en-US" sz="1800">
                <a:latin typeface="Georgia"/>
                <a:ea typeface="Georgia"/>
                <a:cs typeface="Georgia"/>
                <a:sym typeface="Georgia"/>
              </a:rPr>
              <a:t>Create the main window. It is in this window that we are performing operations and displaying visuals and everything basically. </a:t>
            </a:r>
            <a:endParaRPr sz="1800">
              <a:latin typeface="Georgia"/>
              <a:ea typeface="Georgia"/>
              <a:cs typeface="Georgia"/>
              <a:sym typeface="Georgia"/>
            </a:endParaRPr>
          </a:p>
          <a:p>
            <a:pPr indent="-285750" lvl="1" marL="685800" rtl="0" algn="l">
              <a:spcBef>
                <a:spcPts val="360"/>
              </a:spcBef>
              <a:spcAft>
                <a:spcPts val="0"/>
              </a:spcAft>
              <a:buSzPts val="1800"/>
              <a:buFont typeface="Noto Sans Symbols"/>
              <a:buChar char="✔"/>
            </a:pPr>
            <a:r>
              <a:rPr lang="en-US" sz="1800">
                <a:latin typeface="Georgia"/>
                <a:ea typeface="Georgia"/>
                <a:cs typeface="Georgia"/>
                <a:sym typeface="Georgia"/>
              </a:rPr>
              <a:t>Add the widgets </a:t>
            </a:r>
            <a:endParaRPr sz="1800">
              <a:latin typeface="Georgia"/>
              <a:ea typeface="Georgia"/>
              <a:cs typeface="Georgia"/>
              <a:sym typeface="Georgia"/>
            </a:endParaRPr>
          </a:p>
          <a:p>
            <a:pPr indent="-285750" lvl="1" marL="685800" rtl="0" algn="l">
              <a:spcBef>
                <a:spcPts val="360"/>
              </a:spcBef>
              <a:spcAft>
                <a:spcPts val="0"/>
              </a:spcAft>
              <a:buSzPts val="1800"/>
              <a:buFont typeface="Noto Sans Symbols"/>
              <a:buChar char="✔"/>
            </a:pPr>
            <a:r>
              <a:rPr lang="en-US" sz="1800">
                <a:latin typeface="Georgia"/>
                <a:ea typeface="Georgia"/>
                <a:cs typeface="Georgia"/>
                <a:sym typeface="Georgia"/>
              </a:rPr>
              <a:t>Enter the main event loop.</a:t>
            </a:r>
            <a:endParaRPr/>
          </a:p>
          <a:p>
            <a:pPr indent="0" lvl="1" marL="400050" rtl="0" algn="l">
              <a:spcBef>
                <a:spcPts val="360"/>
              </a:spcBef>
              <a:spcAft>
                <a:spcPts val="0"/>
              </a:spcAft>
              <a:buSzPts val="1800"/>
              <a:buFont typeface="Gill Sans"/>
              <a:buNone/>
            </a:pPr>
            <a:r>
              <a:t/>
            </a:r>
            <a:endParaRPr sz="1800">
              <a:latin typeface="Georgia"/>
              <a:ea typeface="Georgia"/>
              <a:cs typeface="Georgia"/>
              <a:sym typeface="Georgia"/>
            </a:endParaRPr>
          </a:p>
          <a:p>
            <a:pPr indent="-285750" lvl="0" marL="285750" rtl="0" algn="l">
              <a:spcBef>
                <a:spcPts val="360"/>
              </a:spcBef>
              <a:spcAft>
                <a:spcPts val="0"/>
              </a:spcAft>
              <a:buSzPts val="1800"/>
              <a:buFont typeface="Georgia"/>
              <a:buChar char="•"/>
            </a:pPr>
            <a:r>
              <a:rPr b="1" lang="en-US" sz="1800">
                <a:latin typeface="Georgia"/>
                <a:ea typeface="Georgia"/>
                <a:cs typeface="Georgia"/>
                <a:sym typeface="Georgia"/>
              </a:rPr>
              <a:t>Main Event Loop</a:t>
            </a:r>
            <a:endParaRPr/>
          </a:p>
          <a:p>
            <a:pPr indent="0" lvl="1" marL="400050" rtl="0" algn="l">
              <a:spcBef>
                <a:spcPts val="360"/>
              </a:spcBef>
              <a:spcAft>
                <a:spcPts val="0"/>
              </a:spcAft>
              <a:buSzPts val="1800"/>
              <a:buFont typeface="Georgia"/>
              <a:buNone/>
            </a:pPr>
            <a:r>
              <a:rPr lang="en-US" sz="1800">
                <a:latin typeface="Georgia"/>
                <a:ea typeface="Georgia"/>
                <a:cs typeface="Georgia"/>
                <a:sym typeface="Georgia"/>
              </a:rPr>
              <a:t>An event loop is basically telling the code to keep displaying the window until we manually close it. It runs in an infinite loop in the back-end.</a:t>
            </a:r>
            <a:endParaRPr/>
          </a:p>
          <a:p>
            <a:pPr indent="0" lvl="1" marL="400050" rtl="0" algn="l">
              <a:spcBef>
                <a:spcPts val="360"/>
              </a:spcBef>
              <a:spcAft>
                <a:spcPts val="0"/>
              </a:spcAft>
              <a:buSzPts val="1800"/>
              <a:buFont typeface="Gill Sans"/>
              <a:buNone/>
            </a:pPr>
            <a:r>
              <a:t/>
            </a:r>
            <a:endParaRPr sz="1800">
              <a:latin typeface="Georgia"/>
              <a:ea typeface="Georgia"/>
              <a:cs typeface="Georgia"/>
              <a:sym typeface="Georgia"/>
            </a:endParaRPr>
          </a:p>
          <a:p>
            <a:pPr indent="-285750" lvl="0" marL="285750" rtl="0" algn="l">
              <a:spcBef>
                <a:spcPts val="360"/>
              </a:spcBef>
              <a:spcAft>
                <a:spcPts val="0"/>
              </a:spcAft>
              <a:buSzPts val="1800"/>
              <a:buFont typeface="Georgia"/>
              <a:buChar char="•"/>
            </a:pPr>
            <a:r>
              <a:rPr b="1" lang="en-US" sz="1800">
                <a:latin typeface="Georgia"/>
                <a:ea typeface="Georgia"/>
                <a:cs typeface="Georgia"/>
                <a:sym typeface="Georgia"/>
              </a:rPr>
              <a:t>Widgets </a:t>
            </a:r>
            <a:endParaRPr b="1" sz="1800">
              <a:latin typeface="Georgia"/>
              <a:ea typeface="Georgia"/>
              <a:cs typeface="Georgia"/>
              <a:sym typeface="Georgia"/>
            </a:endParaRPr>
          </a:p>
          <a:p>
            <a:pPr indent="0" lvl="1" marL="400050" rtl="0" algn="l">
              <a:spcBef>
                <a:spcPts val="360"/>
              </a:spcBef>
              <a:spcAft>
                <a:spcPts val="0"/>
              </a:spcAft>
              <a:buSzPts val="1800"/>
              <a:buFont typeface="Georgia"/>
              <a:buNone/>
            </a:pPr>
            <a:r>
              <a:rPr lang="en-US" sz="1800">
                <a:latin typeface="Georgia"/>
                <a:ea typeface="Georgia"/>
                <a:cs typeface="Georgia"/>
                <a:sym typeface="Georgia"/>
              </a:rPr>
              <a:t>They are similar to elements in the HTML. As we have different types of elements in HTML, we have different types of widgets in the Tkinter.</a:t>
            </a:r>
            <a:endParaRPr sz="1800">
              <a:latin typeface="Georgia"/>
              <a:ea typeface="Georgia"/>
              <a:cs typeface="Georgia"/>
              <a:sym typeface="Georgia"/>
            </a:endParaRPr>
          </a:p>
          <a:p>
            <a:pPr indent="0" lvl="1" marL="400050" rtl="0" algn="l">
              <a:spcBef>
                <a:spcPts val="360"/>
              </a:spcBef>
              <a:spcAft>
                <a:spcPts val="0"/>
              </a:spcAft>
              <a:buSzPts val="1800"/>
              <a:buFont typeface="Gill Sans"/>
              <a:buNone/>
            </a:pPr>
            <a:r>
              <a:t/>
            </a:r>
            <a:endParaRPr sz="1800">
              <a:latin typeface="Georgia"/>
              <a:ea typeface="Georgia"/>
              <a:cs typeface="Georgia"/>
              <a:sym typeface="Georgia"/>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0" lvl="0" marL="0" rtl="0" algn="l">
              <a:spcBef>
                <a:spcPts val="320"/>
              </a:spcBef>
              <a:spcAft>
                <a:spcPts val="0"/>
              </a:spcAft>
              <a:buSzPts val="1600"/>
              <a:buFont typeface="Georgia"/>
              <a:buNone/>
            </a:pPr>
            <a:r>
              <a:rPr lang="en-US" sz="1600">
                <a:latin typeface="Georgia"/>
                <a:ea typeface="Georgia"/>
                <a:cs typeface="Georgia"/>
                <a:sym typeface="Georgia"/>
              </a:rPr>
              <a:t>	</a:t>
            </a:r>
            <a:endParaRPr/>
          </a:p>
          <a:p>
            <a:pPr indent="-241300" lvl="0" marL="342900" rtl="0" algn="l">
              <a:spcBef>
                <a:spcPts val="320"/>
              </a:spcBef>
              <a:spcAft>
                <a:spcPts val="0"/>
              </a:spcAft>
              <a:buSzPts val="1600"/>
              <a:buFont typeface="Gill Sans"/>
              <a:buNone/>
            </a:pPr>
            <a:r>
              <a:t/>
            </a:r>
            <a:endParaRPr sz="160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Tkinter - widgets</a:t>
            </a:r>
            <a:endParaRPr/>
          </a:p>
        </p:txBody>
      </p:sp>
      <p:sp>
        <p:nvSpPr>
          <p:cNvPr id="145" name="Google Shape;145;p7"/>
          <p:cNvSpPr txBox="1"/>
          <p:nvPr>
            <p:ph idx="1" type="body"/>
          </p:nvPr>
        </p:nvSpPr>
        <p:spPr>
          <a:xfrm>
            <a:off x="228600" y="1752600"/>
            <a:ext cx="8915400" cy="3657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Georgia"/>
              <a:buChar char="•"/>
            </a:pPr>
            <a:r>
              <a:rPr lang="en-US" sz="1800">
                <a:latin typeface="Georgia"/>
                <a:ea typeface="Georgia"/>
                <a:cs typeface="Georgia"/>
                <a:sym typeface="Georgia"/>
              </a:rPr>
              <a:t>button</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canvas</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checkbutton</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combobox</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entry</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frame</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label</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labelframe</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listbox</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menu</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menubutton</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message</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notebook</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tk_optionMenu</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panedwindow</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progressbar</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radiobutton</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scale</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scrollbar</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separator</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sizegrip</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spinbox</a:t>
            </a:r>
            <a:endParaRPr sz="1800">
              <a:latin typeface="Georgia"/>
              <a:ea typeface="Georgia"/>
              <a:cs typeface="Georgia"/>
              <a:sym typeface="Georgia"/>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text</a:t>
            </a:r>
            <a:endParaRPr/>
          </a:p>
          <a:p>
            <a:pPr indent="-342900" lvl="0" marL="342900" rtl="0" algn="l">
              <a:spcBef>
                <a:spcPts val="360"/>
              </a:spcBef>
              <a:spcAft>
                <a:spcPts val="0"/>
              </a:spcAft>
              <a:buSzPts val="1800"/>
              <a:buFont typeface="Georgia"/>
              <a:buChar char="•"/>
            </a:pPr>
            <a:r>
              <a:rPr lang="en-US" sz="1800">
                <a:latin typeface="Georgia"/>
                <a:ea typeface="Georgia"/>
                <a:cs typeface="Georgia"/>
                <a:sym typeface="Georgia"/>
              </a:rPr>
              <a:t>treeview</a:t>
            </a:r>
            <a:endParaRPr sz="1800">
              <a:latin typeface="Georgia"/>
              <a:ea typeface="Georgia"/>
              <a:cs typeface="Georgia"/>
              <a:sym typeface="Georgia"/>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228600" lvl="0" marL="342900" rtl="0" algn="l">
              <a:spcBef>
                <a:spcPts val="360"/>
              </a:spcBef>
              <a:spcAft>
                <a:spcPts val="0"/>
              </a:spcAft>
              <a:buSzPts val="1800"/>
              <a:buFont typeface="Gill Sans"/>
              <a:buNone/>
            </a:pPr>
            <a:r>
              <a:t/>
            </a:r>
            <a:endParaRPr sz="18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241300" lvl="0" marL="342900" rtl="0" algn="l">
              <a:spcBef>
                <a:spcPts val="320"/>
              </a:spcBef>
              <a:spcAft>
                <a:spcPts val="0"/>
              </a:spcAft>
              <a:buSzPts val="1600"/>
              <a:buFont typeface="Gill Sans"/>
              <a:buNone/>
            </a:pPr>
            <a:r>
              <a:t/>
            </a:r>
            <a:endParaRPr sz="1600">
              <a:latin typeface="Georgia"/>
              <a:ea typeface="Georgia"/>
              <a:cs typeface="Georgia"/>
              <a:sym typeface="Georgia"/>
            </a:endParaRPr>
          </a:p>
          <a:p>
            <a:pPr indent="0" lvl="0" marL="0" rtl="0" algn="l">
              <a:spcBef>
                <a:spcPts val="320"/>
              </a:spcBef>
              <a:spcAft>
                <a:spcPts val="0"/>
              </a:spcAft>
              <a:buSzPts val="1600"/>
              <a:buFont typeface="Georgia"/>
              <a:buNone/>
            </a:pPr>
            <a:r>
              <a:rPr lang="en-US" sz="1600">
                <a:latin typeface="Georgia"/>
                <a:ea typeface="Georgia"/>
                <a:cs typeface="Georgia"/>
                <a:sym typeface="Georgia"/>
              </a:rPr>
              <a:t>	</a:t>
            </a:r>
            <a:endParaRPr/>
          </a:p>
          <a:p>
            <a:pPr indent="-241300" lvl="0" marL="342900" rtl="0" algn="l">
              <a:spcBef>
                <a:spcPts val="320"/>
              </a:spcBef>
              <a:spcAft>
                <a:spcPts val="0"/>
              </a:spcAft>
              <a:buSzPts val="1600"/>
              <a:buFont typeface="Gill Sans"/>
              <a:buNone/>
            </a:pPr>
            <a:r>
              <a:t/>
            </a:r>
            <a:endParaRPr sz="1600">
              <a:solidFill>
                <a:schemeClr val="dk1"/>
              </a:solidFill>
              <a:latin typeface="Georgia"/>
              <a:ea typeface="Georgia"/>
              <a:cs typeface="Georgia"/>
              <a:sym typeface="Georgia"/>
            </a:endParaRPr>
          </a:p>
        </p:txBody>
      </p:sp>
      <p:sp>
        <p:nvSpPr>
          <p:cNvPr id="146" name="Google Shape;146;p7"/>
          <p:cNvSpPr txBox="1"/>
          <p:nvPr/>
        </p:nvSpPr>
        <p:spPr>
          <a:xfrm>
            <a:off x="76200" y="1295400"/>
            <a:ext cx="8991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eorgia"/>
                <a:ea typeface="Georgia"/>
                <a:cs typeface="Georgia"/>
                <a:sym typeface="Georgia"/>
              </a:rPr>
              <a:t>Tk provides the following widgets:</a:t>
            </a:r>
            <a:endParaRPr sz="180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Tkinter  - top level windows</a:t>
            </a:r>
            <a:endParaRPr b="1">
              <a:latin typeface="Algerian"/>
              <a:ea typeface="Algerian"/>
              <a:cs typeface="Algerian"/>
              <a:sym typeface="Algerian"/>
            </a:endParaRPr>
          </a:p>
        </p:txBody>
      </p:sp>
      <p:sp>
        <p:nvSpPr>
          <p:cNvPr id="153" name="Google Shape;153;p8"/>
          <p:cNvSpPr txBox="1"/>
          <p:nvPr/>
        </p:nvSpPr>
        <p:spPr>
          <a:xfrm>
            <a:off x="76200" y="1295400"/>
            <a:ext cx="89916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TK provides the following top-level windows:</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tk_chooseColor - pops up a dialog box for the user to select a color.</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tk_chooseDirectory - pops up a dialog box for the user to select a directory.</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tk_dialog - creates a modal dialog and waits for a response.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tk_getOpenFile - pops up a dialog box for the user to select a file to open.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tk_getSaveFile - pops up a dialog box for the user to select a file to save.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tk_messageBox - pops up a message window and waits for a user response.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tk_popup - posts a popup menu.</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toplevel - creates and manipulates toplevel widgets.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57200" y="76200"/>
            <a:ext cx="6781800" cy="1066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a:latin typeface="Algerian"/>
                <a:ea typeface="Algerian"/>
                <a:cs typeface="Algerian"/>
                <a:sym typeface="Algerian"/>
              </a:rPr>
              <a:t>Tkinter  - Geometry Management</a:t>
            </a:r>
            <a:endParaRPr/>
          </a:p>
        </p:txBody>
      </p:sp>
      <p:sp>
        <p:nvSpPr>
          <p:cNvPr id="160" name="Google Shape;160;p9"/>
          <p:cNvSpPr txBox="1"/>
          <p:nvPr/>
        </p:nvSpPr>
        <p:spPr>
          <a:xfrm>
            <a:off x="76200" y="1295400"/>
            <a:ext cx="89916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All widgets in the Tkinter will have some geometry measurements.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These measurements give you to organize the widgets and their parent frames, windows and so on.</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Tkinter has the following three Geometry Manager classes.</a:t>
            </a:r>
            <a:endParaRPr/>
          </a:p>
          <a:p>
            <a:pPr indent="-285750" lvl="0" marL="285750" marR="0" rtl="0" algn="l">
              <a:spcBef>
                <a:spcPts val="0"/>
              </a:spcBef>
              <a:spcAft>
                <a:spcPts val="0"/>
              </a:spcAft>
              <a:buClr>
                <a:srgbClr val="0000CC"/>
              </a:buClr>
              <a:buSzPts val="1800"/>
              <a:buFont typeface="Arial"/>
              <a:buChar char="•"/>
            </a:pPr>
            <a:r>
              <a:rPr lang="en-US" sz="1800">
                <a:solidFill>
                  <a:srgbClr val="0000CC"/>
                </a:solidFill>
                <a:latin typeface="Georgia"/>
                <a:ea typeface="Georgia"/>
                <a:cs typeface="Georgia"/>
                <a:sym typeface="Georgia"/>
              </a:rPr>
              <a:t>pack()</a:t>
            </a:r>
            <a:r>
              <a:rPr lang="en-US" sz="1800">
                <a:solidFill>
                  <a:schemeClr val="dk1"/>
                </a:solidFill>
                <a:latin typeface="Georgia"/>
                <a:ea typeface="Georgia"/>
                <a:cs typeface="Georgia"/>
                <a:sym typeface="Georgia"/>
              </a:rPr>
              <a:t>:- It organizes the widgets in the block, which mean it occupies the entire available width. It’s a standard method to show the widgets in the window.</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rgbClr val="0000CC"/>
              </a:buClr>
              <a:buSzPts val="1800"/>
              <a:buFont typeface="Arial"/>
              <a:buChar char="•"/>
            </a:pPr>
            <a:r>
              <a:rPr lang="en-US" sz="1800">
                <a:solidFill>
                  <a:srgbClr val="0000CC"/>
                </a:solidFill>
                <a:latin typeface="Georgia"/>
                <a:ea typeface="Georgia"/>
                <a:cs typeface="Georgia"/>
                <a:sym typeface="Georgia"/>
              </a:rPr>
              <a:t>grid()</a:t>
            </a:r>
            <a:r>
              <a:rPr lang="en-US" sz="1800">
                <a:solidFill>
                  <a:schemeClr val="dk1"/>
                </a:solidFill>
                <a:latin typeface="Georgia"/>
                <a:ea typeface="Georgia"/>
                <a:cs typeface="Georgia"/>
                <a:sym typeface="Georgia"/>
              </a:rPr>
              <a:t>:- It arranges the widgets in table-like structure(i.e) grid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rgbClr val="0000CC"/>
              </a:buClr>
              <a:buSzPts val="1800"/>
              <a:buFont typeface="Arial"/>
              <a:buChar char="•"/>
            </a:pPr>
            <a:r>
              <a:rPr lang="en-US" sz="1800">
                <a:solidFill>
                  <a:srgbClr val="0000CC"/>
                </a:solidFill>
                <a:latin typeface="Georgia"/>
                <a:ea typeface="Georgia"/>
                <a:cs typeface="Georgia"/>
                <a:sym typeface="Georgia"/>
              </a:rPr>
              <a:t>place()</a:t>
            </a:r>
            <a:r>
              <a:rPr lang="en-US" sz="1800">
                <a:solidFill>
                  <a:schemeClr val="dk1"/>
                </a:solidFill>
                <a:latin typeface="Georgia"/>
                <a:ea typeface="Georgia"/>
                <a:cs typeface="Georgia"/>
                <a:sym typeface="Georgia"/>
              </a:rPr>
              <a:t>:- It’s used to place the widgets at a specific position you want.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b="1" lang="en-US" sz="1800">
                <a:solidFill>
                  <a:schemeClr val="dk1"/>
                </a:solidFill>
                <a:latin typeface="Georgia"/>
                <a:ea typeface="Georgia"/>
                <a:cs typeface="Georgia"/>
                <a:sym typeface="Georgia"/>
              </a:rPr>
              <a:t>Organizing Layouts And Widgets</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To arrange the layout in the </a:t>
            </a:r>
            <a:r>
              <a:rPr b="1" lang="en-US" sz="1800">
                <a:solidFill>
                  <a:schemeClr val="dk1"/>
                </a:solidFill>
                <a:latin typeface="Georgia"/>
                <a:ea typeface="Georgia"/>
                <a:cs typeface="Georgia"/>
                <a:sym typeface="Georgia"/>
              </a:rPr>
              <a:t>window</a:t>
            </a:r>
            <a:r>
              <a:rPr lang="en-US" sz="1800">
                <a:solidFill>
                  <a:schemeClr val="dk1"/>
                </a:solidFill>
                <a:latin typeface="Georgia"/>
                <a:ea typeface="Georgia"/>
                <a:cs typeface="Georgia"/>
                <a:sym typeface="Georgia"/>
              </a:rPr>
              <a:t>, we will use </a:t>
            </a:r>
            <a:r>
              <a:rPr b="1" lang="en-US" sz="1800">
                <a:solidFill>
                  <a:schemeClr val="dk1"/>
                </a:solidFill>
                <a:latin typeface="Georgia"/>
                <a:ea typeface="Georgia"/>
                <a:cs typeface="Georgia"/>
                <a:sym typeface="Georgia"/>
              </a:rPr>
              <a:t>Frame</a:t>
            </a:r>
            <a:r>
              <a:rPr lang="en-US" sz="1800">
                <a:solidFill>
                  <a:schemeClr val="dk1"/>
                </a:solidFill>
                <a:latin typeface="Georgia"/>
                <a:ea typeface="Georgia"/>
                <a:cs typeface="Georgia"/>
                <a:sym typeface="Georgia"/>
              </a:rPr>
              <a:t>, class.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eorgia"/>
                <a:ea typeface="Georgia"/>
                <a:cs typeface="Georgia"/>
                <a:sym typeface="Georgia"/>
              </a:rPr>
              <a:t>A frame in Tk lets you organize and group widgets. It works like a container. Its a rectangular area in which widgets can be placed.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ian_Pacific_American_Heritage_Month_presentation">
  <a:themeElements>
    <a:clrScheme name="AsianPacAmerHerMonth_TP10131490 6">
      <a:dk1>
        <a:srgbClr val="000000"/>
      </a:dk1>
      <a:lt1>
        <a:srgbClr val="FFFFFF"/>
      </a:lt1>
      <a:dk2>
        <a:srgbClr val="000000"/>
      </a:dk2>
      <a:lt2>
        <a:srgbClr val="996633"/>
      </a:lt2>
      <a:accent1>
        <a:srgbClr val="CC9900"/>
      </a:accent1>
      <a:accent2>
        <a:srgbClr val="FFE28F"/>
      </a:accent2>
      <a:accent3>
        <a:srgbClr val="FFFFFF"/>
      </a:accent3>
      <a:accent4>
        <a:srgbClr val="000000"/>
      </a:accent4>
      <a:accent5>
        <a:srgbClr val="E2CAAA"/>
      </a:accent5>
      <a:accent6>
        <a:srgbClr val="E7CD81"/>
      </a:accent6>
      <a:hlink>
        <a:srgbClr val="996633"/>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2019-12-03T05:00:24Z</dcterms:created>
  <dc:creator>Amudha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TC101314901033</vt:lpwstr>
  </property>
</Properties>
</file>