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7" r:id="rId2"/>
    <p:sldId id="269" r:id="rId3"/>
    <p:sldId id="261" r:id="rId4"/>
    <p:sldId id="271" r:id="rId5"/>
    <p:sldId id="305" r:id="rId6"/>
    <p:sldId id="320" r:id="rId7"/>
    <p:sldId id="272" r:id="rId8"/>
    <p:sldId id="273" r:id="rId9"/>
    <p:sldId id="321" r:id="rId10"/>
    <p:sldId id="296" r:id="rId11"/>
    <p:sldId id="297" r:id="rId12"/>
    <p:sldId id="274" r:id="rId13"/>
    <p:sldId id="277" r:id="rId14"/>
    <p:sldId id="298" r:id="rId15"/>
    <p:sldId id="316" r:id="rId16"/>
    <p:sldId id="282" r:id="rId17"/>
    <p:sldId id="281" r:id="rId18"/>
    <p:sldId id="299" r:id="rId19"/>
    <p:sldId id="292" r:id="rId20"/>
    <p:sldId id="293" r:id="rId21"/>
    <p:sldId id="300" r:id="rId22"/>
    <p:sldId id="309" r:id="rId23"/>
    <p:sldId id="317" r:id="rId24"/>
    <p:sldId id="308" r:id="rId25"/>
    <p:sldId id="310" r:id="rId26"/>
    <p:sldId id="311" r:id="rId27"/>
    <p:sldId id="319" r:id="rId28"/>
    <p:sldId id="313" r:id="rId29"/>
    <p:sldId id="314" r:id="rId30"/>
    <p:sldId id="315" r:id="rId31"/>
    <p:sldId id="279" r:id="rId32"/>
    <p:sldId id="285" r:id="rId33"/>
    <p:sldId id="287" r:id="rId34"/>
    <p:sldId id="322"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43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RSON RUAN, VALENZUELA BARZOL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9933"/>
    <a:srgbClr val="FFFF43"/>
    <a:srgbClr val="0033CC"/>
    <a:srgbClr val="FFFF00"/>
    <a:srgbClr val="8EC000"/>
    <a:srgbClr val="7CA8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72" autoAdjust="0"/>
    <p:restoredTop sz="88566" autoAdjust="0"/>
  </p:normalViewPr>
  <p:slideViewPr>
    <p:cSldViewPr>
      <p:cViewPr varScale="1">
        <p:scale>
          <a:sx n="71" d="100"/>
          <a:sy n="71" d="100"/>
        </p:scale>
        <p:origin x="1446" y="54"/>
      </p:cViewPr>
      <p:guideLst>
        <p:guide orient="horz" pos="2432"/>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438C79-1DD3-4AEF-8386-BE9ED6A3BCB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pitchFamily="34" charset="0"/>
              </a:defRPr>
            </a:lvl1pPr>
          </a:lstStyle>
          <a:p>
            <a:pPr>
              <a:defRPr/>
            </a:pPr>
            <a:endParaRPr lang="en-US"/>
          </a:p>
        </p:txBody>
      </p:sp>
      <p:sp>
        <p:nvSpPr>
          <p:cNvPr id="13315" name="Rectangle 3">
            <a:extLst>
              <a:ext uri="{FF2B5EF4-FFF2-40B4-BE49-F238E27FC236}">
                <a16:creationId xmlns:a16="http://schemas.microsoft.com/office/drawing/2014/main" id="{2AC11860-3FB4-454D-97CD-F83C6A08EB6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2052" name="Rectangle 4">
            <a:extLst>
              <a:ext uri="{FF2B5EF4-FFF2-40B4-BE49-F238E27FC236}">
                <a16:creationId xmlns:a16="http://schemas.microsoft.com/office/drawing/2014/main" id="{2635F7E7-D8BA-46A7-83B2-3DD30AE569E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a:extLst>
              <a:ext uri="{FF2B5EF4-FFF2-40B4-BE49-F238E27FC236}">
                <a16:creationId xmlns:a16="http://schemas.microsoft.com/office/drawing/2014/main" id="{5ED3F1CB-FC6F-4414-8220-8C25EE0C90C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a:extLst>
              <a:ext uri="{FF2B5EF4-FFF2-40B4-BE49-F238E27FC236}">
                <a16:creationId xmlns:a16="http://schemas.microsoft.com/office/drawing/2014/main" id="{2A025767-E96A-400E-9E84-8C9E9930ACF3}"/>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pitchFamily="34" charset="0"/>
              </a:defRPr>
            </a:lvl1pPr>
          </a:lstStyle>
          <a:p>
            <a:pPr>
              <a:defRPr/>
            </a:pPr>
            <a:endParaRPr lang="en-US"/>
          </a:p>
        </p:txBody>
      </p:sp>
      <p:sp>
        <p:nvSpPr>
          <p:cNvPr id="13319" name="Rectangle 7">
            <a:extLst>
              <a:ext uri="{FF2B5EF4-FFF2-40B4-BE49-F238E27FC236}">
                <a16:creationId xmlns:a16="http://schemas.microsoft.com/office/drawing/2014/main" id="{2841DE6A-3013-4F3A-B022-AC693238AF9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A96339C-6F04-458D-8FFE-EAC9CAE20123}" type="slidenum">
              <a:rPr lang="en-US" altLang="es-ES"/>
              <a:pPr>
                <a:defRPr/>
              </a:pPr>
              <a:t>‹Nº›</a:t>
            </a:fld>
            <a:endParaRPr lang="en-US" alt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A9190108-5FB3-4F7D-BBE7-D4C97B84F8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A38F604-8BF0-4727-AE4D-2A0EFD40FCE1}" type="slidenum">
              <a:rPr lang="en-US" altLang="es-ES" smtClean="0"/>
              <a:pPr>
                <a:spcBef>
                  <a:spcPct val="0"/>
                </a:spcBef>
              </a:pPr>
              <a:t>1</a:t>
            </a:fld>
            <a:endParaRPr lang="en-US" altLang="es-ES"/>
          </a:p>
        </p:txBody>
      </p:sp>
      <p:sp>
        <p:nvSpPr>
          <p:cNvPr id="4099" name="Rectangle 2">
            <a:extLst>
              <a:ext uri="{FF2B5EF4-FFF2-40B4-BE49-F238E27FC236}">
                <a16:creationId xmlns:a16="http://schemas.microsoft.com/office/drawing/2014/main" id="{ECC683F5-633D-427B-AA52-260E313497CA}"/>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C72713AD-AF5D-43AA-A84B-7FE371F840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ES" b="1"/>
              <a:t>En este 1er separador</a:t>
            </a:r>
            <a:r>
              <a:rPr lang="es-PE" altLang="es-ES"/>
              <a:t> se debe incluir el tema de la presentación y la primera lámina debe ser siempre esta (color amarillo) , </a:t>
            </a:r>
            <a:r>
              <a:rPr lang="es-PE" altLang="es-ES" b="1" u="sng"/>
              <a:t>no usar</a:t>
            </a:r>
            <a:r>
              <a:rPr lang="es-PE" altLang="es-ES"/>
              <a:t> lamina de otro color, ya que este es el color que identifica a Empresa. </a:t>
            </a:r>
            <a:r>
              <a:rPr lang="es-PE" altLang="es-ES" b="1" u="sng"/>
              <a:t>No retirar</a:t>
            </a:r>
            <a:r>
              <a:rPr lang="es-PE" altLang="es-ES"/>
              <a:t> los pequeños cuadrados que aparecen en esta lamina, ya que estos son parte de la nueva identidad corporativa. Solo </a:t>
            </a:r>
            <a:r>
              <a:rPr lang="es-PE" altLang="es-ES" b="1" u="sng"/>
              <a:t>se debe usar</a:t>
            </a:r>
            <a:r>
              <a:rPr lang="es-PE" altLang="es-ES"/>
              <a:t> la letra arial, de 60 puntos. </a:t>
            </a:r>
            <a:r>
              <a:rPr lang="es-PE" altLang="es-ES" b="1" u="sng"/>
              <a:t>No usar</a:t>
            </a:r>
            <a:r>
              <a:rPr lang="es-PE" altLang="es-ES"/>
              <a:t> otra letra ni tampoco con efecto cursiva.</a:t>
            </a:r>
            <a:endParaRPr lang="en-US" alt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58BEC44C-29BE-434A-8F76-484EDD2E1B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595F437-1BC5-45F9-ACF2-6BBAA14C1481}" type="slidenum">
              <a:rPr lang="en-US" altLang="es-ES" smtClean="0"/>
              <a:pPr>
                <a:spcBef>
                  <a:spcPct val="0"/>
                </a:spcBef>
              </a:pPr>
              <a:t>22</a:t>
            </a:fld>
            <a:endParaRPr lang="en-US" altLang="es-ES"/>
          </a:p>
        </p:txBody>
      </p:sp>
      <p:sp>
        <p:nvSpPr>
          <p:cNvPr id="34819" name="Rectangle 2">
            <a:extLst>
              <a:ext uri="{FF2B5EF4-FFF2-40B4-BE49-F238E27FC236}">
                <a16:creationId xmlns:a16="http://schemas.microsoft.com/office/drawing/2014/main" id="{B62E9701-5ED4-492A-B97C-7074FBFA596A}"/>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7F9BDF3D-66CE-4ED4-B533-E399B9D7B2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ES"/>
              <a:t>Todas las laminas separadoras de temas deben tener como tipografía la letra Arial y la fuente debe ser 60. </a:t>
            </a:r>
            <a:r>
              <a:rPr lang="es-PE" altLang="es-ES" b="1" u="sng"/>
              <a:t>No retirar</a:t>
            </a:r>
            <a:r>
              <a:rPr lang="es-PE" altLang="es-ES"/>
              <a:t> los pequeños cuadrados que aparecen en esta lamina, ya que estos son parte de la nueva identidad corporativa. Solo </a:t>
            </a:r>
            <a:r>
              <a:rPr lang="es-PE" altLang="es-ES" b="1" u="sng"/>
              <a:t>se debe usar</a:t>
            </a:r>
            <a:r>
              <a:rPr lang="es-PE" altLang="es-ES"/>
              <a:t> la letra arial, de 60 puntos. </a:t>
            </a:r>
            <a:r>
              <a:rPr lang="es-PE" altLang="es-ES" b="1" u="sng"/>
              <a:t>No usar</a:t>
            </a:r>
            <a:r>
              <a:rPr lang="es-PE" altLang="es-ES"/>
              <a:t> otra letra ni tampoco con efecto cursiva.</a:t>
            </a:r>
            <a:endParaRPr lang="en-US" alt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1D1F6925-6DC7-4D71-9E57-B55E182840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4A4D6C8-0C12-4535-AA68-7D69781E01C6}" type="slidenum">
              <a:rPr lang="en-US" altLang="es-ES" smtClean="0"/>
              <a:pPr>
                <a:spcBef>
                  <a:spcPct val="0"/>
                </a:spcBef>
              </a:pPr>
              <a:t>28</a:t>
            </a:fld>
            <a:endParaRPr lang="en-US" altLang="es-ES"/>
          </a:p>
        </p:txBody>
      </p:sp>
      <p:sp>
        <p:nvSpPr>
          <p:cNvPr id="41987" name="Rectangle 2">
            <a:extLst>
              <a:ext uri="{FF2B5EF4-FFF2-40B4-BE49-F238E27FC236}">
                <a16:creationId xmlns:a16="http://schemas.microsoft.com/office/drawing/2014/main" id="{5AC62F32-4A27-439C-BBEB-E41473F00349}"/>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4BC3D21-375D-4688-BB9F-1884ADC96C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ES"/>
              <a:t>Todas las laminas separadoras de temas deben tener como tipografía la letra Arial y la fuente debe ser 60. </a:t>
            </a:r>
            <a:r>
              <a:rPr lang="es-PE" altLang="es-ES" b="1" u="sng"/>
              <a:t>No retirar</a:t>
            </a:r>
            <a:r>
              <a:rPr lang="es-PE" altLang="es-ES"/>
              <a:t> los pequeños cuadrados que aparecen en esta lamina, ya que estos son parte de la nueva identidad corporativa. Solo </a:t>
            </a:r>
            <a:r>
              <a:rPr lang="es-PE" altLang="es-ES" b="1" u="sng"/>
              <a:t>se debe usar</a:t>
            </a:r>
            <a:r>
              <a:rPr lang="es-PE" altLang="es-ES"/>
              <a:t> la letra arial, de 60 puntos. </a:t>
            </a:r>
            <a:r>
              <a:rPr lang="es-PE" altLang="es-ES" b="1" u="sng"/>
              <a:t>No usar</a:t>
            </a:r>
            <a:r>
              <a:rPr lang="es-PE" altLang="es-ES"/>
              <a:t> otra letra ni tampoco con efecto cursiva.</a:t>
            </a:r>
            <a:endParaRPr lang="en-US" alt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2F9E39AD-0B4B-4260-B0C3-5F15FB5026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4664A3-3CCA-4FF3-B83A-6B6175422AA9}" type="slidenum">
              <a:rPr lang="en-US" altLang="es-ES" smtClean="0"/>
              <a:pPr>
                <a:spcBef>
                  <a:spcPct val="0"/>
                </a:spcBef>
              </a:pPr>
              <a:t>31</a:t>
            </a:fld>
            <a:endParaRPr lang="en-US" altLang="es-ES"/>
          </a:p>
        </p:txBody>
      </p:sp>
      <p:sp>
        <p:nvSpPr>
          <p:cNvPr id="46083" name="Rectangle 2">
            <a:extLst>
              <a:ext uri="{FF2B5EF4-FFF2-40B4-BE49-F238E27FC236}">
                <a16:creationId xmlns:a16="http://schemas.microsoft.com/office/drawing/2014/main" id="{8F92C32F-7928-4F21-9C21-403E15DC22B7}"/>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4717213A-B3DD-478E-8D23-E369268829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ES"/>
              <a:t>Todas las laminas separadoras de temas deben tener como tipografía la letra Arial y la fuente debe ser 60. </a:t>
            </a:r>
            <a:r>
              <a:rPr lang="es-PE" altLang="es-ES" b="1" u="sng"/>
              <a:t>No retirar</a:t>
            </a:r>
            <a:r>
              <a:rPr lang="es-PE" altLang="es-ES"/>
              <a:t> los pequeños cuadrados que aparecen en esta lamina, ya que estos son parte de la nueva identidad corporativa. Solo </a:t>
            </a:r>
            <a:r>
              <a:rPr lang="es-PE" altLang="es-ES" b="1" u="sng"/>
              <a:t>se debe usar</a:t>
            </a:r>
            <a:r>
              <a:rPr lang="es-PE" altLang="es-ES"/>
              <a:t> la letra arial, de 60 puntos. </a:t>
            </a:r>
            <a:r>
              <a:rPr lang="es-PE" altLang="es-ES" b="1" u="sng"/>
              <a:t>No usar</a:t>
            </a:r>
            <a:r>
              <a:rPr lang="es-PE" altLang="es-ES"/>
              <a:t> otra letra ni tampoco con efecto cursiva.</a:t>
            </a:r>
            <a:endParaRPr lang="en-US" alt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BF6D2E93-B413-4A80-B14C-0DF17AE569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441924-A31D-46E4-92B2-3E3D4ED3A4DE}" type="slidenum">
              <a:rPr lang="en-US" altLang="es-ES" smtClean="0"/>
              <a:pPr>
                <a:spcBef>
                  <a:spcPct val="0"/>
                </a:spcBef>
              </a:pPr>
              <a:t>33</a:t>
            </a:fld>
            <a:endParaRPr lang="en-US" altLang="es-ES"/>
          </a:p>
        </p:txBody>
      </p:sp>
      <p:sp>
        <p:nvSpPr>
          <p:cNvPr id="49155" name="Rectangle 2">
            <a:extLst>
              <a:ext uri="{FF2B5EF4-FFF2-40B4-BE49-F238E27FC236}">
                <a16:creationId xmlns:a16="http://schemas.microsoft.com/office/drawing/2014/main" id="{C1A3427D-22F8-4F80-845E-D9C8E1C90D9F}"/>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0BBAEC3A-1E59-4CEE-AA3C-FCF65040B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ES"/>
              <a:t>Todas las laminas separadoras de temas deben tener como tipografía la letra Arial y la fuente debe ser 60. </a:t>
            </a:r>
            <a:r>
              <a:rPr lang="es-PE" altLang="es-ES" b="1" u="sng"/>
              <a:t>No retirar</a:t>
            </a:r>
            <a:r>
              <a:rPr lang="es-PE" altLang="es-ES"/>
              <a:t> los pequeños cuadrados que aparecen en esta lamina, ya que estos son parte de la nueva identidad corporativa. Solo </a:t>
            </a:r>
            <a:r>
              <a:rPr lang="es-PE" altLang="es-ES" b="1" u="sng"/>
              <a:t>se debe usar</a:t>
            </a:r>
            <a:r>
              <a:rPr lang="es-PE" altLang="es-ES"/>
              <a:t> la letra arial, de 60 puntos. </a:t>
            </a:r>
            <a:r>
              <a:rPr lang="es-PE" altLang="es-ES" b="1" u="sng"/>
              <a:t>No usar</a:t>
            </a:r>
            <a:r>
              <a:rPr lang="es-PE" altLang="es-ES"/>
              <a:t> otra letra ni tampoco con efecto cursiva.</a:t>
            </a:r>
            <a:endParaRPr lang="en-US" alt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1E12A16-99B5-4EAA-B532-59271A7073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2AC6DF1-ADB5-49DE-8768-3357F135E869}" type="slidenum">
              <a:rPr lang="en-US" altLang="es-ES" smtClean="0"/>
              <a:pPr>
                <a:spcBef>
                  <a:spcPct val="0"/>
                </a:spcBef>
              </a:pPr>
              <a:t>3</a:t>
            </a:fld>
            <a:endParaRPr lang="en-US" altLang="es-ES"/>
          </a:p>
        </p:txBody>
      </p:sp>
      <p:sp>
        <p:nvSpPr>
          <p:cNvPr id="7171" name="Rectangle 2">
            <a:extLst>
              <a:ext uri="{FF2B5EF4-FFF2-40B4-BE49-F238E27FC236}">
                <a16:creationId xmlns:a16="http://schemas.microsoft.com/office/drawing/2014/main" id="{7F8C1378-0463-4A41-80CB-B79395DF3353}"/>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DEBB0303-3DE3-4162-B6B6-AC86E36EDD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ES"/>
              <a:t>Todas las laminas separadoras de temas deben tener como tipografía la letra Arial y la fuente debe ser 60. </a:t>
            </a:r>
            <a:r>
              <a:rPr lang="es-PE" altLang="es-ES" b="1" u="sng"/>
              <a:t>No retirar</a:t>
            </a:r>
            <a:r>
              <a:rPr lang="es-PE" altLang="es-ES"/>
              <a:t> los pequeños cuadrados que aparecen en esta lamina, ya que estos son parte de la nueva identidad corporativa. Solo </a:t>
            </a:r>
            <a:r>
              <a:rPr lang="es-PE" altLang="es-ES" b="1" u="sng"/>
              <a:t>se debe usar</a:t>
            </a:r>
            <a:r>
              <a:rPr lang="es-PE" altLang="es-ES"/>
              <a:t> la letra arial, de 60 puntos. </a:t>
            </a:r>
            <a:r>
              <a:rPr lang="es-PE" altLang="es-ES" b="1" u="sng"/>
              <a:t>No usar</a:t>
            </a:r>
            <a:r>
              <a:rPr lang="es-PE" altLang="es-ES"/>
              <a:t> otra letra ni tampoco con efecto cursiva.</a:t>
            </a:r>
            <a:endParaRPr lang="en-US" alt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1AF5C4DE-2F02-41D8-973B-7F7FAC869F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8DCB0C3-1305-4996-A434-B47E82758957}" type="slidenum">
              <a:rPr lang="en-US" altLang="es-ES" smtClean="0"/>
              <a:pPr>
                <a:spcBef>
                  <a:spcPct val="0"/>
                </a:spcBef>
              </a:pPr>
              <a:t>5</a:t>
            </a:fld>
            <a:endParaRPr lang="en-US" altLang="es-ES"/>
          </a:p>
        </p:txBody>
      </p:sp>
      <p:sp>
        <p:nvSpPr>
          <p:cNvPr id="10243" name="Rectangle 2">
            <a:extLst>
              <a:ext uri="{FF2B5EF4-FFF2-40B4-BE49-F238E27FC236}">
                <a16:creationId xmlns:a16="http://schemas.microsoft.com/office/drawing/2014/main" id="{0891C88F-F99D-4C52-9A2B-91307F6998A4}"/>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6CF43E56-625F-48D8-B90F-472068A920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ES"/>
              <a:t>Todas las laminas separadoras de temas deben tener como tipografía la letra Arial y la fuente debe ser 60. </a:t>
            </a:r>
            <a:r>
              <a:rPr lang="es-PE" altLang="es-ES" b="1" u="sng"/>
              <a:t>No retirar</a:t>
            </a:r>
            <a:r>
              <a:rPr lang="es-PE" altLang="es-ES"/>
              <a:t> los pequeños cuadrados que aparecen en esta lamina, ya que estos son parte de la nueva identidad corporativa. Solo </a:t>
            </a:r>
            <a:r>
              <a:rPr lang="es-PE" altLang="es-ES" b="1" u="sng"/>
              <a:t>se debe usar</a:t>
            </a:r>
            <a:r>
              <a:rPr lang="es-PE" altLang="es-ES"/>
              <a:t> la letra arial, de 60 puntos. </a:t>
            </a:r>
            <a:r>
              <a:rPr lang="es-PE" altLang="es-ES" b="1" u="sng"/>
              <a:t>No usar</a:t>
            </a:r>
            <a:r>
              <a:rPr lang="es-PE" altLang="es-ES"/>
              <a:t> otra letra ni tampoco con efecto cursiva.</a:t>
            </a:r>
            <a:endParaRPr lang="en-US" alt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FE3747D8-2578-445B-94FC-80A79B9945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2DD27C-2C56-4537-9BE7-C89422CA3E0C}" type="slidenum">
              <a:rPr lang="en-US" altLang="es-ES" smtClean="0"/>
              <a:pPr>
                <a:spcBef>
                  <a:spcPct val="0"/>
                </a:spcBef>
              </a:pPr>
              <a:t>6</a:t>
            </a:fld>
            <a:endParaRPr lang="en-US" altLang="es-ES"/>
          </a:p>
        </p:txBody>
      </p:sp>
      <p:sp>
        <p:nvSpPr>
          <p:cNvPr id="12291" name="Rectangle 2">
            <a:extLst>
              <a:ext uri="{FF2B5EF4-FFF2-40B4-BE49-F238E27FC236}">
                <a16:creationId xmlns:a16="http://schemas.microsoft.com/office/drawing/2014/main" id="{40735B28-B343-4B23-BD41-4034FF2637E4}"/>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F9A938D5-BA71-4159-8669-751123DCAD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A8665229-1E66-451A-8D88-066852F05E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419A15-3522-44E8-ACF9-C71B53B148F3}" type="slidenum">
              <a:rPr lang="en-US" altLang="es-ES" smtClean="0"/>
              <a:pPr>
                <a:spcBef>
                  <a:spcPct val="0"/>
                </a:spcBef>
              </a:pPr>
              <a:t>7</a:t>
            </a:fld>
            <a:endParaRPr lang="en-US" altLang="es-ES"/>
          </a:p>
        </p:txBody>
      </p:sp>
      <p:sp>
        <p:nvSpPr>
          <p:cNvPr id="14339" name="Rectangle 2">
            <a:extLst>
              <a:ext uri="{FF2B5EF4-FFF2-40B4-BE49-F238E27FC236}">
                <a16:creationId xmlns:a16="http://schemas.microsoft.com/office/drawing/2014/main" id="{F0EE8982-14F0-4E8C-ADA1-E65D891B0C91}"/>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6C77E1A6-2AB7-41BC-A4EE-B75B8480AF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ES"/>
              <a:t>Todas las laminas separadoras de temas deben tener como tipografía la letra Arial y la fuente debe ser 60. </a:t>
            </a:r>
            <a:r>
              <a:rPr lang="es-PE" altLang="es-ES" b="1" u="sng"/>
              <a:t>No retirar</a:t>
            </a:r>
            <a:r>
              <a:rPr lang="es-PE" altLang="es-ES"/>
              <a:t> los pequeños cuadrados que aparecen en esta lamina, ya que estos son parte de la nueva identidad corporativa. Solo </a:t>
            </a:r>
            <a:r>
              <a:rPr lang="es-PE" altLang="es-ES" b="1" u="sng"/>
              <a:t>se debe usar</a:t>
            </a:r>
            <a:r>
              <a:rPr lang="es-PE" altLang="es-ES"/>
              <a:t> la letra arial, de 60 puntos. </a:t>
            </a:r>
            <a:r>
              <a:rPr lang="es-PE" altLang="es-ES" b="1" u="sng"/>
              <a:t>No usar</a:t>
            </a:r>
            <a:r>
              <a:rPr lang="es-PE" altLang="es-ES"/>
              <a:t> otra letra ni tampoco con efecto cursiva.</a:t>
            </a:r>
            <a:endParaRPr lang="en-US" alt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5B481AB0-A497-46DA-B3E4-86C18C416E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5465D7-BD3F-4D31-83E0-AEA8BC2F0DB5}" type="slidenum">
              <a:rPr lang="en-US" altLang="es-ES" smtClean="0"/>
              <a:pPr>
                <a:spcBef>
                  <a:spcPct val="0"/>
                </a:spcBef>
              </a:pPr>
              <a:t>10</a:t>
            </a:fld>
            <a:endParaRPr lang="en-US" altLang="es-ES"/>
          </a:p>
        </p:txBody>
      </p:sp>
      <p:sp>
        <p:nvSpPr>
          <p:cNvPr id="18435" name="Rectangle 2">
            <a:extLst>
              <a:ext uri="{FF2B5EF4-FFF2-40B4-BE49-F238E27FC236}">
                <a16:creationId xmlns:a16="http://schemas.microsoft.com/office/drawing/2014/main" id="{57447E84-CE6F-4FBB-A13C-96088F11DBE6}"/>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798C5081-5A5E-474F-950D-667B755984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ES"/>
              <a:t>Todas las laminas separadoras de temas deben tener como tipografía la letra Arial y la fuente debe ser 60. </a:t>
            </a:r>
            <a:r>
              <a:rPr lang="es-PE" altLang="es-ES" b="1" u="sng"/>
              <a:t>No retirar</a:t>
            </a:r>
            <a:r>
              <a:rPr lang="es-PE" altLang="es-ES"/>
              <a:t> los pequeños cuadrados que aparecen en esta lamina, ya que estos son parte de la nueva identidad corporativa. Solo </a:t>
            </a:r>
            <a:r>
              <a:rPr lang="es-PE" altLang="es-ES" b="1" u="sng"/>
              <a:t>se debe usar</a:t>
            </a:r>
            <a:r>
              <a:rPr lang="es-PE" altLang="es-ES"/>
              <a:t> la letra arial, de 60 puntos. </a:t>
            </a:r>
            <a:r>
              <a:rPr lang="es-PE" altLang="es-ES" b="1" u="sng"/>
              <a:t>No usar</a:t>
            </a:r>
            <a:r>
              <a:rPr lang="es-PE" altLang="es-ES"/>
              <a:t> otra letra ni tampoco con efecto cursiva.</a:t>
            </a:r>
            <a:endParaRPr lang="en-US" alt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E7124CB3-E02F-4FF2-9BA7-8E3B799751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B3821B6-7865-4CE2-9665-0E06272EE1F4}" type="slidenum">
              <a:rPr lang="en-US" altLang="es-ES" smtClean="0"/>
              <a:pPr>
                <a:spcBef>
                  <a:spcPct val="0"/>
                </a:spcBef>
              </a:pPr>
              <a:t>12</a:t>
            </a:fld>
            <a:endParaRPr lang="en-US" altLang="es-ES"/>
          </a:p>
        </p:txBody>
      </p:sp>
      <p:sp>
        <p:nvSpPr>
          <p:cNvPr id="21507" name="Rectangle 2">
            <a:extLst>
              <a:ext uri="{FF2B5EF4-FFF2-40B4-BE49-F238E27FC236}">
                <a16:creationId xmlns:a16="http://schemas.microsoft.com/office/drawing/2014/main" id="{1377C197-3B81-47E1-AD4E-95E484312E32}"/>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D57B078E-A974-447D-97D0-0870881932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ES"/>
              <a:t>Todas las laminas separadoras de temas deben tener como tipografía la letra Arial y la fuente debe ser 60. </a:t>
            </a:r>
            <a:r>
              <a:rPr lang="es-PE" altLang="es-ES" b="1" u="sng"/>
              <a:t>No retirar</a:t>
            </a:r>
            <a:r>
              <a:rPr lang="es-PE" altLang="es-ES"/>
              <a:t> los pequeños cuadrados que aparecen en esta lamina, ya que estos son parte de la nueva identidad corporativa. Solo </a:t>
            </a:r>
            <a:r>
              <a:rPr lang="es-PE" altLang="es-ES" b="1" u="sng"/>
              <a:t>se debe usar</a:t>
            </a:r>
            <a:r>
              <a:rPr lang="es-PE" altLang="es-ES"/>
              <a:t> la letra arial, de 60 puntos. </a:t>
            </a:r>
            <a:r>
              <a:rPr lang="es-PE" altLang="es-ES" b="1" u="sng"/>
              <a:t>No usar</a:t>
            </a:r>
            <a:r>
              <a:rPr lang="es-PE" altLang="es-ES"/>
              <a:t> otra letra ni tampoco con efecto cursiva.</a:t>
            </a:r>
            <a:endParaRPr lang="en-US" alt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4A93E63-A0C3-4194-A7F3-2AB2B73686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AAABA82-694E-4ABA-BBF9-5F336AC96A17}" type="slidenum">
              <a:rPr lang="en-US" altLang="es-ES" smtClean="0"/>
              <a:pPr>
                <a:spcBef>
                  <a:spcPct val="0"/>
                </a:spcBef>
              </a:pPr>
              <a:t>16</a:t>
            </a:fld>
            <a:endParaRPr lang="en-US" altLang="es-ES"/>
          </a:p>
        </p:txBody>
      </p:sp>
      <p:sp>
        <p:nvSpPr>
          <p:cNvPr id="26627" name="Rectangle 2">
            <a:extLst>
              <a:ext uri="{FF2B5EF4-FFF2-40B4-BE49-F238E27FC236}">
                <a16:creationId xmlns:a16="http://schemas.microsoft.com/office/drawing/2014/main" id="{EB639E80-35F1-4BC3-B196-83CE1108E4EB}"/>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42C73C20-9E1C-4292-8B19-E9410E5A19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ES"/>
              <a:t>Todas las laminas separadoras de temas deben tener como tipografía la letra Arial y la fuente debe ser 60. </a:t>
            </a:r>
            <a:r>
              <a:rPr lang="es-PE" altLang="es-ES" b="1" u="sng"/>
              <a:t>No retirar</a:t>
            </a:r>
            <a:r>
              <a:rPr lang="es-PE" altLang="es-ES"/>
              <a:t> los pequeños cuadrados que aparecen en esta lamina, ya que estos son parte de la nueva identidad corporativa. Solo </a:t>
            </a:r>
            <a:r>
              <a:rPr lang="es-PE" altLang="es-ES" b="1" u="sng"/>
              <a:t>se debe usar</a:t>
            </a:r>
            <a:r>
              <a:rPr lang="es-PE" altLang="es-ES"/>
              <a:t> la letra arial, de 60 puntos. </a:t>
            </a:r>
            <a:r>
              <a:rPr lang="es-PE" altLang="es-ES" b="1" u="sng"/>
              <a:t>No usar</a:t>
            </a:r>
            <a:r>
              <a:rPr lang="es-PE" altLang="es-ES"/>
              <a:t> otra letra ni tampoco con efecto cursiva.</a:t>
            </a:r>
            <a:endParaRPr lang="en-US" alt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12237268-ADCB-40FA-926E-AA72060AA4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B6D39F5-424D-4210-9C0F-5C286BD7C728}" type="slidenum">
              <a:rPr lang="en-US" altLang="es-ES" smtClean="0"/>
              <a:pPr>
                <a:spcBef>
                  <a:spcPct val="0"/>
                </a:spcBef>
              </a:pPr>
              <a:t>19</a:t>
            </a:fld>
            <a:endParaRPr lang="en-US" altLang="es-ES"/>
          </a:p>
        </p:txBody>
      </p:sp>
      <p:sp>
        <p:nvSpPr>
          <p:cNvPr id="30723" name="Rectangle 2">
            <a:extLst>
              <a:ext uri="{FF2B5EF4-FFF2-40B4-BE49-F238E27FC236}">
                <a16:creationId xmlns:a16="http://schemas.microsoft.com/office/drawing/2014/main" id="{E97390DC-F65F-45C3-B04D-CC3F81120781}"/>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64B9ADE9-0E65-4123-B097-47072CE77F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PE" altLang="es-ES"/>
              <a:t>Todas las laminas separadoras de temas deben tener como tipografía la letra Arial y la fuente debe ser 60. </a:t>
            </a:r>
            <a:r>
              <a:rPr lang="es-PE" altLang="es-ES" b="1" u="sng"/>
              <a:t>No retirar</a:t>
            </a:r>
            <a:r>
              <a:rPr lang="es-PE" altLang="es-ES"/>
              <a:t> los pequeños cuadrados que aparecen en esta lamina, ya que estos son parte de la nueva identidad corporativa. Solo </a:t>
            </a:r>
            <a:r>
              <a:rPr lang="es-PE" altLang="es-ES" b="1" u="sng"/>
              <a:t>se debe usar</a:t>
            </a:r>
            <a:r>
              <a:rPr lang="es-PE" altLang="es-ES"/>
              <a:t> la letra arial, de 60 puntos. </a:t>
            </a:r>
            <a:r>
              <a:rPr lang="es-PE" altLang="es-ES" b="1" u="sng"/>
              <a:t>No usar</a:t>
            </a:r>
            <a:r>
              <a:rPr lang="es-PE" altLang="es-ES"/>
              <a:t> otra letra ni tampoco con efecto cursiva.</a:t>
            </a:r>
            <a:endParaRPr lang="en-US" alt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a:extLst>
              <a:ext uri="{FF2B5EF4-FFF2-40B4-BE49-F238E27FC236}">
                <a16:creationId xmlns:a16="http://schemas.microsoft.com/office/drawing/2014/main" id="{1DDDD380-8F9A-448D-80C1-ADC6DF2845D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D5C8134-2C68-44E6-96FC-03222240C8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E900B0B-89F3-4952-A20F-9E520BA2253D}"/>
              </a:ext>
            </a:extLst>
          </p:cNvPr>
          <p:cNvSpPr>
            <a:spLocks noGrp="1" noChangeArrowheads="1"/>
          </p:cNvSpPr>
          <p:nvPr>
            <p:ph type="sldNum" sz="quarter" idx="12"/>
          </p:nvPr>
        </p:nvSpPr>
        <p:spPr>
          <a:ln/>
        </p:spPr>
        <p:txBody>
          <a:bodyPr/>
          <a:lstStyle>
            <a:lvl1pPr>
              <a:defRPr/>
            </a:lvl1pPr>
          </a:lstStyle>
          <a:p>
            <a:pPr>
              <a:defRPr/>
            </a:pPr>
            <a:fld id="{7B7E6738-12FA-4D76-98C6-926032BD617C}" type="slidenum">
              <a:rPr lang="en-US" altLang="es-ES"/>
              <a:pPr>
                <a:defRPr/>
              </a:pPr>
              <a:t>‹Nº›</a:t>
            </a:fld>
            <a:endParaRPr lang="en-US" altLang="es-ES"/>
          </a:p>
        </p:txBody>
      </p:sp>
    </p:spTree>
    <p:extLst>
      <p:ext uri="{BB962C8B-B14F-4D97-AF65-F5344CB8AC3E}">
        <p14:creationId xmlns:p14="http://schemas.microsoft.com/office/powerpoint/2010/main" val="3446694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C634B2B9-D02D-47CE-8B19-F81D87DE86D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31EEBD6-1B33-4F33-828B-138BB5BC1E2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D2E5FB6-2B7D-466F-A81A-C4F59A34A2B5}"/>
              </a:ext>
            </a:extLst>
          </p:cNvPr>
          <p:cNvSpPr>
            <a:spLocks noGrp="1" noChangeArrowheads="1"/>
          </p:cNvSpPr>
          <p:nvPr>
            <p:ph type="sldNum" sz="quarter" idx="12"/>
          </p:nvPr>
        </p:nvSpPr>
        <p:spPr>
          <a:ln/>
        </p:spPr>
        <p:txBody>
          <a:bodyPr/>
          <a:lstStyle>
            <a:lvl1pPr>
              <a:defRPr/>
            </a:lvl1pPr>
          </a:lstStyle>
          <a:p>
            <a:pPr>
              <a:defRPr/>
            </a:pPr>
            <a:fld id="{0AC9257E-7B4D-43F6-A26E-41E6CDE04BA5}" type="slidenum">
              <a:rPr lang="en-US" altLang="es-ES"/>
              <a:pPr>
                <a:defRPr/>
              </a:pPr>
              <a:t>‹Nº›</a:t>
            </a:fld>
            <a:endParaRPr lang="en-US" altLang="es-ES"/>
          </a:p>
        </p:txBody>
      </p:sp>
    </p:spTree>
    <p:extLst>
      <p:ext uri="{BB962C8B-B14F-4D97-AF65-F5344CB8AC3E}">
        <p14:creationId xmlns:p14="http://schemas.microsoft.com/office/powerpoint/2010/main" val="8517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70164D6E-67A9-4210-9FDA-CA3FDF4B4B5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B933FDD-1072-48AD-A2AB-80599DA639E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189FB65-0D8E-4DAB-99E2-FD93753B2D1E}"/>
              </a:ext>
            </a:extLst>
          </p:cNvPr>
          <p:cNvSpPr>
            <a:spLocks noGrp="1" noChangeArrowheads="1"/>
          </p:cNvSpPr>
          <p:nvPr>
            <p:ph type="sldNum" sz="quarter" idx="12"/>
          </p:nvPr>
        </p:nvSpPr>
        <p:spPr>
          <a:ln/>
        </p:spPr>
        <p:txBody>
          <a:bodyPr/>
          <a:lstStyle>
            <a:lvl1pPr>
              <a:defRPr/>
            </a:lvl1pPr>
          </a:lstStyle>
          <a:p>
            <a:pPr>
              <a:defRPr/>
            </a:pPr>
            <a:fld id="{3FA0BD71-A7DF-4E44-BFA8-6AB6806FCCD6}" type="slidenum">
              <a:rPr lang="en-US" altLang="es-ES"/>
              <a:pPr>
                <a:defRPr/>
              </a:pPr>
              <a:t>‹Nº›</a:t>
            </a:fld>
            <a:endParaRPr lang="en-US" altLang="es-ES"/>
          </a:p>
        </p:txBody>
      </p:sp>
    </p:spTree>
    <p:extLst>
      <p:ext uri="{BB962C8B-B14F-4D97-AF65-F5344CB8AC3E}">
        <p14:creationId xmlns:p14="http://schemas.microsoft.com/office/powerpoint/2010/main" val="2235380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4">
            <a:extLst>
              <a:ext uri="{FF2B5EF4-FFF2-40B4-BE49-F238E27FC236}">
                <a16:creationId xmlns:a16="http://schemas.microsoft.com/office/drawing/2014/main" id="{693E3C63-1FCF-4684-AF30-CBB14C474C6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B1C49C7-FC62-4997-A94D-184B6CC39D1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F0D3058-337D-4A62-8A7C-71792DC66087}"/>
              </a:ext>
            </a:extLst>
          </p:cNvPr>
          <p:cNvSpPr>
            <a:spLocks noGrp="1" noChangeArrowheads="1"/>
          </p:cNvSpPr>
          <p:nvPr>
            <p:ph type="sldNum" sz="quarter" idx="12"/>
          </p:nvPr>
        </p:nvSpPr>
        <p:spPr>
          <a:ln/>
        </p:spPr>
        <p:txBody>
          <a:bodyPr/>
          <a:lstStyle>
            <a:lvl1pPr>
              <a:defRPr/>
            </a:lvl1pPr>
          </a:lstStyle>
          <a:p>
            <a:pPr>
              <a:defRPr/>
            </a:pPr>
            <a:fld id="{1793C026-E82D-46AA-9797-A8C2C2877CC7}" type="slidenum">
              <a:rPr lang="en-US" altLang="es-ES"/>
              <a:pPr>
                <a:defRPr/>
              </a:pPr>
              <a:t>‹Nº›</a:t>
            </a:fld>
            <a:endParaRPr lang="en-US" altLang="es-ES"/>
          </a:p>
        </p:txBody>
      </p:sp>
    </p:spTree>
    <p:extLst>
      <p:ext uri="{BB962C8B-B14F-4D97-AF65-F5344CB8AC3E}">
        <p14:creationId xmlns:p14="http://schemas.microsoft.com/office/powerpoint/2010/main" val="1629572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F9B2BD47-8EB2-46C3-95B0-5FC03756E9D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D912C7C-02B6-46FA-8027-3B1810917FC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B6857CF-71C6-4D64-9E2E-79834DBACAE9}"/>
              </a:ext>
            </a:extLst>
          </p:cNvPr>
          <p:cNvSpPr>
            <a:spLocks noGrp="1" noChangeArrowheads="1"/>
          </p:cNvSpPr>
          <p:nvPr>
            <p:ph type="sldNum" sz="quarter" idx="12"/>
          </p:nvPr>
        </p:nvSpPr>
        <p:spPr>
          <a:ln/>
        </p:spPr>
        <p:txBody>
          <a:bodyPr/>
          <a:lstStyle>
            <a:lvl1pPr>
              <a:defRPr/>
            </a:lvl1pPr>
          </a:lstStyle>
          <a:p>
            <a:pPr>
              <a:defRPr/>
            </a:pPr>
            <a:fld id="{80EBE020-D41D-4C10-8095-D43011FF93E5}" type="slidenum">
              <a:rPr lang="en-US" altLang="es-ES"/>
              <a:pPr>
                <a:defRPr/>
              </a:pPr>
              <a:t>‹Nº›</a:t>
            </a:fld>
            <a:endParaRPr lang="en-US" altLang="es-ES"/>
          </a:p>
        </p:txBody>
      </p:sp>
    </p:spTree>
    <p:extLst>
      <p:ext uri="{BB962C8B-B14F-4D97-AF65-F5344CB8AC3E}">
        <p14:creationId xmlns:p14="http://schemas.microsoft.com/office/powerpoint/2010/main" val="3176347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a:extLst>
              <a:ext uri="{FF2B5EF4-FFF2-40B4-BE49-F238E27FC236}">
                <a16:creationId xmlns:a16="http://schemas.microsoft.com/office/drawing/2014/main" id="{49F26373-97A4-45E6-800F-6B6DD5E1C1E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0D3E5C6-E530-46A2-86B6-8E58DED616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AD6B87D-8B9E-4C17-A137-94D8D8575811}"/>
              </a:ext>
            </a:extLst>
          </p:cNvPr>
          <p:cNvSpPr>
            <a:spLocks noGrp="1" noChangeArrowheads="1"/>
          </p:cNvSpPr>
          <p:nvPr>
            <p:ph type="sldNum" sz="quarter" idx="12"/>
          </p:nvPr>
        </p:nvSpPr>
        <p:spPr>
          <a:ln/>
        </p:spPr>
        <p:txBody>
          <a:bodyPr/>
          <a:lstStyle>
            <a:lvl1pPr>
              <a:defRPr/>
            </a:lvl1pPr>
          </a:lstStyle>
          <a:p>
            <a:pPr>
              <a:defRPr/>
            </a:pPr>
            <a:fld id="{C2840CB1-C095-4877-8EBA-FF322943F79E}" type="slidenum">
              <a:rPr lang="en-US" altLang="es-ES"/>
              <a:pPr>
                <a:defRPr/>
              </a:pPr>
              <a:t>‹Nº›</a:t>
            </a:fld>
            <a:endParaRPr lang="en-US" altLang="es-ES"/>
          </a:p>
        </p:txBody>
      </p:sp>
    </p:spTree>
    <p:extLst>
      <p:ext uri="{BB962C8B-B14F-4D97-AF65-F5344CB8AC3E}">
        <p14:creationId xmlns:p14="http://schemas.microsoft.com/office/powerpoint/2010/main" val="234902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a:extLst>
              <a:ext uri="{FF2B5EF4-FFF2-40B4-BE49-F238E27FC236}">
                <a16:creationId xmlns:a16="http://schemas.microsoft.com/office/drawing/2014/main" id="{E2B54549-85B5-4ABB-A8AD-173A9CD4AB6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E9487C5-91B2-4DDB-9A9B-F4F51617A4B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843545D-7E5B-4512-87CE-DF6EE4909097}"/>
              </a:ext>
            </a:extLst>
          </p:cNvPr>
          <p:cNvSpPr>
            <a:spLocks noGrp="1" noChangeArrowheads="1"/>
          </p:cNvSpPr>
          <p:nvPr>
            <p:ph type="sldNum" sz="quarter" idx="12"/>
          </p:nvPr>
        </p:nvSpPr>
        <p:spPr>
          <a:ln/>
        </p:spPr>
        <p:txBody>
          <a:bodyPr/>
          <a:lstStyle>
            <a:lvl1pPr>
              <a:defRPr/>
            </a:lvl1pPr>
          </a:lstStyle>
          <a:p>
            <a:pPr>
              <a:defRPr/>
            </a:pPr>
            <a:fld id="{61156B59-3D56-46BD-B700-E2589822F99C}" type="slidenum">
              <a:rPr lang="en-US" altLang="es-ES"/>
              <a:pPr>
                <a:defRPr/>
              </a:pPr>
              <a:t>‹Nº›</a:t>
            </a:fld>
            <a:endParaRPr lang="en-US" altLang="es-ES"/>
          </a:p>
        </p:txBody>
      </p:sp>
    </p:spTree>
    <p:extLst>
      <p:ext uri="{BB962C8B-B14F-4D97-AF65-F5344CB8AC3E}">
        <p14:creationId xmlns:p14="http://schemas.microsoft.com/office/powerpoint/2010/main" val="202139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a:extLst>
              <a:ext uri="{FF2B5EF4-FFF2-40B4-BE49-F238E27FC236}">
                <a16:creationId xmlns:a16="http://schemas.microsoft.com/office/drawing/2014/main" id="{668F5985-A28B-4FFF-A335-AE52D705D91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1EF5FCC-4170-4632-BCCE-5EB07368C7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C3C70CEB-9B69-4264-AB32-7A121B09AC71}"/>
              </a:ext>
            </a:extLst>
          </p:cNvPr>
          <p:cNvSpPr>
            <a:spLocks noGrp="1" noChangeArrowheads="1"/>
          </p:cNvSpPr>
          <p:nvPr>
            <p:ph type="sldNum" sz="quarter" idx="12"/>
          </p:nvPr>
        </p:nvSpPr>
        <p:spPr>
          <a:ln/>
        </p:spPr>
        <p:txBody>
          <a:bodyPr/>
          <a:lstStyle>
            <a:lvl1pPr>
              <a:defRPr/>
            </a:lvl1pPr>
          </a:lstStyle>
          <a:p>
            <a:pPr>
              <a:defRPr/>
            </a:pPr>
            <a:fld id="{8102F5BE-02D5-4B9D-AD95-EB2EC3DC069F}" type="slidenum">
              <a:rPr lang="en-US" altLang="es-ES"/>
              <a:pPr>
                <a:defRPr/>
              </a:pPr>
              <a:t>‹Nº›</a:t>
            </a:fld>
            <a:endParaRPr lang="en-US" altLang="es-ES"/>
          </a:p>
        </p:txBody>
      </p:sp>
    </p:spTree>
    <p:extLst>
      <p:ext uri="{BB962C8B-B14F-4D97-AF65-F5344CB8AC3E}">
        <p14:creationId xmlns:p14="http://schemas.microsoft.com/office/powerpoint/2010/main" val="345029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a:extLst>
              <a:ext uri="{FF2B5EF4-FFF2-40B4-BE49-F238E27FC236}">
                <a16:creationId xmlns:a16="http://schemas.microsoft.com/office/drawing/2014/main" id="{8EB3975F-A9D6-4C0B-9EDB-30C88CF81FE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99891D5-5186-4048-B076-AFECCFAC913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B8047DA7-0971-4C4F-93B6-469DB0A7466A}"/>
              </a:ext>
            </a:extLst>
          </p:cNvPr>
          <p:cNvSpPr>
            <a:spLocks noGrp="1" noChangeArrowheads="1"/>
          </p:cNvSpPr>
          <p:nvPr>
            <p:ph type="sldNum" sz="quarter" idx="12"/>
          </p:nvPr>
        </p:nvSpPr>
        <p:spPr>
          <a:ln/>
        </p:spPr>
        <p:txBody>
          <a:bodyPr/>
          <a:lstStyle>
            <a:lvl1pPr>
              <a:defRPr/>
            </a:lvl1pPr>
          </a:lstStyle>
          <a:p>
            <a:pPr>
              <a:defRPr/>
            </a:pPr>
            <a:fld id="{77513DC5-AC1B-49BE-8C27-D01E59C61F70}" type="slidenum">
              <a:rPr lang="en-US" altLang="es-ES"/>
              <a:pPr>
                <a:defRPr/>
              </a:pPr>
              <a:t>‹Nº›</a:t>
            </a:fld>
            <a:endParaRPr lang="en-US" altLang="es-ES"/>
          </a:p>
        </p:txBody>
      </p:sp>
    </p:spTree>
    <p:extLst>
      <p:ext uri="{BB962C8B-B14F-4D97-AF65-F5344CB8AC3E}">
        <p14:creationId xmlns:p14="http://schemas.microsoft.com/office/powerpoint/2010/main" val="141167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05B4AFA-0CE8-43F4-AA4D-B91FFB61938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D6D0C39-B6BE-4FB8-AC8C-48122055D00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399E82B8-0463-4530-9363-D8414351BFC7}"/>
              </a:ext>
            </a:extLst>
          </p:cNvPr>
          <p:cNvSpPr>
            <a:spLocks noGrp="1" noChangeArrowheads="1"/>
          </p:cNvSpPr>
          <p:nvPr>
            <p:ph type="sldNum" sz="quarter" idx="12"/>
          </p:nvPr>
        </p:nvSpPr>
        <p:spPr>
          <a:ln/>
        </p:spPr>
        <p:txBody>
          <a:bodyPr/>
          <a:lstStyle>
            <a:lvl1pPr>
              <a:defRPr/>
            </a:lvl1pPr>
          </a:lstStyle>
          <a:p>
            <a:pPr>
              <a:defRPr/>
            </a:pPr>
            <a:fld id="{DB717EA9-C5DF-4A2C-BEBF-1A5CE9F92D0E}" type="slidenum">
              <a:rPr lang="en-US" altLang="es-ES"/>
              <a:pPr>
                <a:defRPr/>
              </a:pPr>
              <a:t>‹Nº›</a:t>
            </a:fld>
            <a:endParaRPr lang="en-US" altLang="es-ES"/>
          </a:p>
        </p:txBody>
      </p:sp>
    </p:spTree>
    <p:extLst>
      <p:ext uri="{BB962C8B-B14F-4D97-AF65-F5344CB8AC3E}">
        <p14:creationId xmlns:p14="http://schemas.microsoft.com/office/powerpoint/2010/main" val="3130168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8F5533D3-DFF4-4DD1-A2BC-4511AE3AD86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0B7D2F2-5487-4F29-BDB0-1F8796B968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B91351B-FC8B-4C94-B07A-836E20B5E26A}"/>
              </a:ext>
            </a:extLst>
          </p:cNvPr>
          <p:cNvSpPr>
            <a:spLocks noGrp="1" noChangeArrowheads="1"/>
          </p:cNvSpPr>
          <p:nvPr>
            <p:ph type="sldNum" sz="quarter" idx="12"/>
          </p:nvPr>
        </p:nvSpPr>
        <p:spPr>
          <a:ln/>
        </p:spPr>
        <p:txBody>
          <a:bodyPr/>
          <a:lstStyle>
            <a:lvl1pPr>
              <a:defRPr/>
            </a:lvl1pPr>
          </a:lstStyle>
          <a:p>
            <a:pPr>
              <a:defRPr/>
            </a:pPr>
            <a:fld id="{7B059339-EC47-47F3-A1BD-84E427E1BA71}" type="slidenum">
              <a:rPr lang="en-US" altLang="es-ES"/>
              <a:pPr>
                <a:defRPr/>
              </a:pPr>
              <a:t>‹Nº›</a:t>
            </a:fld>
            <a:endParaRPr lang="en-US" altLang="es-ES"/>
          </a:p>
        </p:txBody>
      </p:sp>
    </p:spTree>
    <p:extLst>
      <p:ext uri="{BB962C8B-B14F-4D97-AF65-F5344CB8AC3E}">
        <p14:creationId xmlns:p14="http://schemas.microsoft.com/office/powerpoint/2010/main" val="813387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685E0326-CB57-49C4-B1DC-1510752B452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8A8D5C5-3A07-4A5C-BCAF-573427D55AD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7F1FF35-F4E8-4463-9A60-4BC0928CBBC7}"/>
              </a:ext>
            </a:extLst>
          </p:cNvPr>
          <p:cNvSpPr>
            <a:spLocks noGrp="1" noChangeArrowheads="1"/>
          </p:cNvSpPr>
          <p:nvPr>
            <p:ph type="sldNum" sz="quarter" idx="12"/>
          </p:nvPr>
        </p:nvSpPr>
        <p:spPr>
          <a:ln/>
        </p:spPr>
        <p:txBody>
          <a:bodyPr/>
          <a:lstStyle>
            <a:lvl1pPr>
              <a:defRPr/>
            </a:lvl1pPr>
          </a:lstStyle>
          <a:p>
            <a:pPr>
              <a:defRPr/>
            </a:pPr>
            <a:fld id="{BD4E7601-ADD3-44BE-889E-A690C6853CCD}" type="slidenum">
              <a:rPr lang="en-US" altLang="es-ES"/>
              <a:pPr>
                <a:defRPr/>
              </a:pPr>
              <a:t>‹Nº›</a:t>
            </a:fld>
            <a:endParaRPr lang="en-US" altLang="es-ES"/>
          </a:p>
        </p:txBody>
      </p:sp>
    </p:spTree>
    <p:extLst>
      <p:ext uri="{BB962C8B-B14F-4D97-AF65-F5344CB8AC3E}">
        <p14:creationId xmlns:p14="http://schemas.microsoft.com/office/powerpoint/2010/main" val="280269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17EB1F0-BE67-4CCB-B00F-268B9D97174C}"/>
              </a:ext>
            </a:extLst>
          </p:cNvPr>
          <p:cNvSpPr>
            <a:spLocks noGrp="1" noChangeArrowheads="1"/>
          </p:cNvSpPr>
          <p:nvPr>
            <p:ph type="title"/>
          </p:nvPr>
        </p:nvSpPr>
        <p:spPr bwMode="auto">
          <a:xfrm>
            <a:off x="1908175" y="274638"/>
            <a:ext cx="677862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ES"/>
              <a:t>Click to edit Master title style</a:t>
            </a:r>
          </a:p>
        </p:txBody>
      </p:sp>
      <p:sp>
        <p:nvSpPr>
          <p:cNvPr id="1028" name="Rectangle 4">
            <a:extLst>
              <a:ext uri="{FF2B5EF4-FFF2-40B4-BE49-F238E27FC236}">
                <a16:creationId xmlns:a16="http://schemas.microsoft.com/office/drawing/2014/main" id="{52F03B97-8F99-4A0C-9947-F464DB54ADDA}"/>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Arial" pitchFamily="34" charset="0"/>
              </a:defRPr>
            </a:lvl1pPr>
          </a:lstStyle>
          <a:p>
            <a:pPr>
              <a:defRPr/>
            </a:pPr>
            <a:endParaRPr lang="en-US"/>
          </a:p>
        </p:txBody>
      </p:sp>
      <p:sp>
        <p:nvSpPr>
          <p:cNvPr id="1029" name="Rectangle 5">
            <a:extLst>
              <a:ext uri="{FF2B5EF4-FFF2-40B4-BE49-F238E27FC236}">
                <a16:creationId xmlns:a16="http://schemas.microsoft.com/office/drawing/2014/main" id="{B99915DB-8040-43EA-AF2A-4ECDE6084A6E}"/>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defRPr>
            </a:lvl1pPr>
          </a:lstStyle>
          <a:p>
            <a:pPr>
              <a:defRPr/>
            </a:pPr>
            <a:endParaRPr lang="en-US"/>
          </a:p>
        </p:txBody>
      </p:sp>
      <p:sp>
        <p:nvSpPr>
          <p:cNvPr id="1030" name="Rectangle 6">
            <a:extLst>
              <a:ext uri="{FF2B5EF4-FFF2-40B4-BE49-F238E27FC236}">
                <a16:creationId xmlns:a16="http://schemas.microsoft.com/office/drawing/2014/main" id="{FDA4B4D9-4F85-4656-8D9E-A3105352BCA6}"/>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4E32BAE-7A19-4506-9FDE-228C91424F3F}" type="slidenum">
              <a:rPr lang="en-US" altLang="es-ES"/>
              <a:pPr>
                <a:defRPr/>
              </a:pPr>
              <a:t>‹Nº›</a:t>
            </a:fld>
            <a:endParaRPr lang="en-US" altLang="es-ES"/>
          </a:p>
        </p:txBody>
      </p:sp>
      <p:sp>
        <p:nvSpPr>
          <p:cNvPr id="2" name="Rectangle 13">
            <a:extLst>
              <a:ext uri="{FF2B5EF4-FFF2-40B4-BE49-F238E27FC236}">
                <a16:creationId xmlns:a16="http://schemas.microsoft.com/office/drawing/2014/main" id="{A5B66AA4-5EC9-43E8-92A9-6C8A04B39368}"/>
              </a:ext>
            </a:extLst>
          </p:cNvPr>
          <p:cNvSpPr>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defRPr/>
            </a:pPr>
            <a:endParaRPr lang="es-ES" altLang="es-ES" sz="1400"/>
          </a:p>
        </p:txBody>
      </p:sp>
      <p:sp>
        <p:nvSpPr>
          <p:cNvPr id="1031" name="Rectangle 14">
            <a:extLst>
              <a:ext uri="{FF2B5EF4-FFF2-40B4-BE49-F238E27FC236}">
                <a16:creationId xmlns:a16="http://schemas.microsoft.com/office/drawing/2014/main" id="{AA2C022E-4690-4449-99D4-4134A5E2AFA7}"/>
              </a:ext>
            </a:extLst>
          </p:cNvPr>
          <p:cNvSpPr>
            <a:spLocks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s-ES" altLang="es-ES" sz="1400"/>
          </a:p>
        </p:txBody>
      </p:sp>
      <p:sp>
        <p:nvSpPr>
          <p:cNvPr id="1039" name="Rectangle 15">
            <a:extLst>
              <a:ext uri="{FF2B5EF4-FFF2-40B4-BE49-F238E27FC236}">
                <a16:creationId xmlns:a16="http://schemas.microsoft.com/office/drawing/2014/main" id="{A7BEC09D-617A-4E88-BC39-B69B72235CF4}"/>
              </a:ext>
            </a:extLst>
          </p:cNvPr>
          <p:cNvSpPr>
            <a:spLocks noChangeArrowheads="1"/>
          </p:cNvSpPr>
          <p:nvPr/>
        </p:nvSpPr>
        <p:spPr bwMode="auto">
          <a:xfrm>
            <a:off x="6553200" y="6245225"/>
            <a:ext cx="2133600" cy="47625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FC408FF-ED26-43A4-904D-BC5534D90EDC}" type="slidenum">
              <a:rPr lang="es-ES" altLang="es-ES" sz="1400" smtClean="0"/>
              <a:pPr algn="r" eaLnBrk="1" hangingPunct="1">
                <a:defRPr/>
              </a:pPr>
              <a:t>‹Nº›</a:t>
            </a:fld>
            <a:endParaRPr lang="es-ES" altLang="es-ES" sz="1400"/>
          </a:p>
        </p:txBody>
      </p:sp>
      <p:sp>
        <p:nvSpPr>
          <p:cNvPr id="1033" name="Line 16">
            <a:extLst>
              <a:ext uri="{FF2B5EF4-FFF2-40B4-BE49-F238E27FC236}">
                <a16:creationId xmlns:a16="http://schemas.microsoft.com/office/drawing/2014/main" id="{D94A4209-A2D6-4511-9C4A-A4D9B3348B77}"/>
              </a:ext>
            </a:extLst>
          </p:cNvPr>
          <p:cNvSpPr>
            <a:spLocks noChangeShapeType="1"/>
          </p:cNvSpPr>
          <p:nvPr userDrawn="1"/>
        </p:nvSpPr>
        <p:spPr bwMode="auto">
          <a:xfrm flipV="1">
            <a:off x="1239838"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34" name="Line 17">
            <a:extLst>
              <a:ext uri="{FF2B5EF4-FFF2-40B4-BE49-F238E27FC236}">
                <a16:creationId xmlns:a16="http://schemas.microsoft.com/office/drawing/2014/main" id="{EACE5A7C-4857-4076-9DBE-01DC9487C8AC}"/>
              </a:ext>
            </a:extLst>
          </p:cNvPr>
          <p:cNvSpPr>
            <a:spLocks noChangeShapeType="1"/>
          </p:cNvSpPr>
          <p:nvPr userDrawn="1"/>
        </p:nvSpPr>
        <p:spPr bwMode="auto">
          <a:xfrm flipV="1">
            <a:off x="1128713"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35" name="Line 18">
            <a:extLst>
              <a:ext uri="{FF2B5EF4-FFF2-40B4-BE49-F238E27FC236}">
                <a16:creationId xmlns:a16="http://schemas.microsoft.com/office/drawing/2014/main" id="{CA5966AB-4E54-42F9-A11B-925E849C7CCF}"/>
              </a:ext>
            </a:extLst>
          </p:cNvPr>
          <p:cNvSpPr>
            <a:spLocks noChangeShapeType="1"/>
          </p:cNvSpPr>
          <p:nvPr userDrawn="1"/>
        </p:nvSpPr>
        <p:spPr bwMode="auto">
          <a:xfrm flipV="1">
            <a:off x="1239838"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36" name="Line 19">
            <a:extLst>
              <a:ext uri="{FF2B5EF4-FFF2-40B4-BE49-F238E27FC236}">
                <a16:creationId xmlns:a16="http://schemas.microsoft.com/office/drawing/2014/main" id="{288A2F60-107A-475A-BDF9-F67341E8E13E}"/>
              </a:ext>
            </a:extLst>
          </p:cNvPr>
          <p:cNvSpPr>
            <a:spLocks noChangeShapeType="1"/>
          </p:cNvSpPr>
          <p:nvPr userDrawn="1"/>
        </p:nvSpPr>
        <p:spPr bwMode="auto">
          <a:xfrm flipV="1">
            <a:off x="1128713"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37" name="Line 20">
            <a:extLst>
              <a:ext uri="{FF2B5EF4-FFF2-40B4-BE49-F238E27FC236}">
                <a16:creationId xmlns:a16="http://schemas.microsoft.com/office/drawing/2014/main" id="{ED8272CD-3172-4C7C-8096-FEDD8391785B}"/>
              </a:ext>
            </a:extLst>
          </p:cNvPr>
          <p:cNvSpPr>
            <a:spLocks noChangeShapeType="1"/>
          </p:cNvSpPr>
          <p:nvPr userDrawn="1"/>
        </p:nvSpPr>
        <p:spPr bwMode="auto">
          <a:xfrm flipV="1">
            <a:off x="2368550"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38" name="Line 21">
            <a:extLst>
              <a:ext uri="{FF2B5EF4-FFF2-40B4-BE49-F238E27FC236}">
                <a16:creationId xmlns:a16="http://schemas.microsoft.com/office/drawing/2014/main" id="{A67C460D-A073-4DAF-982E-7F4FEC0C67E1}"/>
              </a:ext>
            </a:extLst>
          </p:cNvPr>
          <p:cNvSpPr>
            <a:spLocks noChangeShapeType="1"/>
          </p:cNvSpPr>
          <p:nvPr userDrawn="1"/>
        </p:nvSpPr>
        <p:spPr bwMode="auto">
          <a:xfrm flipV="1">
            <a:off x="2257425"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 name="Line 22">
            <a:extLst>
              <a:ext uri="{FF2B5EF4-FFF2-40B4-BE49-F238E27FC236}">
                <a16:creationId xmlns:a16="http://schemas.microsoft.com/office/drawing/2014/main" id="{FDF2CA64-831A-4E83-AEFF-92B3D9845FF4}"/>
              </a:ext>
            </a:extLst>
          </p:cNvPr>
          <p:cNvSpPr>
            <a:spLocks noChangeShapeType="1"/>
          </p:cNvSpPr>
          <p:nvPr userDrawn="1"/>
        </p:nvSpPr>
        <p:spPr bwMode="auto">
          <a:xfrm flipV="1">
            <a:off x="2368550"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40" name="Line 23">
            <a:extLst>
              <a:ext uri="{FF2B5EF4-FFF2-40B4-BE49-F238E27FC236}">
                <a16:creationId xmlns:a16="http://schemas.microsoft.com/office/drawing/2014/main" id="{FDD4D6FF-F220-4F07-A570-6FCD1102587E}"/>
              </a:ext>
            </a:extLst>
          </p:cNvPr>
          <p:cNvSpPr>
            <a:spLocks noChangeShapeType="1"/>
          </p:cNvSpPr>
          <p:nvPr userDrawn="1"/>
        </p:nvSpPr>
        <p:spPr bwMode="auto">
          <a:xfrm flipV="1">
            <a:off x="2257425"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41" name="Line 24">
            <a:extLst>
              <a:ext uri="{FF2B5EF4-FFF2-40B4-BE49-F238E27FC236}">
                <a16:creationId xmlns:a16="http://schemas.microsoft.com/office/drawing/2014/main" id="{9C06EFC3-55B7-4CE7-8ABD-B453485D02F9}"/>
              </a:ext>
            </a:extLst>
          </p:cNvPr>
          <p:cNvSpPr>
            <a:spLocks noChangeShapeType="1"/>
          </p:cNvSpPr>
          <p:nvPr userDrawn="1"/>
        </p:nvSpPr>
        <p:spPr bwMode="auto">
          <a:xfrm flipV="1">
            <a:off x="3497263"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42" name="Line 25">
            <a:extLst>
              <a:ext uri="{FF2B5EF4-FFF2-40B4-BE49-F238E27FC236}">
                <a16:creationId xmlns:a16="http://schemas.microsoft.com/office/drawing/2014/main" id="{AA484FF4-9DE2-4412-8AEA-D9136DC77FB0}"/>
              </a:ext>
            </a:extLst>
          </p:cNvPr>
          <p:cNvSpPr>
            <a:spLocks noChangeShapeType="1"/>
          </p:cNvSpPr>
          <p:nvPr userDrawn="1"/>
        </p:nvSpPr>
        <p:spPr bwMode="auto">
          <a:xfrm flipV="1">
            <a:off x="3386138"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43" name="Line 26">
            <a:extLst>
              <a:ext uri="{FF2B5EF4-FFF2-40B4-BE49-F238E27FC236}">
                <a16:creationId xmlns:a16="http://schemas.microsoft.com/office/drawing/2014/main" id="{CB62D3C5-E710-4BAE-A502-493D1D576CC8}"/>
              </a:ext>
            </a:extLst>
          </p:cNvPr>
          <p:cNvSpPr>
            <a:spLocks noChangeShapeType="1"/>
          </p:cNvSpPr>
          <p:nvPr userDrawn="1"/>
        </p:nvSpPr>
        <p:spPr bwMode="auto">
          <a:xfrm flipV="1">
            <a:off x="3497263"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44" name="Line 27">
            <a:extLst>
              <a:ext uri="{FF2B5EF4-FFF2-40B4-BE49-F238E27FC236}">
                <a16:creationId xmlns:a16="http://schemas.microsoft.com/office/drawing/2014/main" id="{318F8B93-B411-459A-A613-3E421C186A8E}"/>
              </a:ext>
            </a:extLst>
          </p:cNvPr>
          <p:cNvSpPr>
            <a:spLocks noChangeShapeType="1"/>
          </p:cNvSpPr>
          <p:nvPr userDrawn="1"/>
        </p:nvSpPr>
        <p:spPr bwMode="auto">
          <a:xfrm flipV="1">
            <a:off x="3386138"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45" name="Line 28">
            <a:extLst>
              <a:ext uri="{FF2B5EF4-FFF2-40B4-BE49-F238E27FC236}">
                <a16:creationId xmlns:a16="http://schemas.microsoft.com/office/drawing/2014/main" id="{FE551621-77F2-45B6-8524-C6C9F058D9B4}"/>
              </a:ext>
            </a:extLst>
          </p:cNvPr>
          <p:cNvSpPr>
            <a:spLocks noChangeShapeType="1"/>
          </p:cNvSpPr>
          <p:nvPr userDrawn="1"/>
        </p:nvSpPr>
        <p:spPr bwMode="auto">
          <a:xfrm rot="5400000" flipV="1">
            <a:off x="3441700" y="6819900"/>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46" name="Line 29">
            <a:extLst>
              <a:ext uri="{FF2B5EF4-FFF2-40B4-BE49-F238E27FC236}">
                <a16:creationId xmlns:a16="http://schemas.microsoft.com/office/drawing/2014/main" id="{48B7E1DC-55B1-4131-BA9E-DB706849679E}"/>
              </a:ext>
            </a:extLst>
          </p:cNvPr>
          <p:cNvSpPr>
            <a:spLocks noChangeShapeType="1"/>
          </p:cNvSpPr>
          <p:nvPr userDrawn="1"/>
        </p:nvSpPr>
        <p:spPr bwMode="auto">
          <a:xfrm flipV="1">
            <a:off x="4627563"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47" name="Line 30">
            <a:extLst>
              <a:ext uri="{FF2B5EF4-FFF2-40B4-BE49-F238E27FC236}">
                <a16:creationId xmlns:a16="http://schemas.microsoft.com/office/drawing/2014/main" id="{9A206F05-C0D8-4F54-919C-11DD5976A177}"/>
              </a:ext>
            </a:extLst>
          </p:cNvPr>
          <p:cNvSpPr>
            <a:spLocks noChangeShapeType="1"/>
          </p:cNvSpPr>
          <p:nvPr userDrawn="1"/>
        </p:nvSpPr>
        <p:spPr bwMode="auto">
          <a:xfrm flipV="1">
            <a:off x="4516438"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48" name="Line 31">
            <a:extLst>
              <a:ext uri="{FF2B5EF4-FFF2-40B4-BE49-F238E27FC236}">
                <a16:creationId xmlns:a16="http://schemas.microsoft.com/office/drawing/2014/main" id="{B0D20720-8C63-41C0-A11E-EB33D7E8927C}"/>
              </a:ext>
            </a:extLst>
          </p:cNvPr>
          <p:cNvSpPr>
            <a:spLocks noChangeShapeType="1"/>
          </p:cNvSpPr>
          <p:nvPr userDrawn="1"/>
        </p:nvSpPr>
        <p:spPr bwMode="auto">
          <a:xfrm flipV="1">
            <a:off x="4627563"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49" name="Line 32">
            <a:extLst>
              <a:ext uri="{FF2B5EF4-FFF2-40B4-BE49-F238E27FC236}">
                <a16:creationId xmlns:a16="http://schemas.microsoft.com/office/drawing/2014/main" id="{47FB0DD1-1676-4867-85AC-B4473C95F433}"/>
              </a:ext>
            </a:extLst>
          </p:cNvPr>
          <p:cNvSpPr>
            <a:spLocks noChangeShapeType="1"/>
          </p:cNvSpPr>
          <p:nvPr userDrawn="1"/>
        </p:nvSpPr>
        <p:spPr bwMode="auto">
          <a:xfrm flipV="1">
            <a:off x="4516438"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50" name="Line 33">
            <a:extLst>
              <a:ext uri="{FF2B5EF4-FFF2-40B4-BE49-F238E27FC236}">
                <a16:creationId xmlns:a16="http://schemas.microsoft.com/office/drawing/2014/main" id="{AC7E8A94-1562-4BC0-B8A8-9BD239DE80DE}"/>
              </a:ext>
            </a:extLst>
          </p:cNvPr>
          <p:cNvSpPr>
            <a:spLocks noChangeShapeType="1"/>
          </p:cNvSpPr>
          <p:nvPr userDrawn="1"/>
        </p:nvSpPr>
        <p:spPr bwMode="auto">
          <a:xfrm flipV="1">
            <a:off x="5756275"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51" name="Line 34">
            <a:extLst>
              <a:ext uri="{FF2B5EF4-FFF2-40B4-BE49-F238E27FC236}">
                <a16:creationId xmlns:a16="http://schemas.microsoft.com/office/drawing/2014/main" id="{30EC1E30-FFC7-4C38-8668-39C4D680A84F}"/>
              </a:ext>
            </a:extLst>
          </p:cNvPr>
          <p:cNvSpPr>
            <a:spLocks noChangeShapeType="1"/>
          </p:cNvSpPr>
          <p:nvPr userDrawn="1"/>
        </p:nvSpPr>
        <p:spPr bwMode="auto">
          <a:xfrm flipV="1">
            <a:off x="5645150"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52" name="Line 35">
            <a:extLst>
              <a:ext uri="{FF2B5EF4-FFF2-40B4-BE49-F238E27FC236}">
                <a16:creationId xmlns:a16="http://schemas.microsoft.com/office/drawing/2014/main" id="{D928F7B5-F933-4D48-9288-83AEE83143DE}"/>
              </a:ext>
            </a:extLst>
          </p:cNvPr>
          <p:cNvSpPr>
            <a:spLocks noChangeShapeType="1"/>
          </p:cNvSpPr>
          <p:nvPr userDrawn="1"/>
        </p:nvSpPr>
        <p:spPr bwMode="auto">
          <a:xfrm flipV="1">
            <a:off x="5756275"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53" name="Line 36">
            <a:extLst>
              <a:ext uri="{FF2B5EF4-FFF2-40B4-BE49-F238E27FC236}">
                <a16:creationId xmlns:a16="http://schemas.microsoft.com/office/drawing/2014/main" id="{0B2FEFEF-8C54-4E97-9B64-24997F02EB21}"/>
              </a:ext>
            </a:extLst>
          </p:cNvPr>
          <p:cNvSpPr>
            <a:spLocks noChangeShapeType="1"/>
          </p:cNvSpPr>
          <p:nvPr userDrawn="1"/>
        </p:nvSpPr>
        <p:spPr bwMode="auto">
          <a:xfrm flipV="1">
            <a:off x="5645150"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54" name="Line 37">
            <a:extLst>
              <a:ext uri="{FF2B5EF4-FFF2-40B4-BE49-F238E27FC236}">
                <a16:creationId xmlns:a16="http://schemas.microsoft.com/office/drawing/2014/main" id="{A29D7EE9-1AB0-44F4-B926-D2D1C7728DBB}"/>
              </a:ext>
            </a:extLst>
          </p:cNvPr>
          <p:cNvSpPr>
            <a:spLocks noChangeShapeType="1"/>
          </p:cNvSpPr>
          <p:nvPr userDrawn="1"/>
        </p:nvSpPr>
        <p:spPr bwMode="auto">
          <a:xfrm flipV="1">
            <a:off x="8013700"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55" name="Line 38">
            <a:extLst>
              <a:ext uri="{FF2B5EF4-FFF2-40B4-BE49-F238E27FC236}">
                <a16:creationId xmlns:a16="http://schemas.microsoft.com/office/drawing/2014/main" id="{C9CFFC46-FDE3-410E-B50F-BED7E2EF156E}"/>
              </a:ext>
            </a:extLst>
          </p:cNvPr>
          <p:cNvSpPr>
            <a:spLocks noChangeShapeType="1"/>
          </p:cNvSpPr>
          <p:nvPr userDrawn="1"/>
        </p:nvSpPr>
        <p:spPr bwMode="auto">
          <a:xfrm flipV="1">
            <a:off x="7902575"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56" name="Line 39">
            <a:extLst>
              <a:ext uri="{FF2B5EF4-FFF2-40B4-BE49-F238E27FC236}">
                <a16:creationId xmlns:a16="http://schemas.microsoft.com/office/drawing/2014/main" id="{F67B8B88-677B-4092-8275-E754C2087DE9}"/>
              </a:ext>
            </a:extLst>
          </p:cNvPr>
          <p:cNvSpPr>
            <a:spLocks noChangeShapeType="1"/>
          </p:cNvSpPr>
          <p:nvPr userDrawn="1"/>
        </p:nvSpPr>
        <p:spPr bwMode="auto">
          <a:xfrm flipV="1">
            <a:off x="8013700"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57" name="Line 40">
            <a:extLst>
              <a:ext uri="{FF2B5EF4-FFF2-40B4-BE49-F238E27FC236}">
                <a16:creationId xmlns:a16="http://schemas.microsoft.com/office/drawing/2014/main" id="{6F526637-5C6F-4590-87F5-1AE8FD25FC04}"/>
              </a:ext>
            </a:extLst>
          </p:cNvPr>
          <p:cNvSpPr>
            <a:spLocks noChangeShapeType="1"/>
          </p:cNvSpPr>
          <p:nvPr userDrawn="1"/>
        </p:nvSpPr>
        <p:spPr bwMode="auto">
          <a:xfrm flipV="1">
            <a:off x="7902575"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58" name="Line 41">
            <a:extLst>
              <a:ext uri="{FF2B5EF4-FFF2-40B4-BE49-F238E27FC236}">
                <a16:creationId xmlns:a16="http://schemas.microsoft.com/office/drawing/2014/main" id="{FA2B995F-E8DA-4BBF-90E9-B6839B08FD72}"/>
              </a:ext>
            </a:extLst>
          </p:cNvPr>
          <p:cNvSpPr>
            <a:spLocks noChangeShapeType="1"/>
          </p:cNvSpPr>
          <p:nvPr userDrawn="1"/>
        </p:nvSpPr>
        <p:spPr bwMode="auto">
          <a:xfrm flipV="1">
            <a:off x="6884988"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59" name="Line 42">
            <a:extLst>
              <a:ext uri="{FF2B5EF4-FFF2-40B4-BE49-F238E27FC236}">
                <a16:creationId xmlns:a16="http://schemas.microsoft.com/office/drawing/2014/main" id="{77DCF66B-E25C-461D-B933-F77DF1D68D6B}"/>
              </a:ext>
            </a:extLst>
          </p:cNvPr>
          <p:cNvSpPr>
            <a:spLocks noChangeShapeType="1"/>
          </p:cNvSpPr>
          <p:nvPr userDrawn="1"/>
        </p:nvSpPr>
        <p:spPr bwMode="auto">
          <a:xfrm flipV="1">
            <a:off x="6773863"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60" name="Line 43">
            <a:extLst>
              <a:ext uri="{FF2B5EF4-FFF2-40B4-BE49-F238E27FC236}">
                <a16:creationId xmlns:a16="http://schemas.microsoft.com/office/drawing/2014/main" id="{5FDBCFC8-5C5C-46CC-93C0-E1D59FE2A437}"/>
              </a:ext>
            </a:extLst>
          </p:cNvPr>
          <p:cNvSpPr>
            <a:spLocks noChangeShapeType="1"/>
          </p:cNvSpPr>
          <p:nvPr userDrawn="1"/>
        </p:nvSpPr>
        <p:spPr bwMode="auto">
          <a:xfrm flipV="1">
            <a:off x="6884988"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61" name="Line 44">
            <a:extLst>
              <a:ext uri="{FF2B5EF4-FFF2-40B4-BE49-F238E27FC236}">
                <a16:creationId xmlns:a16="http://schemas.microsoft.com/office/drawing/2014/main" id="{76F7E2AF-D1BC-4B75-B006-473C676583A8}"/>
              </a:ext>
            </a:extLst>
          </p:cNvPr>
          <p:cNvSpPr>
            <a:spLocks noChangeShapeType="1"/>
          </p:cNvSpPr>
          <p:nvPr userDrawn="1"/>
        </p:nvSpPr>
        <p:spPr bwMode="auto">
          <a:xfrm flipV="1">
            <a:off x="6773863"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62" name="Line 45">
            <a:extLst>
              <a:ext uri="{FF2B5EF4-FFF2-40B4-BE49-F238E27FC236}">
                <a16:creationId xmlns:a16="http://schemas.microsoft.com/office/drawing/2014/main" id="{EEDEEBE1-CED1-4393-AC85-7F7ACCA299F9}"/>
              </a:ext>
            </a:extLst>
          </p:cNvPr>
          <p:cNvSpPr>
            <a:spLocks noChangeShapeType="1"/>
          </p:cNvSpPr>
          <p:nvPr userDrawn="1"/>
        </p:nvSpPr>
        <p:spPr bwMode="auto">
          <a:xfrm flipV="1">
            <a:off x="9032875" y="17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63" name="Line 46">
            <a:extLst>
              <a:ext uri="{FF2B5EF4-FFF2-40B4-BE49-F238E27FC236}">
                <a16:creationId xmlns:a16="http://schemas.microsoft.com/office/drawing/2014/main" id="{830480B0-213F-429E-A8C0-41E0C4563E74}"/>
              </a:ext>
            </a:extLst>
          </p:cNvPr>
          <p:cNvSpPr>
            <a:spLocks noChangeShapeType="1"/>
          </p:cNvSpPr>
          <p:nvPr userDrawn="1"/>
        </p:nvSpPr>
        <p:spPr bwMode="auto">
          <a:xfrm rot="5400000" flipV="1">
            <a:off x="9088438" y="73025"/>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64" name="Line 47">
            <a:extLst>
              <a:ext uri="{FF2B5EF4-FFF2-40B4-BE49-F238E27FC236}">
                <a16:creationId xmlns:a16="http://schemas.microsoft.com/office/drawing/2014/main" id="{B2B516BF-D6E0-4743-8CC2-03E8E430E71C}"/>
              </a:ext>
            </a:extLst>
          </p:cNvPr>
          <p:cNvSpPr>
            <a:spLocks noChangeShapeType="1"/>
          </p:cNvSpPr>
          <p:nvPr userDrawn="1"/>
        </p:nvSpPr>
        <p:spPr bwMode="auto">
          <a:xfrm rot="5400000" flipV="1">
            <a:off x="9088438" y="1196975"/>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nvGrpSpPr>
          <p:cNvPr id="1065" name="Group 48">
            <a:extLst>
              <a:ext uri="{FF2B5EF4-FFF2-40B4-BE49-F238E27FC236}">
                <a16:creationId xmlns:a16="http://schemas.microsoft.com/office/drawing/2014/main" id="{3856550E-723F-4340-94AA-04B71834D6D4}"/>
              </a:ext>
            </a:extLst>
          </p:cNvPr>
          <p:cNvGrpSpPr>
            <a:grpSpLocks/>
          </p:cNvGrpSpPr>
          <p:nvPr userDrawn="1"/>
        </p:nvGrpSpPr>
        <p:grpSpPr bwMode="auto">
          <a:xfrm>
            <a:off x="9032875" y="1123950"/>
            <a:ext cx="93663" cy="93663"/>
            <a:chOff x="5690" y="708"/>
            <a:chExt cx="59" cy="59"/>
          </a:xfrm>
        </p:grpSpPr>
        <p:sp>
          <p:nvSpPr>
            <p:cNvPr id="1139" name="Line 49">
              <a:extLst>
                <a:ext uri="{FF2B5EF4-FFF2-40B4-BE49-F238E27FC236}">
                  <a16:creationId xmlns:a16="http://schemas.microsoft.com/office/drawing/2014/main" id="{66FA720D-1E6D-4315-97AC-986525A6D0AB}"/>
                </a:ext>
              </a:extLst>
            </p:cNvPr>
            <p:cNvSpPr>
              <a:spLocks noChangeShapeType="1"/>
            </p:cNvSpPr>
            <p:nvPr userDrawn="1"/>
          </p:nvSpPr>
          <p:spPr bwMode="auto">
            <a:xfrm flipV="1">
              <a:off x="5690" y="719"/>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40" name="Line 50">
              <a:extLst>
                <a:ext uri="{FF2B5EF4-FFF2-40B4-BE49-F238E27FC236}">
                  <a16:creationId xmlns:a16="http://schemas.microsoft.com/office/drawing/2014/main" id="{471A11D0-4B94-474E-9984-2B545301B9D5}"/>
                </a:ext>
              </a:extLst>
            </p:cNvPr>
            <p:cNvSpPr>
              <a:spLocks noChangeShapeType="1"/>
            </p:cNvSpPr>
            <p:nvPr userDrawn="1"/>
          </p:nvSpPr>
          <p:spPr bwMode="auto">
            <a:xfrm rot="5400000" flipV="1">
              <a:off x="5725" y="68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sp>
        <p:nvSpPr>
          <p:cNvPr id="1066" name="Line 51">
            <a:extLst>
              <a:ext uri="{FF2B5EF4-FFF2-40B4-BE49-F238E27FC236}">
                <a16:creationId xmlns:a16="http://schemas.microsoft.com/office/drawing/2014/main" id="{71B075EB-15AB-429C-BBED-EE9E84FD5411}"/>
              </a:ext>
            </a:extLst>
          </p:cNvPr>
          <p:cNvSpPr>
            <a:spLocks noChangeShapeType="1"/>
          </p:cNvSpPr>
          <p:nvPr userDrawn="1"/>
        </p:nvSpPr>
        <p:spPr bwMode="auto">
          <a:xfrm rot="5400000" flipV="1">
            <a:off x="9088438" y="2320925"/>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67" name="Line 52">
            <a:extLst>
              <a:ext uri="{FF2B5EF4-FFF2-40B4-BE49-F238E27FC236}">
                <a16:creationId xmlns:a16="http://schemas.microsoft.com/office/drawing/2014/main" id="{C32C01DC-60E6-475A-8652-7738E47D3ED8}"/>
              </a:ext>
            </a:extLst>
          </p:cNvPr>
          <p:cNvSpPr>
            <a:spLocks noChangeShapeType="1"/>
          </p:cNvSpPr>
          <p:nvPr userDrawn="1"/>
        </p:nvSpPr>
        <p:spPr bwMode="auto">
          <a:xfrm rot="5400000" flipV="1">
            <a:off x="9088438" y="2209800"/>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68" name="Line 53">
            <a:extLst>
              <a:ext uri="{FF2B5EF4-FFF2-40B4-BE49-F238E27FC236}">
                <a16:creationId xmlns:a16="http://schemas.microsoft.com/office/drawing/2014/main" id="{2AE09073-1DDA-4217-A4CF-BF06B86E0F97}"/>
              </a:ext>
            </a:extLst>
          </p:cNvPr>
          <p:cNvSpPr>
            <a:spLocks noChangeShapeType="1"/>
          </p:cNvSpPr>
          <p:nvPr userDrawn="1"/>
        </p:nvSpPr>
        <p:spPr bwMode="auto">
          <a:xfrm rot="5400000" flipV="1">
            <a:off x="9088438" y="34464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69" name="Line 54">
            <a:extLst>
              <a:ext uri="{FF2B5EF4-FFF2-40B4-BE49-F238E27FC236}">
                <a16:creationId xmlns:a16="http://schemas.microsoft.com/office/drawing/2014/main" id="{8930818D-A1DB-4FFD-ADFD-EF0E587180A8}"/>
              </a:ext>
            </a:extLst>
          </p:cNvPr>
          <p:cNvSpPr>
            <a:spLocks noChangeShapeType="1"/>
          </p:cNvSpPr>
          <p:nvPr userDrawn="1"/>
        </p:nvSpPr>
        <p:spPr bwMode="auto">
          <a:xfrm rot="5400000" flipV="1">
            <a:off x="9088438" y="457041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70" name="Line 55">
            <a:extLst>
              <a:ext uri="{FF2B5EF4-FFF2-40B4-BE49-F238E27FC236}">
                <a16:creationId xmlns:a16="http://schemas.microsoft.com/office/drawing/2014/main" id="{75D89816-ED1B-49A2-961F-F3900DA8E416}"/>
              </a:ext>
            </a:extLst>
          </p:cNvPr>
          <p:cNvSpPr>
            <a:spLocks noChangeShapeType="1"/>
          </p:cNvSpPr>
          <p:nvPr userDrawn="1"/>
        </p:nvSpPr>
        <p:spPr bwMode="auto">
          <a:xfrm rot="5400000" flipV="1">
            <a:off x="9088438" y="5694363"/>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71" name="Line 56">
            <a:extLst>
              <a:ext uri="{FF2B5EF4-FFF2-40B4-BE49-F238E27FC236}">
                <a16:creationId xmlns:a16="http://schemas.microsoft.com/office/drawing/2014/main" id="{0B7CDB64-B53B-4852-ADEF-954F3D4078D7}"/>
              </a:ext>
            </a:extLst>
          </p:cNvPr>
          <p:cNvSpPr>
            <a:spLocks noChangeShapeType="1"/>
          </p:cNvSpPr>
          <p:nvPr userDrawn="1"/>
        </p:nvSpPr>
        <p:spPr bwMode="auto">
          <a:xfrm flipV="1">
            <a:off x="9032875" y="6764338"/>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72" name="Line 57">
            <a:extLst>
              <a:ext uri="{FF2B5EF4-FFF2-40B4-BE49-F238E27FC236}">
                <a16:creationId xmlns:a16="http://schemas.microsoft.com/office/drawing/2014/main" id="{AFA3E338-62D9-48E4-995A-FE8CF7D27314}"/>
              </a:ext>
            </a:extLst>
          </p:cNvPr>
          <p:cNvSpPr>
            <a:spLocks noChangeShapeType="1"/>
          </p:cNvSpPr>
          <p:nvPr userDrawn="1"/>
        </p:nvSpPr>
        <p:spPr bwMode="auto">
          <a:xfrm rot="5400000" flipV="1">
            <a:off x="9088438" y="6708775"/>
            <a:ext cx="0" cy="76200"/>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73" name="Rectangle 58">
            <a:extLst>
              <a:ext uri="{FF2B5EF4-FFF2-40B4-BE49-F238E27FC236}">
                <a16:creationId xmlns:a16="http://schemas.microsoft.com/office/drawing/2014/main" id="{326228FA-1CEC-4EED-9B76-DC8D436D9414}"/>
              </a:ext>
            </a:extLst>
          </p:cNvPr>
          <p:cNvSpPr>
            <a:spLocks noChangeArrowheads="1"/>
          </p:cNvSpPr>
          <p:nvPr userDrawn="1"/>
        </p:nvSpPr>
        <p:spPr bwMode="auto">
          <a:xfrm>
            <a:off x="1258888" y="117475"/>
            <a:ext cx="7770812" cy="1003300"/>
          </a:xfrm>
          <a:prstGeom prst="rect">
            <a:avLst/>
          </a:prstGeom>
          <a:solidFill>
            <a:srgbClr val="163B7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defRPr/>
            </a:pPr>
            <a:endParaRPr lang="es-ES" altLang="es-ES" sz="3200" b="1"/>
          </a:p>
        </p:txBody>
      </p:sp>
      <p:grpSp>
        <p:nvGrpSpPr>
          <p:cNvPr id="1074" name="Group 175">
            <a:extLst>
              <a:ext uri="{FF2B5EF4-FFF2-40B4-BE49-F238E27FC236}">
                <a16:creationId xmlns:a16="http://schemas.microsoft.com/office/drawing/2014/main" id="{FB726D70-FC13-4335-AC93-75E92B72FE23}"/>
              </a:ext>
            </a:extLst>
          </p:cNvPr>
          <p:cNvGrpSpPr>
            <a:grpSpLocks/>
          </p:cNvGrpSpPr>
          <p:nvPr userDrawn="1"/>
        </p:nvGrpSpPr>
        <p:grpSpPr bwMode="auto">
          <a:xfrm>
            <a:off x="14288" y="17463"/>
            <a:ext cx="114300" cy="6823075"/>
            <a:chOff x="9" y="11"/>
            <a:chExt cx="72" cy="4298"/>
          </a:xfrm>
        </p:grpSpPr>
        <p:sp>
          <p:nvSpPr>
            <p:cNvPr id="1115" name="Line 176">
              <a:extLst>
                <a:ext uri="{FF2B5EF4-FFF2-40B4-BE49-F238E27FC236}">
                  <a16:creationId xmlns:a16="http://schemas.microsoft.com/office/drawing/2014/main" id="{2F99A373-7204-4D93-9A42-22DA7DCE4FB4}"/>
                </a:ext>
              </a:extLst>
            </p:cNvPr>
            <p:cNvSpPr>
              <a:spLocks noChangeShapeType="1"/>
            </p:cNvSpPr>
            <p:nvPr userDrawn="1"/>
          </p:nvSpPr>
          <p:spPr bwMode="auto">
            <a:xfrm flipV="1">
              <a:off x="70" y="11"/>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16" name="Line 177">
              <a:extLst>
                <a:ext uri="{FF2B5EF4-FFF2-40B4-BE49-F238E27FC236}">
                  <a16:creationId xmlns:a16="http://schemas.microsoft.com/office/drawing/2014/main" id="{749F8BB1-141B-48D7-BDF6-80B8ED1AF237}"/>
                </a:ext>
              </a:extLst>
            </p:cNvPr>
            <p:cNvSpPr>
              <a:spLocks noChangeShapeType="1"/>
            </p:cNvSpPr>
            <p:nvPr userDrawn="1"/>
          </p:nvSpPr>
          <p:spPr bwMode="auto">
            <a:xfrm rot="5400000" flipV="1">
              <a:off x="35" y="46"/>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nvGrpSpPr>
            <p:cNvPr id="1117" name="Group 178">
              <a:extLst>
                <a:ext uri="{FF2B5EF4-FFF2-40B4-BE49-F238E27FC236}">
                  <a16:creationId xmlns:a16="http://schemas.microsoft.com/office/drawing/2014/main" id="{0E7E13CD-88D7-4D68-96EA-B3A09AB584D6}"/>
                </a:ext>
              </a:extLst>
            </p:cNvPr>
            <p:cNvGrpSpPr>
              <a:grpSpLocks/>
            </p:cNvGrpSpPr>
            <p:nvPr userDrawn="1"/>
          </p:nvGrpSpPr>
          <p:grpSpPr bwMode="auto">
            <a:xfrm>
              <a:off x="11" y="708"/>
              <a:ext cx="59" cy="70"/>
              <a:chOff x="11" y="708"/>
              <a:chExt cx="59" cy="70"/>
            </a:xfrm>
          </p:grpSpPr>
          <p:sp>
            <p:nvSpPr>
              <p:cNvPr id="1136" name="Line 179">
                <a:extLst>
                  <a:ext uri="{FF2B5EF4-FFF2-40B4-BE49-F238E27FC236}">
                    <a16:creationId xmlns:a16="http://schemas.microsoft.com/office/drawing/2014/main" id="{A2343FAA-B619-48B7-B1DB-49FA8A91E75B}"/>
                  </a:ext>
                </a:extLst>
              </p:cNvPr>
              <p:cNvSpPr>
                <a:spLocks noChangeShapeType="1"/>
              </p:cNvSpPr>
              <p:nvPr userDrawn="1"/>
            </p:nvSpPr>
            <p:spPr bwMode="auto">
              <a:xfrm flipV="1">
                <a:off x="70" y="719"/>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37" name="Line 180">
                <a:extLst>
                  <a:ext uri="{FF2B5EF4-FFF2-40B4-BE49-F238E27FC236}">
                    <a16:creationId xmlns:a16="http://schemas.microsoft.com/office/drawing/2014/main" id="{E86A99CE-0A45-447E-B456-63FA71A0C41B}"/>
                  </a:ext>
                </a:extLst>
              </p:cNvPr>
              <p:cNvSpPr>
                <a:spLocks noChangeShapeType="1"/>
              </p:cNvSpPr>
              <p:nvPr userDrawn="1"/>
            </p:nvSpPr>
            <p:spPr bwMode="auto">
              <a:xfrm rot="5400000" flipV="1">
                <a:off x="35" y="75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38" name="Line 181">
                <a:extLst>
                  <a:ext uri="{FF2B5EF4-FFF2-40B4-BE49-F238E27FC236}">
                    <a16:creationId xmlns:a16="http://schemas.microsoft.com/office/drawing/2014/main" id="{984D16F2-D4EA-41C2-918B-BB0DC83AC0C4}"/>
                  </a:ext>
                </a:extLst>
              </p:cNvPr>
              <p:cNvSpPr>
                <a:spLocks noChangeShapeType="1"/>
              </p:cNvSpPr>
              <p:nvPr userDrawn="1"/>
            </p:nvSpPr>
            <p:spPr bwMode="auto">
              <a:xfrm rot="5400000" flipV="1">
                <a:off x="35" y="68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sp>
          <p:nvSpPr>
            <p:cNvPr id="1118" name="Line 182">
              <a:extLst>
                <a:ext uri="{FF2B5EF4-FFF2-40B4-BE49-F238E27FC236}">
                  <a16:creationId xmlns:a16="http://schemas.microsoft.com/office/drawing/2014/main" id="{8F36F9D4-F65B-4512-B1B1-A26020E4A177}"/>
                </a:ext>
              </a:extLst>
            </p:cNvPr>
            <p:cNvSpPr>
              <a:spLocks noChangeShapeType="1"/>
            </p:cNvSpPr>
            <p:nvPr userDrawn="1"/>
          </p:nvSpPr>
          <p:spPr bwMode="auto">
            <a:xfrm flipV="1">
              <a:off x="70" y="4261"/>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19" name="Line 183">
              <a:extLst>
                <a:ext uri="{FF2B5EF4-FFF2-40B4-BE49-F238E27FC236}">
                  <a16:creationId xmlns:a16="http://schemas.microsoft.com/office/drawing/2014/main" id="{FAE7581D-329C-4387-A618-A9AA85F1DC3B}"/>
                </a:ext>
              </a:extLst>
            </p:cNvPr>
            <p:cNvSpPr>
              <a:spLocks noChangeShapeType="1"/>
            </p:cNvSpPr>
            <p:nvPr userDrawn="1"/>
          </p:nvSpPr>
          <p:spPr bwMode="auto">
            <a:xfrm rot="5400000" flipV="1">
              <a:off x="35" y="4226"/>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nvGrpSpPr>
            <p:cNvPr id="1120" name="Group 184">
              <a:extLst>
                <a:ext uri="{FF2B5EF4-FFF2-40B4-BE49-F238E27FC236}">
                  <a16:creationId xmlns:a16="http://schemas.microsoft.com/office/drawing/2014/main" id="{64209EA3-B238-42A7-82DE-3B52BA3D2C65}"/>
                </a:ext>
              </a:extLst>
            </p:cNvPr>
            <p:cNvGrpSpPr>
              <a:grpSpLocks/>
            </p:cNvGrpSpPr>
            <p:nvPr userDrawn="1"/>
          </p:nvGrpSpPr>
          <p:grpSpPr bwMode="auto">
            <a:xfrm>
              <a:off x="9" y="2135"/>
              <a:ext cx="59" cy="70"/>
              <a:chOff x="11" y="708"/>
              <a:chExt cx="59" cy="70"/>
            </a:xfrm>
          </p:grpSpPr>
          <p:sp>
            <p:nvSpPr>
              <p:cNvPr id="1133" name="Line 185">
                <a:extLst>
                  <a:ext uri="{FF2B5EF4-FFF2-40B4-BE49-F238E27FC236}">
                    <a16:creationId xmlns:a16="http://schemas.microsoft.com/office/drawing/2014/main" id="{56D9BE76-8BAE-4CB1-816F-C50B535E5B0C}"/>
                  </a:ext>
                </a:extLst>
              </p:cNvPr>
              <p:cNvSpPr>
                <a:spLocks noChangeShapeType="1"/>
              </p:cNvSpPr>
              <p:nvPr userDrawn="1"/>
            </p:nvSpPr>
            <p:spPr bwMode="auto">
              <a:xfrm flipV="1">
                <a:off x="70" y="719"/>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34" name="Line 186">
                <a:extLst>
                  <a:ext uri="{FF2B5EF4-FFF2-40B4-BE49-F238E27FC236}">
                    <a16:creationId xmlns:a16="http://schemas.microsoft.com/office/drawing/2014/main" id="{6E690DB6-BC52-4DE5-B7EC-EDDDCBFF9FFF}"/>
                  </a:ext>
                </a:extLst>
              </p:cNvPr>
              <p:cNvSpPr>
                <a:spLocks noChangeShapeType="1"/>
              </p:cNvSpPr>
              <p:nvPr userDrawn="1"/>
            </p:nvSpPr>
            <p:spPr bwMode="auto">
              <a:xfrm rot="5400000" flipV="1">
                <a:off x="35" y="75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35" name="Line 187">
                <a:extLst>
                  <a:ext uri="{FF2B5EF4-FFF2-40B4-BE49-F238E27FC236}">
                    <a16:creationId xmlns:a16="http://schemas.microsoft.com/office/drawing/2014/main" id="{FBA26483-AA8D-43ED-8AAA-99A617C7088D}"/>
                  </a:ext>
                </a:extLst>
              </p:cNvPr>
              <p:cNvSpPr>
                <a:spLocks noChangeShapeType="1"/>
              </p:cNvSpPr>
              <p:nvPr userDrawn="1"/>
            </p:nvSpPr>
            <p:spPr bwMode="auto">
              <a:xfrm rot="5400000" flipV="1">
                <a:off x="35" y="68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1121" name="Group 188">
              <a:extLst>
                <a:ext uri="{FF2B5EF4-FFF2-40B4-BE49-F238E27FC236}">
                  <a16:creationId xmlns:a16="http://schemas.microsoft.com/office/drawing/2014/main" id="{D81B305E-C2EA-4EC3-84A4-824BF06E255D}"/>
                </a:ext>
              </a:extLst>
            </p:cNvPr>
            <p:cNvGrpSpPr>
              <a:grpSpLocks/>
            </p:cNvGrpSpPr>
            <p:nvPr userDrawn="1"/>
          </p:nvGrpSpPr>
          <p:grpSpPr bwMode="auto">
            <a:xfrm>
              <a:off x="9" y="1410"/>
              <a:ext cx="59" cy="70"/>
              <a:chOff x="11" y="708"/>
              <a:chExt cx="59" cy="70"/>
            </a:xfrm>
          </p:grpSpPr>
          <p:sp>
            <p:nvSpPr>
              <p:cNvPr id="1130" name="Line 189">
                <a:extLst>
                  <a:ext uri="{FF2B5EF4-FFF2-40B4-BE49-F238E27FC236}">
                    <a16:creationId xmlns:a16="http://schemas.microsoft.com/office/drawing/2014/main" id="{0F450CD5-DCA1-4523-AEEB-15767E544D7D}"/>
                  </a:ext>
                </a:extLst>
              </p:cNvPr>
              <p:cNvSpPr>
                <a:spLocks noChangeShapeType="1"/>
              </p:cNvSpPr>
              <p:nvPr userDrawn="1"/>
            </p:nvSpPr>
            <p:spPr bwMode="auto">
              <a:xfrm flipV="1">
                <a:off x="70" y="719"/>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31" name="Line 190">
                <a:extLst>
                  <a:ext uri="{FF2B5EF4-FFF2-40B4-BE49-F238E27FC236}">
                    <a16:creationId xmlns:a16="http://schemas.microsoft.com/office/drawing/2014/main" id="{C1B9759E-4262-48C5-85E9-A6D799FDCDAF}"/>
                  </a:ext>
                </a:extLst>
              </p:cNvPr>
              <p:cNvSpPr>
                <a:spLocks noChangeShapeType="1"/>
              </p:cNvSpPr>
              <p:nvPr userDrawn="1"/>
            </p:nvSpPr>
            <p:spPr bwMode="auto">
              <a:xfrm rot="5400000" flipV="1">
                <a:off x="35" y="75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32" name="Line 191">
                <a:extLst>
                  <a:ext uri="{FF2B5EF4-FFF2-40B4-BE49-F238E27FC236}">
                    <a16:creationId xmlns:a16="http://schemas.microsoft.com/office/drawing/2014/main" id="{E4A7467D-BFE0-4694-B13B-9D2C7E7AA5E9}"/>
                  </a:ext>
                </a:extLst>
              </p:cNvPr>
              <p:cNvSpPr>
                <a:spLocks noChangeShapeType="1"/>
              </p:cNvSpPr>
              <p:nvPr userDrawn="1"/>
            </p:nvSpPr>
            <p:spPr bwMode="auto">
              <a:xfrm rot="5400000" flipV="1">
                <a:off x="35" y="68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1122" name="Group 192">
              <a:extLst>
                <a:ext uri="{FF2B5EF4-FFF2-40B4-BE49-F238E27FC236}">
                  <a16:creationId xmlns:a16="http://schemas.microsoft.com/office/drawing/2014/main" id="{D3902775-663D-4F73-8A2D-2B2C2D0D2688}"/>
                </a:ext>
              </a:extLst>
            </p:cNvPr>
            <p:cNvGrpSpPr>
              <a:grpSpLocks/>
            </p:cNvGrpSpPr>
            <p:nvPr userDrawn="1"/>
          </p:nvGrpSpPr>
          <p:grpSpPr bwMode="auto">
            <a:xfrm>
              <a:off x="22" y="2840"/>
              <a:ext cx="59" cy="70"/>
              <a:chOff x="11" y="708"/>
              <a:chExt cx="59" cy="70"/>
            </a:xfrm>
          </p:grpSpPr>
          <p:sp>
            <p:nvSpPr>
              <p:cNvPr id="1127" name="Line 193">
                <a:extLst>
                  <a:ext uri="{FF2B5EF4-FFF2-40B4-BE49-F238E27FC236}">
                    <a16:creationId xmlns:a16="http://schemas.microsoft.com/office/drawing/2014/main" id="{A1B91517-2560-4FC8-9D97-23A2C0E92395}"/>
                  </a:ext>
                </a:extLst>
              </p:cNvPr>
              <p:cNvSpPr>
                <a:spLocks noChangeShapeType="1"/>
              </p:cNvSpPr>
              <p:nvPr userDrawn="1"/>
            </p:nvSpPr>
            <p:spPr bwMode="auto">
              <a:xfrm flipV="1">
                <a:off x="70" y="719"/>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28" name="Line 194">
                <a:extLst>
                  <a:ext uri="{FF2B5EF4-FFF2-40B4-BE49-F238E27FC236}">
                    <a16:creationId xmlns:a16="http://schemas.microsoft.com/office/drawing/2014/main" id="{5C936B8F-D438-4590-8C50-85D7D15BF086}"/>
                  </a:ext>
                </a:extLst>
              </p:cNvPr>
              <p:cNvSpPr>
                <a:spLocks noChangeShapeType="1"/>
              </p:cNvSpPr>
              <p:nvPr userDrawn="1"/>
            </p:nvSpPr>
            <p:spPr bwMode="auto">
              <a:xfrm rot="5400000" flipV="1">
                <a:off x="35" y="75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29" name="Line 195">
                <a:extLst>
                  <a:ext uri="{FF2B5EF4-FFF2-40B4-BE49-F238E27FC236}">
                    <a16:creationId xmlns:a16="http://schemas.microsoft.com/office/drawing/2014/main" id="{7EC281F3-DC7D-46C5-9A72-27C03080F7B0}"/>
                  </a:ext>
                </a:extLst>
              </p:cNvPr>
              <p:cNvSpPr>
                <a:spLocks noChangeShapeType="1"/>
              </p:cNvSpPr>
              <p:nvPr userDrawn="1"/>
            </p:nvSpPr>
            <p:spPr bwMode="auto">
              <a:xfrm rot="5400000" flipV="1">
                <a:off x="35" y="68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1123" name="Group 196">
              <a:extLst>
                <a:ext uri="{FF2B5EF4-FFF2-40B4-BE49-F238E27FC236}">
                  <a16:creationId xmlns:a16="http://schemas.microsoft.com/office/drawing/2014/main" id="{989C8989-7B35-4B26-B3BF-112ED30F2811}"/>
                </a:ext>
              </a:extLst>
            </p:cNvPr>
            <p:cNvGrpSpPr>
              <a:grpSpLocks/>
            </p:cNvGrpSpPr>
            <p:nvPr userDrawn="1"/>
          </p:nvGrpSpPr>
          <p:grpSpPr bwMode="auto">
            <a:xfrm>
              <a:off x="22" y="3542"/>
              <a:ext cx="59" cy="70"/>
              <a:chOff x="11" y="708"/>
              <a:chExt cx="59" cy="70"/>
            </a:xfrm>
          </p:grpSpPr>
          <p:sp>
            <p:nvSpPr>
              <p:cNvPr id="1124" name="Line 197">
                <a:extLst>
                  <a:ext uri="{FF2B5EF4-FFF2-40B4-BE49-F238E27FC236}">
                    <a16:creationId xmlns:a16="http://schemas.microsoft.com/office/drawing/2014/main" id="{05DCFDDB-F487-4F64-BCEF-06F90FFF3EC3}"/>
                  </a:ext>
                </a:extLst>
              </p:cNvPr>
              <p:cNvSpPr>
                <a:spLocks noChangeShapeType="1"/>
              </p:cNvSpPr>
              <p:nvPr userDrawn="1"/>
            </p:nvSpPr>
            <p:spPr bwMode="auto">
              <a:xfrm flipV="1">
                <a:off x="70" y="719"/>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25" name="Line 198">
                <a:extLst>
                  <a:ext uri="{FF2B5EF4-FFF2-40B4-BE49-F238E27FC236}">
                    <a16:creationId xmlns:a16="http://schemas.microsoft.com/office/drawing/2014/main" id="{F24F9D53-D878-46D1-B6D0-C47BF1442DB2}"/>
                  </a:ext>
                </a:extLst>
              </p:cNvPr>
              <p:cNvSpPr>
                <a:spLocks noChangeShapeType="1"/>
              </p:cNvSpPr>
              <p:nvPr userDrawn="1"/>
            </p:nvSpPr>
            <p:spPr bwMode="auto">
              <a:xfrm rot="5400000" flipV="1">
                <a:off x="35" y="75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26" name="Line 199">
                <a:extLst>
                  <a:ext uri="{FF2B5EF4-FFF2-40B4-BE49-F238E27FC236}">
                    <a16:creationId xmlns:a16="http://schemas.microsoft.com/office/drawing/2014/main" id="{4F6CA241-3E24-4ACD-BC56-3857D4807A15}"/>
                  </a:ext>
                </a:extLst>
              </p:cNvPr>
              <p:cNvSpPr>
                <a:spLocks noChangeShapeType="1"/>
              </p:cNvSpPr>
              <p:nvPr userDrawn="1"/>
            </p:nvSpPr>
            <p:spPr bwMode="auto">
              <a:xfrm rot="5400000" flipV="1">
                <a:off x="35" y="68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grpSp>
        <p:nvGrpSpPr>
          <p:cNvPr id="1075" name="Group 200">
            <a:extLst>
              <a:ext uri="{FF2B5EF4-FFF2-40B4-BE49-F238E27FC236}">
                <a16:creationId xmlns:a16="http://schemas.microsoft.com/office/drawing/2014/main" id="{ED621C89-13FA-46AB-B9C6-D48308838479}"/>
              </a:ext>
            </a:extLst>
          </p:cNvPr>
          <p:cNvGrpSpPr>
            <a:grpSpLocks/>
          </p:cNvGrpSpPr>
          <p:nvPr userDrawn="1"/>
        </p:nvGrpSpPr>
        <p:grpSpPr bwMode="auto">
          <a:xfrm>
            <a:off x="9036050" y="2255838"/>
            <a:ext cx="93663" cy="93662"/>
            <a:chOff x="5690" y="708"/>
            <a:chExt cx="59" cy="59"/>
          </a:xfrm>
        </p:grpSpPr>
        <p:sp>
          <p:nvSpPr>
            <p:cNvPr id="1113" name="Line 201">
              <a:extLst>
                <a:ext uri="{FF2B5EF4-FFF2-40B4-BE49-F238E27FC236}">
                  <a16:creationId xmlns:a16="http://schemas.microsoft.com/office/drawing/2014/main" id="{75CF2A18-1C23-496F-8473-E2DC91F32DE2}"/>
                </a:ext>
              </a:extLst>
            </p:cNvPr>
            <p:cNvSpPr>
              <a:spLocks noChangeShapeType="1"/>
            </p:cNvSpPr>
            <p:nvPr userDrawn="1"/>
          </p:nvSpPr>
          <p:spPr bwMode="auto">
            <a:xfrm flipV="1">
              <a:off x="5690" y="719"/>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14" name="Line 202">
              <a:extLst>
                <a:ext uri="{FF2B5EF4-FFF2-40B4-BE49-F238E27FC236}">
                  <a16:creationId xmlns:a16="http://schemas.microsoft.com/office/drawing/2014/main" id="{9D615EB3-1D05-4CA8-AEA6-7D5318397700}"/>
                </a:ext>
              </a:extLst>
            </p:cNvPr>
            <p:cNvSpPr>
              <a:spLocks noChangeShapeType="1"/>
            </p:cNvSpPr>
            <p:nvPr userDrawn="1"/>
          </p:nvSpPr>
          <p:spPr bwMode="auto">
            <a:xfrm rot="5400000" flipV="1">
              <a:off x="5725" y="68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1076" name="Group 203">
            <a:extLst>
              <a:ext uri="{FF2B5EF4-FFF2-40B4-BE49-F238E27FC236}">
                <a16:creationId xmlns:a16="http://schemas.microsoft.com/office/drawing/2014/main" id="{8BA25B7D-1DB0-4C24-84C8-B5137A34F2EE}"/>
              </a:ext>
            </a:extLst>
          </p:cNvPr>
          <p:cNvGrpSpPr>
            <a:grpSpLocks/>
          </p:cNvGrpSpPr>
          <p:nvPr userDrawn="1"/>
        </p:nvGrpSpPr>
        <p:grpSpPr bwMode="auto">
          <a:xfrm>
            <a:off x="9015413" y="3357563"/>
            <a:ext cx="93662" cy="93662"/>
            <a:chOff x="5690" y="708"/>
            <a:chExt cx="59" cy="59"/>
          </a:xfrm>
        </p:grpSpPr>
        <p:sp>
          <p:nvSpPr>
            <p:cNvPr id="1111" name="Line 204">
              <a:extLst>
                <a:ext uri="{FF2B5EF4-FFF2-40B4-BE49-F238E27FC236}">
                  <a16:creationId xmlns:a16="http://schemas.microsoft.com/office/drawing/2014/main" id="{17FB3DC9-9839-4A0C-BF64-5E4092727D34}"/>
                </a:ext>
              </a:extLst>
            </p:cNvPr>
            <p:cNvSpPr>
              <a:spLocks noChangeShapeType="1"/>
            </p:cNvSpPr>
            <p:nvPr userDrawn="1"/>
          </p:nvSpPr>
          <p:spPr bwMode="auto">
            <a:xfrm flipV="1">
              <a:off x="5690" y="719"/>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12" name="Line 205">
              <a:extLst>
                <a:ext uri="{FF2B5EF4-FFF2-40B4-BE49-F238E27FC236}">
                  <a16:creationId xmlns:a16="http://schemas.microsoft.com/office/drawing/2014/main" id="{E2247728-E164-4558-AD78-2D2451638333}"/>
                </a:ext>
              </a:extLst>
            </p:cNvPr>
            <p:cNvSpPr>
              <a:spLocks noChangeShapeType="1"/>
            </p:cNvSpPr>
            <p:nvPr userDrawn="1"/>
          </p:nvSpPr>
          <p:spPr bwMode="auto">
            <a:xfrm rot="5400000" flipV="1">
              <a:off x="5725" y="68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1077" name="Group 206">
            <a:extLst>
              <a:ext uri="{FF2B5EF4-FFF2-40B4-BE49-F238E27FC236}">
                <a16:creationId xmlns:a16="http://schemas.microsoft.com/office/drawing/2014/main" id="{16BAC46B-F611-4D3E-98DD-4202366A7675}"/>
              </a:ext>
            </a:extLst>
          </p:cNvPr>
          <p:cNvGrpSpPr>
            <a:grpSpLocks/>
          </p:cNvGrpSpPr>
          <p:nvPr userDrawn="1"/>
        </p:nvGrpSpPr>
        <p:grpSpPr bwMode="auto">
          <a:xfrm>
            <a:off x="9015413" y="4487863"/>
            <a:ext cx="93662" cy="93662"/>
            <a:chOff x="5690" y="708"/>
            <a:chExt cx="59" cy="59"/>
          </a:xfrm>
        </p:grpSpPr>
        <p:sp>
          <p:nvSpPr>
            <p:cNvPr id="1109" name="Line 207">
              <a:extLst>
                <a:ext uri="{FF2B5EF4-FFF2-40B4-BE49-F238E27FC236}">
                  <a16:creationId xmlns:a16="http://schemas.microsoft.com/office/drawing/2014/main" id="{9C620282-49E1-4030-A052-2A6CDD5D700A}"/>
                </a:ext>
              </a:extLst>
            </p:cNvPr>
            <p:cNvSpPr>
              <a:spLocks noChangeShapeType="1"/>
            </p:cNvSpPr>
            <p:nvPr userDrawn="1"/>
          </p:nvSpPr>
          <p:spPr bwMode="auto">
            <a:xfrm flipV="1">
              <a:off x="5690" y="719"/>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10" name="Line 208">
              <a:extLst>
                <a:ext uri="{FF2B5EF4-FFF2-40B4-BE49-F238E27FC236}">
                  <a16:creationId xmlns:a16="http://schemas.microsoft.com/office/drawing/2014/main" id="{6B05A70B-D044-4B6D-B55F-FC170CDF720B}"/>
                </a:ext>
              </a:extLst>
            </p:cNvPr>
            <p:cNvSpPr>
              <a:spLocks noChangeShapeType="1"/>
            </p:cNvSpPr>
            <p:nvPr userDrawn="1"/>
          </p:nvSpPr>
          <p:spPr bwMode="auto">
            <a:xfrm rot="5400000" flipV="1">
              <a:off x="5725" y="68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1078" name="Group 209">
            <a:extLst>
              <a:ext uri="{FF2B5EF4-FFF2-40B4-BE49-F238E27FC236}">
                <a16:creationId xmlns:a16="http://schemas.microsoft.com/office/drawing/2014/main" id="{42C53234-C560-41FF-878D-0D01BA0CB993}"/>
              </a:ext>
            </a:extLst>
          </p:cNvPr>
          <p:cNvGrpSpPr>
            <a:grpSpLocks/>
          </p:cNvGrpSpPr>
          <p:nvPr userDrawn="1"/>
        </p:nvGrpSpPr>
        <p:grpSpPr bwMode="auto">
          <a:xfrm>
            <a:off x="9015413" y="5589588"/>
            <a:ext cx="93662" cy="93662"/>
            <a:chOff x="5690" y="708"/>
            <a:chExt cx="59" cy="59"/>
          </a:xfrm>
        </p:grpSpPr>
        <p:sp>
          <p:nvSpPr>
            <p:cNvPr id="1107" name="Line 210">
              <a:extLst>
                <a:ext uri="{FF2B5EF4-FFF2-40B4-BE49-F238E27FC236}">
                  <a16:creationId xmlns:a16="http://schemas.microsoft.com/office/drawing/2014/main" id="{B74AD253-9639-4EFB-98E4-EF3D42A455BF}"/>
                </a:ext>
              </a:extLst>
            </p:cNvPr>
            <p:cNvSpPr>
              <a:spLocks noChangeShapeType="1"/>
            </p:cNvSpPr>
            <p:nvPr userDrawn="1"/>
          </p:nvSpPr>
          <p:spPr bwMode="auto">
            <a:xfrm flipV="1">
              <a:off x="5690" y="719"/>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08" name="Line 211">
              <a:extLst>
                <a:ext uri="{FF2B5EF4-FFF2-40B4-BE49-F238E27FC236}">
                  <a16:creationId xmlns:a16="http://schemas.microsoft.com/office/drawing/2014/main" id="{706FB2EA-07B6-45F7-BFD8-FD1E6A5D64B1}"/>
                </a:ext>
              </a:extLst>
            </p:cNvPr>
            <p:cNvSpPr>
              <a:spLocks noChangeShapeType="1"/>
            </p:cNvSpPr>
            <p:nvPr userDrawn="1"/>
          </p:nvSpPr>
          <p:spPr bwMode="auto">
            <a:xfrm rot="5400000" flipV="1">
              <a:off x="5725" y="684"/>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1079" name="Group 212">
            <a:extLst>
              <a:ext uri="{FF2B5EF4-FFF2-40B4-BE49-F238E27FC236}">
                <a16:creationId xmlns:a16="http://schemas.microsoft.com/office/drawing/2014/main" id="{2A5BA2D6-7B5E-4AB9-84E2-57A642DD292E}"/>
              </a:ext>
            </a:extLst>
          </p:cNvPr>
          <p:cNvGrpSpPr>
            <a:grpSpLocks/>
          </p:cNvGrpSpPr>
          <p:nvPr userDrawn="1"/>
        </p:nvGrpSpPr>
        <p:grpSpPr bwMode="auto">
          <a:xfrm>
            <a:off x="1116013" y="1125538"/>
            <a:ext cx="111125" cy="93662"/>
            <a:chOff x="3334" y="855"/>
            <a:chExt cx="70" cy="59"/>
          </a:xfrm>
        </p:grpSpPr>
        <p:sp>
          <p:nvSpPr>
            <p:cNvPr id="1104" name="Line 213">
              <a:extLst>
                <a:ext uri="{FF2B5EF4-FFF2-40B4-BE49-F238E27FC236}">
                  <a16:creationId xmlns:a16="http://schemas.microsoft.com/office/drawing/2014/main" id="{114E3522-2B38-4D6E-AFA7-5959ED7EEF75}"/>
                </a:ext>
              </a:extLst>
            </p:cNvPr>
            <p:cNvSpPr>
              <a:spLocks noChangeShapeType="1"/>
            </p:cNvSpPr>
            <p:nvPr userDrawn="1"/>
          </p:nvSpPr>
          <p:spPr bwMode="auto">
            <a:xfrm flipV="1">
              <a:off x="340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05" name="Line 214">
              <a:extLst>
                <a:ext uri="{FF2B5EF4-FFF2-40B4-BE49-F238E27FC236}">
                  <a16:creationId xmlns:a16="http://schemas.microsoft.com/office/drawing/2014/main" id="{A7086EA8-B1BF-4115-9C1F-144208638982}"/>
                </a:ext>
              </a:extLst>
            </p:cNvPr>
            <p:cNvSpPr>
              <a:spLocks noChangeShapeType="1"/>
            </p:cNvSpPr>
            <p:nvPr userDrawn="1"/>
          </p:nvSpPr>
          <p:spPr bwMode="auto">
            <a:xfrm flipV="1">
              <a:off x="333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06" name="Line 215">
              <a:extLst>
                <a:ext uri="{FF2B5EF4-FFF2-40B4-BE49-F238E27FC236}">
                  <a16:creationId xmlns:a16="http://schemas.microsoft.com/office/drawing/2014/main" id="{8F8575C6-3B09-4953-B824-8BDEF28F68C0}"/>
                </a:ext>
              </a:extLst>
            </p:cNvPr>
            <p:cNvSpPr>
              <a:spLocks noChangeShapeType="1"/>
            </p:cNvSpPr>
            <p:nvPr userDrawn="1"/>
          </p:nvSpPr>
          <p:spPr bwMode="auto">
            <a:xfrm rot="5400000" flipV="1">
              <a:off x="3369" y="890"/>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1080" name="Group 216">
            <a:extLst>
              <a:ext uri="{FF2B5EF4-FFF2-40B4-BE49-F238E27FC236}">
                <a16:creationId xmlns:a16="http://schemas.microsoft.com/office/drawing/2014/main" id="{4D6D9906-EE57-40A7-B85B-F365F26ED984}"/>
              </a:ext>
            </a:extLst>
          </p:cNvPr>
          <p:cNvGrpSpPr>
            <a:grpSpLocks/>
          </p:cNvGrpSpPr>
          <p:nvPr userDrawn="1"/>
        </p:nvGrpSpPr>
        <p:grpSpPr bwMode="auto">
          <a:xfrm>
            <a:off x="2268538" y="1125538"/>
            <a:ext cx="111125" cy="93662"/>
            <a:chOff x="3334" y="855"/>
            <a:chExt cx="70" cy="59"/>
          </a:xfrm>
        </p:grpSpPr>
        <p:sp>
          <p:nvSpPr>
            <p:cNvPr id="1101" name="Line 217">
              <a:extLst>
                <a:ext uri="{FF2B5EF4-FFF2-40B4-BE49-F238E27FC236}">
                  <a16:creationId xmlns:a16="http://schemas.microsoft.com/office/drawing/2014/main" id="{BEEDF796-54CD-4825-A735-0F66C4932589}"/>
                </a:ext>
              </a:extLst>
            </p:cNvPr>
            <p:cNvSpPr>
              <a:spLocks noChangeShapeType="1"/>
            </p:cNvSpPr>
            <p:nvPr userDrawn="1"/>
          </p:nvSpPr>
          <p:spPr bwMode="auto">
            <a:xfrm flipV="1">
              <a:off x="340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02" name="Line 218">
              <a:extLst>
                <a:ext uri="{FF2B5EF4-FFF2-40B4-BE49-F238E27FC236}">
                  <a16:creationId xmlns:a16="http://schemas.microsoft.com/office/drawing/2014/main" id="{58A0D256-2414-49BE-848E-49F0A23B2467}"/>
                </a:ext>
              </a:extLst>
            </p:cNvPr>
            <p:cNvSpPr>
              <a:spLocks noChangeShapeType="1"/>
            </p:cNvSpPr>
            <p:nvPr userDrawn="1"/>
          </p:nvSpPr>
          <p:spPr bwMode="auto">
            <a:xfrm flipV="1">
              <a:off x="333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03" name="Line 219">
              <a:extLst>
                <a:ext uri="{FF2B5EF4-FFF2-40B4-BE49-F238E27FC236}">
                  <a16:creationId xmlns:a16="http://schemas.microsoft.com/office/drawing/2014/main" id="{23683F74-C2E7-4A2F-AFCB-4E7196ED62DB}"/>
                </a:ext>
              </a:extLst>
            </p:cNvPr>
            <p:cNvSpPr>
              <a:spLocks noChangeShapeType="1"/>
            </p:cNvSpPr>
            <p:nvPr userDrawn="1"/>
          </p:nvSpPr>
          <p:spPr bwMode="auto">
            <a:xfrm rot="5400000" flipV="1">
              <a:off x="3369" y="890"/>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1081" name="Group 220">
            <a:extLst>
              <a:ext uri="{FF2B5EF4-FFF2-40B4-BE49-F238E27FC236}">
                <a16:creationId xmlns:a16="http://schemas.microsoft.com/office/drawing/2014/main" id="{56A79720-877A-4C81-90D8-9BC095C307A1}"/>
              </a:ext>
            </a:extLst>
          </p:cNvPr>
          <p:cNvGrpSpPr>
            <a:grpSpLocks/>
          </p:cNvGrpSpPr>
          <p:nvPr userDrawn="1"/>
        </p:nvGrpSpPr>
        <p:grpSpPr bwMode="auto">
          <a:xfrm>
            <a:off x="3381375" y="1125538"/>
            <a:ext cx="111125" cy="93662"/>
            <a:chOff x="3334" y="855"/>
            <a:chExt cx="70" cy="59"/>
          </a:xfrm>
        </p:grpSpPr>
        <p:sp>
          <p:nvSpPr>
            <p:cNvPr id="1098" name="Line 221">
              <a:extLst>
                <a:ext uri="{FF2B5EF4-FFF2-40B4-BE49-F238E27FC236}">
                  <a16:creationId xmlns:a16="http://schemas.microsoft.com/office/drawing/2014/main" id="{0EEBC29A-2DAE-4A05-8F56-5CCED933BE0D}"/>
                </a:ext>
              </a:extLst>
            </p:cNvPr>
            <p:cNvSpPr>
              <a:spLocks noChangeShapeType="1"/>
            </p:cNvSpPr>
            <p:nvPr userDrawn="1"/>
          </p:nvSpPr>
          <p:spPr bwMode="auto">
            <a:xfrm flipV="1">
              <a:off x="340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99" name="Line 222">
              <a:extLst>
                <a:ext uri="{FF2B5EF4-FFF2-40B4-BE49-F238E27FC236}">
                  <a16:creationId xmlns:a16="http://schemas.microsoft.com/office/drawing/2014/main" id="{64E5BA13-6FA1-41ED-B888-D58FE718F4F0}"/>
                </a:ext>
              </a:extLst>
            </p:cNvPr>
            <p:cNvSpPr>
              <a:spLocks noChangeShapeType="1"/>
            </p:cNvSpPr>
            <p:nvPr userDrawn="1"/>
          </p:nvSpPr>
          <p:spPr bwMode="auto">
            <a:xfrm flipV="1">
              <a:off x="333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100" name="Line 223">
              <a:extLst>
                <a:ext uri="{FF2B5EF4-FFF2-40B4-BE49-F238E27FC236}">
                  <a16:creationId xmlns:a16="http://schemas.microsoft.com/office/drawing/2014/main" id="{E3419DDD-5294-4A1A-92A3-26B6EC4A7ED3}"/>
                </a:ext>
              </a:extLst>
            </p:cNvPr>
            <p:cNvSpPr>
              <a:spLocks noChangeShapeType="1"/>
            </p:cNvSpPr>
            <p:nvPr userDrawn="1"/>
          </p:nvSpPr>
          <p:spPr bwMode="auto">
            <a:xfrm rot="5400000" flipV="1">
              <a:off x="3369" y="890"/>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1082" name="Group 224">
            <a:extLst>
              <a:ext uri="{FF2B5EF4-FFF2-40B4-BE49-F238E27FC236}">
                <a16:creationId xmlns:a16="http://schemas.microsoft.com/office/drawing/2014/main" id="{240E677A-D087-4E2A-9958-DC8FB464CF45}"/>
              </a:ext>
            </a:extLst>
          </p:cNvPr>
          <p:cNvGrpSpPr>
            <a:grpSpLocks/>
          </p:cNvGrpSpPr>
          <p:nvPr userDrawn="1"/>
        </p:nvGrpSpPr>
        <p:grpSpPr bwMode="auto">
          <a:xfrm>
            <a:off x="4500563" y="1125538"/>
            <a:ext cx="111125" cy="93662"/>
            <a:chOff x="3334" y="855"/>
            <a:chExt cx="70" cy="59"/>
          </a:xfrm>
        </p:grpSpPr>
        <p:sp>
          <p:nvSpPr>
            <p:cNvPr id="1095" name="Line 225">
              <a:extLst>
                <a:ext uri="{FF2B5EF4-FFF2-40B4-BE49-F238E27FC236}">
                  <a16:creationId xmlns:a16="http://schemas.microsoft.com/office/drawing/2014/main" id="{0F8AD5A5-934A-48A0-AC7B-17D5595D63FE}"/>
                </a:ext>
              </a:extLst>
            </p:cNvPr>
            <p:cNvSpPr>
              <a:spLocks noChangeShapeType="1"/>
            </p:cNvSpPr>
            <p:nvPr userDrawn="1"/>
          </p:nvSpPr>
          <p:spPr bwMode="auto">
            <a:xfrm flipV="1">
              <a:off x="340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96" name="Line 226">
              <a:extLst>
                <a:ext uri="{FF2B5EF4-FFF2-40B4-BE49-F238E27FC236}">
                  <a16:creationId xmlns:a16="http://schemas.microsoft.com/office/drawing/2014/main" id="{2CF3D1C4-9103-4919-AEBD-3F8E10F84782}"/>
                </a:ext>
              </a:extLst>
            </p:cNvPr>
            <p:cNvSpPr>
              <a:spLocks noChangeShapeType="1"/>
            </p:cNvSpPr>
            <p:nvPr userDrawn="1"/>
          </p:nvSpPr>
          <p:spPr bwMode="auto">
            <a:xfrm flipV="1">
              <a:off x="333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97" name="Line 227">
              <a:extLst>
                <a:ext uri="{FF2B5EF4-FFF2-40B4-BE49-F238E27FC236}">
                  <a16:creationId xmlns:a16="http://schemas.microsoft.com/office/drawing/2014/main" id="{3411CE4B-1415-4C0F-BE36-2541714AE1FC}"/>
                </a:ext>
              </a:extLst>
            </p:cNvPr>
            <p:cNvSpPr>
              <a:spLocks noChangeShapeType="1"/>
            </p:cNvSpPr>
            <p:nvPr userDrawn="1"/>
          </p:nvSpPr>
          <p:spPr bwMode="auto">
            <a:xfrm rot="5400000" flipV="1">
              <a:off x="3369" y="890"/>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1083" name="Group 228">
            <a:extLst>
              <a:ext uri="{FF2B5EF4-FFF2-40B4-BE49-F238E27FC236}">
                <a16:creationId xmlns:a16="http://schemas.microsoft.com/office/drawing/2014/main" id="{3270F4FA-5815-41BD-ADAC-A6C3239A3723}"/>
              </a:ext>
            </a:extLst>
          </p:cNvPr>
          <p:cNvGrpSpPr>
            <a:grpSpLocks/>
          </p:cNvGrpSpPr>
          <p:nvPr userDrawn="1"/>
        </p:nvGrpSpPr>
        <p:grpSpPr bwMode="auto">
          <a:xfrm>
            <a:off x="6765925" y="1125538"/>
            <a:ext cx="111125" cy="93662"/>
            <a:chOff x="3334" y="855"/>
            <a:chExt cx="70" cy="59"/>
          </a:xfrm>
        </p:grpSpPr>
        <p:sp>
          <p:nvSpPr>
            <p:cNvPr id="1092" name="Line 229">
              <a:extLst>
                <a:ext uri="{FF2B5EF4-FFF2-40B4-BE49-F238E27FC236}">
                  <a16:creationId xmlns:a16="http://schemas.microsoft.com/office/drawing/2014/main" id="{B89DC36F-1820-4CD6-AC3D-C2CFD174DEA8}"/>
                </a:ext>
              </a:extLst>
            </p:cNvPr>
            <p:cNvSpPr>
              <a:spLocks noChangeShapeType="1"/>
            </p:cNvSpPr>
            <p:nvPr userDrawn="1"/>
          </p:nvSpPr>
          <p:spPr bwMode="auto">
            <a:xfrm flipV="1">
              <a:off x="340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93" name="Line 230">
              <a:extLst>
                <a:ext uri="{FF2B5EF4-FFF2-40B4-BE49-F238E27FC236}">
                  <a16:creationId xmlns:a16="http://schemas.microsoft.com/office/drawing/2014/main" id="{9F4393DD-49DF-4879-8ABA-135B2E3C28E9}"/>
                </a:ext>
              </a:extLst>
            </p:cNvPr>
            <p:cNvSpPr>
              <a:spLocks noChangeShapeType="1"/>
            </p:cNvSpPr>
            <p:nvPr userDrawn="1"/>
          </p:nvSpPr>
          <p:spPr bwMode="auto">
            <a:xfrm flipV="1">
              <a:off x="333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94" name="Line 231">
              <a:extLst>
                <a:ext uri="{FF2B5EF4-FFF2-40B4-BE49-F238E27FC236}">
                  <a16:creationId xmlns:a16="http://schemas.microsoft.com/office/drawing/2014/main" id="{7B115B20-F1B5-4427-81C0-A85EEF19E8F1}"/>
                </a:ext>
              </a:extLst>
            </p:cNvPr>
            <p:cNvSpPr>
              <a:spLocks noChangeShapeType="1"/>
            </p:cNvSpPr>
            <p:nvPr userDrawn="1"/>
          </p:nvSpPr>
          <p:spPr bwMode="auto">
            <a:xfrm rot="5400000" flipV="1">
              <a:off x="3369" y="890"/>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1084" name="Group 232">
            <a:extLst>
              <a:ext uri="{FF2B5EF4-FFF2-40B4-BE49-F238E27FC236}">
                <a16:creationId xmlns:a16="http://schemas.microsoft.com/office/drawing/2014/main" id="{0DEC2A04-FFB2-49F6-BB3A-CC8298B56430}"/>
              </a:ext>
            </a:extLst>
          </p:cNvPr>
          <p:cNvGrpSpPr>
            <a:grpSpLocks/>
          </p:cNvGrpSpPr>
          <p:nvPr userDrawn="1"/>
        </p:nvGrpSpPr>
        <p:grpSpPr bwMode="auto">
          <a:xfrm>
            <a:off x="7885113" y="1125538"/>
            <a:ext cx="111125" cy="93662"/>
            <a:chOff x="3334" y="855"/>
            <a:chExt cx="70" cy="59"/>
          </a:xfrm>
        </p:grpSpPr>
        <p:sp>
          <p:nvSpPr>
            <p:cNvPr id="1089" name="Line 233">
              <a:extLst>
                <a:ext uri="{FF2B5EF4-FFF2-40B4-BE49-F238E27FC236}">
                  <a16:creationId xmlns:a16="http://schemas.microsoft.com/office/drawing/2014/main" id="{EA24D7E4-1845-4F29-A8BA-61B7260D123C}"/>
                </a:ext>
              </a:extLst>
            </p:cNvPr>
            <p:cNvSpPr>
              <a:spLocks noChangeShapeType="1"/>
            </p:cNvSpPr>
            <p:nvPr userDrawn="1"/>
          </p:nvSpPr>
          <p:spPr bwMode="auto">
            <a:xfrm flipV="1">
              <a:off x="340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90" name="Line 234">
              <a:extLst>
                <a:ext uri="{FF2B5EF4-FFF2-40B4-BE49-F238E27FC236}">
                  <a16:creationId xmlns:a16="http://schemas.microsoft.com/office/drawing/2014/main" id="{7E177694-20AC-417C-9C07-56C7A4826AA3}"/>
                </a:ext>
              </a:extLst>
            </p:cNvPr>
            <p:cNvSpPr>
              <a:spLocks noChangeShapeType="1"/>
            </p:cNvSpPr>
            <p:nvPr userDrawn="1"/>
          </p:nvSpPr>
          <p:spPr bwMode="auto">
            <a:xfrm flipV="1">
              <a:off x="333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91" name="Line 235">
              <a:extLst>
                <a:ext uri="{FF2B5EF4-FFF2-40B4-BE49-F238E27FC236}">
                  <a16:creationId xmlns:a16="http://schemas.microsoft.com/office/drawing/2014/main" id="{4B2FD603-16AB-4162-8F5D-2D7CCC976499}"/>
                </a:ext>
              </a:extLst>
            </p:cNvPr>
            <p:cNvSpPr>
              <a:spLocks noChangeShapeType="1"/>
            </p:cNvSpPr>
            <p:nvPr userDrawn="1"/>
          </p:nvSpPr>
          <p:spPr bwMode="auto">
            <a:xfrm rot="5400000" flipV="1">
              <a:off x="3369" y="890"/>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grpSp>
        <p:nvGrpSpPr>
          <p:cNvPr id="1085" name="Group 236">
            <a:extLst>
              <a:ext uri="{FF2B5EF4-FFF2-40B4-BE49-F238E27FC236}">
                <a16:creationId xmlns:a16="http://schemas.microsoft.com/office/drawing/2014/main" id="{67ADD576-9CD5-4206-A26F-4E129D65EA6C}"/>
              </a:ext>
            </a:extLst>
          </p:cNvPr>
          <p:cNvGrpSpPr>
            <a:grpSpLocks/>
          </p:cNvGrpSpPr>
          <p:nvPr userDrawn="1"/>
        </p:nvGrpSpPr>
        <p:grpSpPr bwMode="auto">
          <a:xfrm>
            <a:off x="5651500" y="1125538"/>
            <a:ext cx="111125" cy="93662"/>
            <a:chOff x="3334" y="855"/>
            <a:chExt cx="70" cy="59"/>
          </a:xfrm>
        </p:grpSpPr>
        <p:sp>
          <p:nvSpPr>
            <p:cNvPr id="1086" name="Line 237">
              <a:extLst>
                <a:ext uri="{FF2B5EF4-FFF2-40B4-BE49-F238E27FC236}">
                  <a16:creationId xmlns:a16="http://schemas.microsoft.com/office/drawing/2014/main" id="{C9E71436-3F5A-44A6-B6B9-35987A95BD83}"/>
                </a:ext>
              </a:extLst>
            </p:cNvPr>
            <p:cNvSpPr>
              <a:spLocks noChangeShapeType="1"/>
            </p:cNvSpPr>
            <p:nvPr userDrawn="1"/>
          </p:nvSpPr>
          <p:spPr bwMode="auto">
            <a:xfrm flipV="1">
              <a:off x="340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87" name="Line 238">
              <a:extLst>
                <a:ext uri="{FF2B5EF4-FFF2-40B4-BE49-F238E27FC236}">
                  <a16:creationId xmlns:a16="http://schemas.microsoft.com/office/drawing/2014/main" id="{BE6D5374-2057-4A47-96A8-E20CC6A2473F}"/>
                </a:ext>
              </a:extLst>
            </p:cNvPr>
            <p:cNvSpPr>
              <a:spLocks noChangeShapeType="1"/>
            </p:cNvSpPr>
            <p:nvPr userDrawn="1"/>
          </p:nvSpPr>
          <p:spPr bwMode="auto">
            <a:xfrm flipV="1">
              <a:off x="3334" y="855"/>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088" name="Line 239">
              <a:extLst>
                <a:ext uri="{FF2B5EF4-FFF2-40B4-BE49-F238E27FC236}">
                  <a16:creationId xmlns:a16="http://schemas.microsoft.com/office/drawing/2014/main" id="{065633AE-4726-4BC4-9E98-445DA5D0B43B}"/>
                </a:ext>
              </a:extLst>
            </p:cNvPr>
            <p:cNvSpPr>
              <a:spLocks noChangeShapeType="1"/>
            </p:cNvSpPr>
            <p:nvPr userDrawn="1"/>
          </p:nvSpPr>
          <p:spPr bwMode="auto">
            <a:xfrm rot="5400000" flipV="1">
              <a:off x="3369" y="890"/>
              <a:ext cx="0" cy="48"/>
            </a:xfrm>
            <a:prstGeom prst="line">
              <a:avLst/>
            </a:prstGeom>
            <a:noFill/>
            <a:ln w="9525">
              <a:solidFill>
                <a:srgbClr val="163B7F"/>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pitchFamily="34" charset="0"/>
        </a:defRPr>
      </a:lvl2pPr>
      <a:lvl3pPr algn="l" rtl="0" eaLnBrk="0" fontAlgn="base" hangingPunct="0">
        <a:spcBef>
          <a:spcPct val="0"/>
        </a:spcBef>
        <a:spcAft>
          <a:spcPct val="0"/>
        </a:spcAft>
        <a:defRPr sz="3200" b="1">
          <a:solidFill>
            <a:schemeClr val="tx2"/>
          </a:solidFill>
          <a:latin typeface="Arial" pitchFamily="34" charset="0"/>
        </a:defRPr>
      </a:lvl3pPr>
      <a:lvl4pPr algn="l" rtl="0" eaLnBrk="0" fontAlgn="base" hangingPunct="0">
        <a:spcBef>
          <a:spcPct val="0"/>
        </a:spcBef>
        <a:spcAft>
          <a:spcPct val="0"/>
        </a:spcAft>
        <a:defRPr sz="3200" b="1">
          <a:solidFill>
            <a:schemeClr val="tx2"/>
          </a:solidFill>
          <a:latin typeface="Arial" pitchFamily="34" charset="0"/>
        </a:defRPr>
      </a:lvl4pPr>
      <a:lvl5pPr algn="l" rtl="0" eaLnBrk="0" fontAlgn="base" hangingPunct="0">
        <a:spcBef>
          <a:spcPct val="0"/>
        </a:spcBef>
        <a:spcAft>
          <a:spcPct val="0"/>
        </a:spcAft>
        <a:defRPr sz="3200" b="1">
          <a:solidFill>
            <a:schemeClr val="tx2"/>
          </a:solidFill>
          <a:latin typeface="Arial" pitchFamily="34" charset="0"/>
        </a:defRPr>
      </a:lvl5pPr>
      <a:lvl6pPr marL="457200" algn="l" rtl="0" fontAlgn="base">
        <a:spcBef>
          <a:spcPct val="0"/>
        </a:spcBef>
        <a:spcAft>
          <a:spcPct val="0"/>
        </a:spcAft>
        <a:defRPr sz="3200" b="1">
          <a:solidFill>
            <a:schemeClr val="tx2"/>
          </a:solidFill>
          <a:latin typeface="Arial" pitchFamily="34" charset="0"/>
        </a:defRPr>
      </a:lvl6pPr>
      <a:lvl7pPr marL="914400" algn="l" rtl="0" fontAlgn="base">
        <a:spcBef>
          <a:spcPct val="0"/>
        </a:spcBef>
        <a:spcAft>
          <a:spcPct val="0"/>
        </a:spcAft>
        <a:defRPr sz="3200" b="1">
          <a:solidFill>
            <a:schemeClr val="tx2"/>
          </a:solidFill>
          <a:latin typeface="Arial" pitchFamily="34" charset="0"/>
        </a:defRPr>
      </a:lvl7pPr>
      <a:lvl8pPr marL="1371600" algn="l" rtl="0" fontAlgn="base">
        <a:spcBef>
          <a:spcPct val="0"/>
        </a:spcBef>
        <a:spcAft>
          <a:spcPct val="0"/>
        </a:spcAft>
        <a:defRPr sz="3200" b="1">
          <a:solidFill>
            <a:schemeClr val="tx2"/>
          </a:solidFill>
          <a:latin typeface="Arial" pitchFamily="34" charset="0"/>
        </a:defRPr>
      </a:lvl8pPr>
      <a:lvl9pPr marL="1828800" algn="l" rtl="0" fontAlgn="base">
        <a:spcBef>
          <a:spcPct val="0"/>
        </a:spcBef>
        <a:spcAft>
          <a:spcPct val="0"/>
        </a:spcAft>
        <a:defRPr sz="3200" b="1">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slide" Target="slide29.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4.xml"/><Relationship Id="rId4" Type="http://schemas.openxmlformats.org/officeDocument/2006/relationships/slide" Target="slide17.xml"/></Relationships>
</file>

<file path=ppt/slides/_rels/slide14.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emf"/><Relationship Id="rId2" Type="http://schemas.openxmlformats.org/officeDocument/2006/relationships/slide" Target="slide13.xml"/><Relationship Id="rId1" Type="http://schemas.openxmlformats.org/officeDocument/2006/relationships/slideLayout" Target="../slideLayouts/slideLayout12.xml"/><Relationship Id="rId6" Type="http://schemas.openxmlformats.org/officeDocument/2006/relationships/image" Target="../media/image6.emf"/><Relationship Id="rId5" Type="http://schemas.openxmlformats.org/officeDocument/2006/relationships/slide" Target="slide18.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slide" Target="slide20.xml"/><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image" Target="../media/image6.emf"/><Relationship Id="rId5" Type="http://schemas.openxmlformats.org/officeDocument/2006/relationships/image" Target="../media/image7.emf"/><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image" Target="../media/image8.wmf"/><Relationship Id="rId2" Type="http://schemas.openxmlformats.org/officeDocument/2006/relationships/slide" Target="slide13.xml"/><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image" Target="../media/image5.png"/><Relationship Id="rId4" Type="http://schemas.openxmlformats.org/officeDocument/2006/relationships/slide" Target="slide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FileNet/Configuraci&#243;n%20local/Archivos%20temporales%20de%20Internet/Capacitaci&#243;n%20CMMI/7.0.1.9.R22%20Plantilla%20de%20Lista%20incidencias.xls" TargetMode="Externa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C43C9B49-A015-45BD-8031-F91F969EC826}"/>
              </a:ext>
            </a:extLst>
          </p:cNvPr>
          <p:cNvSpPr txBox="1">
            <a:spLocks noChangeArrowheads="1"/>
          </p:cNvSpPr>
          <p:nvPr/>
        </p:nvSpPr>
        <p:spPr bwMode="auto">
          <a:xfrm>
            <a:off x="203200" y="1333500"/>
            <a:ext cx="76962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n-US" altLang="es-ES" sz="6000">
                <a:solidFill>
                  <a:schemeClr val="bg1"/>
                </a:solidFill>
                <a:ea typeface="ＭＳ Ｐゴシック" panose="020B0600070205080204" pitchFamily="34" charset="-128"/>
              </a:rPr>
              <a:t>Gracias</a:t>
            </a:r>
          </a:p>
        </p:txBody>
      </p:sp>
      <p:sp>
        <p:nvSpPr>
          <p:cNvPr id="16390" name="Rectangle 6">
            <a:extLst>
              <a:ext uri="{FF2B5EF4-FFF2-40B4-BE49-F238E27FC236}">
                <a16:creationId xmlns:a16="http://schemas.microsoft.com/office/drawing/2014/main" id="{7D4AF68C-3D85-49F9-A960-566EECDFE211}"/>
              </a:ext>
            </a:extLst>
          </p:cNvPr>
          <p:cNvSpPr>
            <a:spLocks noChangeArrowheads="1"/>
          </p:cNvSpPr>
          <p:nvPr/>
        </p:nvSpPr>
        <p:spPr bwMode="auto">
          <a:xfrm>
            <a:off x="114300" y="1556792"/>
            <a:ext cx="8915400" cy="5502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sp>
        <p:nvSpPr>
          <p:cNvPr id="16391" name="Text Box 7">
            <a:extLst>
              <a:ext uri="{FF2B5EF4-FFF2-40B4-BE49-F238E27FC236}">
                <a16:creationId xmlns:a16="http://schemas.microsoft.com/office/drawing/2014/main" id="{74154095-5D02-4765-9CB4-11422F27B03F}"/>
              </a:ext>
            </a:extLst>
          </p:cNvPr>
          <p:cNvSpPr txBox="1">
            <a:spLocks noChangeArrowheads="1"/>
          </p:cNvSpPr>
          <p:nvPr/>
        </p:nvSpPr>
        <p:spPr bwMode="auto">
          <a:xfrm>
            <a:off x="203200" y="1613764"/>
            <a:ext cx="8915400" cy="152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ts val="5600"/>
              </a:lnSpc>
              <a:spcBef>
                <a:spcPct val="50000"/>
              </a:spcBef>
            </a:pPr>
            <a:r>
              <a:rPr lang="es-PE" altLang="es-ES" sz="4800" dirty="0">
                <a:solidFill>
                  <a:srgbClr val="000066"/>
                </a:solidFill>
                <a:ea typeface="ＭＳ Ｐゴシック" panose="020B0600070205080204" pitchFamily="34" charset="-128"/>
              </a:rPr>
              <a:t>CONSULTORA GRUPO 01 SAC</a:t>
            </a:r>
          </a:p>
        </p:txBody>
      </p:sp>
      <p:grpSp>
        <p:nvGrpSpPr>
          <p:cNvPr id="3077" name="Group 8">
            <a:extLst>
              <a:ext uri="{FF2B5EF4-FFF2-40B4-BE49-F238E27FC236}">
                <a16:creationId xmlns:a16="http://schemas.microsoft.com/office/drawing/2014/main" id="{1DD3D79A-585E-4E71-8AF5-E69DE007F308}"/>
              </a:ext>
            </a:extLst>
          </p:cNvPr>
          <p:cNvGrpSpPr>
            <a:grpSpLocks/>
          </p:cNvGrpSpPr>
          <p:nvPr/>
        </p:nvGrpSpPr>
        <p:grpSpPr bwMode="auto">
          <a:xfrm>
            <a:off x="1128713" y="2247900"/>
            <a:ext cx="6884987" cy="3484563"/>
            <a:chOff x="711" y="1416"/>
            <a:chExt cx="4337" cy="2195"/>
          </a:xfrm>
        </p:grpSpPr>
        <p:sp>
          <p:nvSpPr>
            <p:cNvPr id="3078" name="Line 9">
              <a:extLst>
                <a:ext uri="{FF2B5EF4-FFF2-40B4-BE49-F238E27FC236}">
                  <a16:creationId xmlns:a16="http://schemas.microsoft.com/office/drawing/2014/main" id="{5FD2FBB8-8522-4010-9858-8CD4FB8BF5FB}"/>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079" name="Line 10">
              <a:extLst>
                <a:ext uri="{FF2B5EF4-FFF2-40B4-BE49-F238E27FC236}">
                  <a16:creationId xmlns:a16="http://schemas.microsoft.com/office/drawing/2014/main" id="{8545753E-6F8E-47A5-9CF4-A30A8DD9ACDE}"/>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080" name="Line 11">
              <a:extLst>
                <a:ext uri="{FF2B5EF4-FFF2-40B4-BE49-F238E27FC236}">
                  <a16:creationId xmlns:a16="http://schemas.microsoft.com/office/drawing/2014/main" id="{963D030C-2A64-4308-8416-2CEC3196E4AD}"/>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081" name="Line 12">
              <a:extLst>
                <a:ext uri="{FF2B5EF4-FFF2-40B4-BE49-F238E27FC236}">
                  <a16:creationId xmlns:a16="http://schemas.microsoft.com/office/drawing/2014/main" id="{60CF9312-1EC4-43C8-BB20-6A8AA7851055}"/>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082" name="Line 13">
              <a:extLst>
                <a:ext uri="{FF2B5EF4-FFF2-40B4-BE49-F238E27FC236}">
                  <a16:creationId xmlns:a16="http://schemas.microsoft.com/office/drawing/2014/main" id="{2FA21103-4E48-43FD-AA55-0CF4565E7E7A}"/>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083" name="Line 14">
              <a:extLst>
                <a:ext uri="{FF2B5EF4-FFF2-40B4-BE49-F238E27FC236}">
                  <a16:creationId xmlns:a16="http://schemas.microsoft.com/office/drawing/2014/main" id="{92B494DD-78A8-4964-85E9-93C0570E05EB}"/>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084" name="Line 15">
              <a:extLst>
                <a:ext uri="{FF2B5EF4-FFF2-40B4-BE49-F238E27FC236}">
                  <a16:creationId xmlns:a16="http://schemas.microsoft.com/office/drawing/2014/main" id="{0AD9B447-386B-4C68-905B-4501219F2150}"/>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085" name="Line 16">
              <a:extLst>
                <a:ext uri="{FF2B5EF4-FFF2-40B4-BE49-F238E27FC236}">
                  <a16:creationId xmlns:a16="http://schemas.microsoft.com/office/drawing/2014/main" id="{E1073D88-A103-4FB9-885F-405AA0FE8537}"/>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086" name="Line 17">
              <a:extLst>
                <a:ext uri="{FF2B5EF4-FFF2-40B4-BE49-F238E27FC236}">
                  <a16:creationId xmlns:a16="http://schemas.microsoft.com/office/drawing/2014/main" id="{3326621C-E2F0-4DE6-B050-DD203A94DE89}"/>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087" name="Line 18">
              <a:extLst>
                <a:ext uri="{FF2B5EF4-FFF2-40B4-BE49-F238E27FC236}">
                  <a16:creationId xmlns:a16="http://schemas.microsoft.com/office/drawing/2014/main" id="{CDF62683-AE91-462D-B3CC-2B2AF975D039}"/>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088" name="Line 19">
              <a:extLst>
                <a:ext uri="{FF2B5EF4-FFF2-40B4-BE49-F238E27FC236}">
                  <a16:creationId xmlns:a16="http://schemas.microsoft.com/office/drawing/2014/main" id="{B662F325-1BCE-4432-BC80-C4CAE0AF0371}"/>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089" name="Line 20">
              <a:extLst>
                <a:ext uri="{FF2B5EF4-FFF2-40B4-BE49-F238E27FC236}">
                  <a16:creationId xmlns:a16="http://schemas.microsoft.com/office/drawing/2014/main" id="{6E6DB741-8108-4BC2-98B8-2BD251722680}"/>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090" name="Line 21">
              <a:extLst>
                <a:ext uri="{FF2B5EF4-FFF2-40B4-BE49-F238E27FC236}">
                  <a16:creationId xmlns:a16="http://schemas.microsoft.com/office/drawing/2014/main" id="{95B6D14A-FC63-4073-A379-81C24E2411F9}"/>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091" name="Line 22">
              <a:extLst>
                <a:ext uri="{FF2B5EF4-FFF2-40B4-BE49-F238E27FC236}">
                  <a16:creationId xmlns:a16="http://schemas.microsoft.com/office/drawing/2014/main" id="{29951FE3-8492-4436-B401-AB6AAACFD585}"/>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092" name="Line 23">
              <a:extLst>
                <a:ext uri="{FF2B5EF4-FFF2-40B4-BE49-F238E27FC236}">
                  <a16:creationId xmlns:a16="http://schemas.microsoft.com/office/drawing/2014/main" id="{E7CBD1CE-5801-44A8-BAC6-494D3D92DBAA}"/>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093" name="Line 24">
              <a:extLst>
                <a:ext uri="{FF2B5EF4-FFF2-40B4-BE49-F238E27FC236}">
                  <a16:creationId xmlns:a16="http://schemas.microsoft.com/office/drawing/2014/main" id="{C5CD5402-08D6-4C9F-8B96-E526C865FE2B}"/>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094" name="Line 25">
              <a:extLst>
                <a:ext uri="{FF2B5EF4-FFF2-40B4-BE49-F238E27FC236}">
                  <a16:creationId xmlns:a16="http://schemas.microsoft.com/office/drawing/2014/main" id="{A64FC817-C61F-4A8B-A59A-670118E3BED5}"/>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095" name="Line 26">
              <a:extLst>
                <a:ext uri="{FF2B5EF4-FFF2-40B4-BE49-F238E27FC236}">
                  <a16:creationId xmlns:a16="http://schemas.microsoft.com/office/drawing/2014/main" id="{CE7BB5FC-4383-49BA-98DD-4C3B594D9C19}"/>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096" name="Line 27">
              <a:extLst>
                <a:ext uri="{FF2B5EF4-FFF2-40B4-BE49-F238E27FC236}">
                  <a16:creationId xmlns:a16="http://schemas.microsoft.com/office/drawing/2014/main" id="{067541BA-91F2-4DD6-8671-1D6A9D71B49C}"/>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097" name="Line 28">
              <a:extLst>
                <a:ext uri="{FF2B5EF4-FFF2-40B4-BE49-F238E27FC236}">
                  <a16:creationId xmlns:a16="http://schemas.microsoft.com/office/drawing/2014/main" id="{3194BFCE-BA59-4C1E-8083-9A131C53C892}"/>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098" name="Line 29">
              <a:extLst>
                <a:ext uri="{FF2B5EF4-FFF2-40B4-BE49-F238E27FC236}">
                  <a16:creationId xmlns:a16="http://schemas.microsoft.com/office/drawing/2014/main" id="{704DA758-3BAE-4171-97E8-7A042FAC7E6C}"/>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099" name="Line 30">
              <a:extLst>
                <a:ext uri="{FF2B5EF4-FFF2-40B4-BE49-F238E27FC236}">
                  <a16:creationId xmlns:a16="http://schemas.microsoft.com/office/drawing/2014/main" id="{94E84B02-1DAE-4AE1-8A7A-A4EC42D349C7}"/>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00" name="Line 31">
              <a:extLst>
                <a:ext uri="{FF2B5EF4-FFF2-40B4-BE49-F238E27FC236}">
                  <a16:creationId xmlns:a16="http://schemas.microsoft.com/office/drawing/2014/main" id="{52055FE7-5859-428D-A317-56121907A0DB}"/>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01" name="Line 32">
              <a:extLst>
                <a:ext uri="{FF2B5EF4-FFF2-40B4-BE49-F238E27FC236}">
                  <a16:creationId xmlns:a16="http://schemas.microsoft.com/office/drawing/2014/main" id="{C8EB39BA-A38B-479C-8721-30A875125A00}"/>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02" name="Line 33">
              <a:extLst>
                <a:ext uri="{FF2B5EF4-FFF2-40B4-BE49-F238E27FC236}">
                  <a16:creationId xmlns:a16="http://schemas.microsoft.com/office/drawing/2014/main" id="{F9DD6978-9BC3-4832-9FA6-F63540321AF4}"/>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03" name="Line 34">
              <a:extLst>
                <a:ext uri="{FF2B5EF4-FFF2-40B4-BE49-F238E27FC236}">
                  <a16:creationId xmlns:a16="http://schemas.microsoft.com/office/drawing/2014/main" id="{0E0145DD-254C-44A1-AB8E-59B3A9C0725B}"/>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04" name="Line 35">
              <a:extLst>
                <a:ext uri="{FF2B5EF4-FFF2-40B4-BE49-F238E27FC236}">
                  <a16:creationId xmlns:a16="http://schemas.microsoft.com/office/drawing/2014/main" id="{58EF11FA-7DA8-4B40-8CD1-32C82833292E}"/>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05" name="Line 36">
              <a:extLst>
                <a:ext uri="{FF2B5EF4-FFF2-40B4-BE49-F238E27FC236}">
                  <a16:creationId xmlns:a16="http://schemas.microsoft.com/office/drawing/2014/main" id="{B61EA3ED-BEE6-46BD-AAEE-04EAF3692B92}"/>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06" name="Line 37">
              <a:extLst>
                <a:ext uri="{FF2B5EF4-FFF2-40B4-BE49-F238E27FC236}">
                  <a16:creationId xmlns:a16="http://schemas.microsoft.com/office/drawing/2014/main" id="{E6240E85-F004-44D6-939F-C4C29539EF43}"/>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07" name="Line 38">
              <a:extLst>
                <a:ext uri="{FF2B5EF4-FFF2-40B4-BE49-F238E27FC236}">
                  <a16:creationId xmlns:a16="http://schemas.microsoft.com/office/drawing/2014/main" id="{9F9FF708-66EE-4265-B2CA-5F8485FC96D9}"/>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08" name="Line 39">
              <a:extLst>
                <a:ext uri="{FF2B5EF4-FFF2-40B4-BE49-F238E27FC236}">
                  <a16:creationId xmlns:a16="http://schemas.microsoft.com/office/drawing/2014/main" id="{347E3F83-590F-464B-9B9A-06E2B51ACD2A}"/>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09" name="Line 40">
              <a:extLst>
                <a:ext uri="{FF2B5EF4-FFF2-40B4-BE49-F238E27FC236}">
                  <a16:creationId xmlns:a16="http://schemas.microsoft.com/office/drawing/2014/main" id="{1E473330-55AF-4B31-8C7C-28F021A06C56}"/>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10" name="Line 41">
              <a:extLst>
                <a:ext uri="{FF2B5EF4-FFF2-40B4-BE49-F238E27FC236}">
                  <a16:creationId xmlns:a16="http://schemas.microsoft.com/office/drawing/2014/main" id="{DAAC019F-CDE2-40BC-9F22-BBFED814D1D9}"/>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11" name="Line 42">
              <a:extLst>
                <a:ext uri="{FF2B5EF4-FFF2-40B4-BE49-F238E27FC236}">
                  <a16:creationId xmlns:a16="http://schemas.microsoft.com/office/drawing/2014/main" id="{09027531-DC1F-48CA-AEE8-0751CC7A4D8B}"/>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12" name="Line 43">
              <a:extLst>
                <a:ext uri="{FF2B5EF4-FFF2-40B4-BE49-F238E27FC236}">
                  <a16:creationId xmlns:a16="http://schemas.microsoft.com/office/drawing/2014/main" id="{D93AEB43-B6F5-471E-855C-8820FC648EAB}"/>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13" name="Line 44">
              <a:extLst>
                <a:ext uri="{FF2B5EF4-FFF2-40B4-BE49-F238E27FC236}">
                  <a16:creationId xmlns:a16="http://schemas.microsoft.com/office/drawing/2014/main" id="{9A0F695E-0F5B-46C5-B126-832859AADA49}"/>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14" name="Line 45">
              <a:extLst>
                <a:ext uri="{FF2B5EF4-FFF2-40B4-BE49-F238E27FC236}">
                  <a16:creationId xmlns:a16="http://schemas.microsoft.com/office/drawing/2014/main" id="{20E1D5D5-448F-4A2A-AEC8-7E63D752729A}"/>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15" name="Line 46">
              <a:extLst>
                <a:ext uri="{FF2B5EF4-FFF2-40B4-BE49-F238E27FC236}">
                  <a16:creationId xmlns:a16="http://schemas.microsoft.com/office/drawing/2014/main" id="{62E7B26B-2A6C-4BBD-93EC-E988790FABEC}"/>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16" name="Line 47">
              <a:extLst>
                <a:ext uri="{FF2B5EF4-FFF2-40B4-BE49-F238E27FC236}">
                  <a16:creationId xmlns:a16="http://schemas.microsoft.com/office/drawing/2014/main" id="{3A82D5D9-0CC5-4DF9-8780-93604DA8CE05}"/>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17" name="Line 48">
              <a:extLst>
                <a:ext uri="{FF2B5EF4-FFF2-40B4-BE49-F238E27FC236}">
                  <a16:creationId xmlns:a16="http://schemas.microsoft.com/office/drawing/2014/main" id="{B6A89524-1C50-4C36-982E-0CC21C1C4430}"/>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18" name="Line 49">
              <a:extLst>
                <a:ext uri="{FF2B5EF4-FFF2-40B4-BE49-F238E27FC236}">
                  <a16:creationId xmlns:a16="http://schemas.microsoft.com/office/drawing/2014/main" id="{557F110D-A881-41FC-8486-4446456A8785}"/>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19" name="Line 50">
              <a:extLst>
                <a:ext uri="{FF2B5EF4-FFF2-40B4-BE49-F238E27FC236}">
                  <a16:creationId xmlns:a16="http://schemas.microsoft.com/office/drawing/2014/main" id="{64092286-44CA-4E90-B99D-E8029F0FF9D4}"/>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20" name="Line 51">
              <a:extLst>
                <a:ext uri="{FF2B5EF4-FFF2-40B4-BE49-F238E27FC236}">
                  <a16:creationId xmlns:a16="http://schemas.microsoft.com/office/drawing/2014/main" id="{BDEF4ACA-639F-41F6-A981-E7A58DE9F665}"/>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21" name="Line 52">
              <a:extLst>
                <a:ext uri="{FF2B5EF4-FFF2-40B4-BE49-F238E27FC236}">
                  <a16:creationId xmlns:a16="http://schemas.microsoft.com/office/drawing/2014/main" id="{806BA73C-DA9D-4AAC-99EC-83AF39902DC4}"/>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22" name="Line 53">
              <a:extLst>
                <a:ext uri="{FF2B5EF4-FFF2-40B4-BE49-F238E27FC236}">
                  <a16:creationId xmlns:a16="http://schemas.microsoft.com/office/drawing/2014/main" id="{CED85077-C505-477E-80AB-A5A46D8CE4E8}"/>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23" name="Line 54">
              <a:extLst>
                <a:ext uri="{FF2B5EF4-FFF2-40B4-BE49-F238E27FC236}">
                  <a16:creationId xmlns:a16="http://schemas.microsoft.com/office/drawing/2014/main" id="{6F47EBFC-0CC3-4540-B939-C8E3125BCB85}"/>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24" name="Line 55">
              <a:extLst>
                <a:ext uri="{FF2B5EF4-FFF2-40B4-BE49-F238E27FC236}">
                  <a16:creationId xmlns:a16="http://schemas.microsoft.com/office/drawing/2014/main" id="{136E8868-327E-4103-AE8B-0F90BB0CC573}"/>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25" name="Line 56">
              <a:extLst>
                <a:ext uri="{FF2B5EF4-FFF2-40B4-BE49-F238E27FC236}">
                  <a16:creationId xmlns:a16="http://schemas.microsoft.com/office/drawing/2014/main" id="{9F03DC75-0FA9-4983-94D7-2B8681C227B0}"/>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26" name="Line 57">
              <a:extLst>
                <a:ext uri="{FF2B5EF4-FFF2-40B4-BE49-F238E27FC236}">
                  <a16:creationId xmlns:a16="http://schemas.microsoft.com/office/drawing/2014/main" id="{7087FA8C-4435-48C8-9A52-86084C188E09}"/>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27" name="Line 58">
              <a:extLst>
                <a:ext uri="{FF2B5EF4-FFF2-40B4-BE49-F238E27FC236}">
                  <a16:creationId xmlns:a16="http://schemas.microsoft.com/office/drawing/2014/main" id="{EA9B1789-9FB5-4FFF-99D8-7F0A3062D40C}"/>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28" name="Line 59">
              <a:extLst>
                <a:ext uri="{FF2B5EF4-FFF2-40B4-BE49-F238E27FC236}">
                  <a16:creationId xmlns:a16="http://schemas.microsoft.com/office/drawing/2014/main" id="{97C34AF0-BA47-48AB-8E05-AA27B6A866DF}"/>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29" name="Line 60">
              <a:extLst>
                <a:ext uri="{FF2B5EF4-FFF2-40B4-BE49-F238E27FC236}">
                  <a16:creationId xmlns:a16="http://schemas.microsoft.com/office/drawing/2014/main" id="{8A96C3B2-76CA-416B-AD11-327330C7C7FB}"/>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30" name="Line 61">
              <a:extLst>
                <a:ext uri="{FF2B5EF4-FFF2-40B4-BE49-F238E27FC236}">
                  <a16:creationId xmlns:a16="http://schemas.microsoft.com/office/drawing/2014/main" id="{A916A28B-FE3F-467F-8034-A9868BF60652}"/>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31" name="Line 62">
              <a:extLst>
                <a:ext uri="{FF2B5EF4-FFF2-40B4-BE49-F238E27FC236}">
                  <a16:creationId xmlns:a16="http://schemas.microsoft.com/office/drawing/2014/main" id="{1F11D900-EA40-4355-AD87-880D1E1F466F}"/>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32" name="Line 63">
              <a:extLst>
                <a:ext uri="{FF2B5EF4-FFF2-40B4-BE49-F238E27FC236}">
                  <a16:creationId xmlns:a16="http://schemas.microsoft.com/office/drawing/2014/main" id="{D270F966-E6D3-4ABF-9BB7-D6E25BA79788}"/>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33" name="Line 64">
              <a:extLst>
                <a:ext uri="{FF2B5EF4-FFF2-40B4-BE49-F238E27FC236}">
                  <a16:creationId xmlns:a16="http://schemas.microsoft.com/office/drawing/2014/main" id="{F1A28226-D85C-4917-BA48-8D1010B0A572}"/>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34" name="Line 65">
              <a:extLst>
                <a:ext uri="{FF2B5EF4-FFF2-40B4-BE49-F238E27FC236}">
                  <a16:creationId xmlns:a16="http://schemas.microsoft.com/office/drawing/2014/main" id="{0A5CEAFA-EB53-4159-AD1B-9E8430CB3BC2}"/>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35" name="Line 66">
              <a:extLst>
                <a:ext uri="{FF2B5EF4-FFF2-40B4-BE49-F238E27FC236}">
                  <a16:creationId xmlns:a16="http://schemas.microsoft.com/office/drawing/2014/main" id="{77055867-396D-4591-9C40-DC7AABBDDF2F}"/>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36" name="Line 67">
              <a:extLst>
                <a:ext uri="{FF2B5EF4-FFF2-40B4-BE49-F238E27FC236}">
                  <a16:creationId xmlns:a16="http://schemas.microsoft.com/office/drawing/2014/main" id="{7BB4F309-ED47-42B5-93BD-2E5CFBCD0EFC}"/>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37" name="Line 68">
              <a:extLst>
                <a:ext uri="{FF2B5EF4-FFF2-40B4-BE49-F238E27FC236}">
                  <a16:creationId xmlns:a16="http://schemas.microsoft.com/office/drawing/2014/main" id="{7BCEB75D-24F1-4A88-908F-965462729A0C}"/>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38" name="Line 69">
              <a:extLst>
                <a:ext uri="{FF2B5EF4-FFF2-40B4-BE49-F238E27FC236}">
                  <a16:creationId xmlns:a16="http://schemas.microsoft.com/office/drawing/2014/main" id="{83D4C750-14A4-41BE-A352-816AF98706F2}"/>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39" name="Line 70">
              <a:extLst>
                <a:ext uri="{FF2B5EF4-FFF2-40B4-BE49-F238E27FC236}">
                  <a16:creationId xmlns:a16="http://schemas.microsoft.com/office/drawing/2014/main" id="{57097303-2082-4527-A921-E104617A1A2D}"/>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40" name="Line 71">
              <a:extLst>
                <a:ext uri="{FF2B5EF4-FFF2-40B4-BE49-F238E27FC236}">
                  <a16:creationId xmlns:a16="http://schemas.microsoft.com/office/drawing/2014/main" id="{A15E0312-9099-49B9-B7DC-54BEFFED35FA}"/>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41" name="Line 72">
              <a:extLst>
                <a:ext uri="{FF2B5EF4-FFF2-40B4-BE49-F238E27FC236}">
                  <a16:creationId xmlns:a16="http://schemas.microsoft.com/office/drawing/2014/main" id="{561F7A4C-533A-4EB9-910C-B61C373B7EA7}"/>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42" name="Line 73">
              <a:extLst>
                <a:ext uri="{FF2B5EF4-FFF2-40B4-BE49-F238E27FC236}">
                  <a16:creationId xmlns:a16="http://schemas.microsoft.com/office/drawing/2014/main" id="{32B38248-04D1-4F9E-BF0F-7D86231AFD32}"/>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43" name="Line 74">
              <a:extLst>
                <a:ext uri="{FF2B5EF4-FFF2-40B4-BE49-F238E27FC236}">
                  <a16:creationId xmlns:a16="http://schemas.microsoft.com/office/drawing/2014/main" id="{E85335BD-AC9E-494C-9E23-81A942D0D782}"/>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44" name="Line 75">
              <a:extLst>
                <a:ext uri="{FF2B5EF4-FFF2-40B4-BE49-F238E27FC236}">
                  <a16:creationId xmlns:a16="http://schemas.microsoft.com/office/drawing/2014/main" id="{B66F3333-CD74-4033-AA61-FEE316F3F324}"/>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45" name="Line 76">
              <a:extLst>
                <a:ext uri="{FF2B5EF4-FFF2-40B4-BE49-F238E27FC236}">
                  <a16:creationId xmlns:a16="http://schemas.microsoft.com/office/drawing/2014/main" id="{A0236339-6113-4EFA-A670-9CAE6F9C8DE4}"/>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46" name="Line 77">
              <a:extLst>
                <a:ext uri="{FF2B5EF4-FFF2-40B4-BE49-F238E27FC236}">
                  <a16:creationId xmlns:a16="http://schemas.microsoft.com/office/drawing/2014/main" id="{A2D5186F-9FFD-4D1E-919F-AFA95C41034B}"/>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47" name="Line 78">
              <a:extLst>
                <a:ext uri="{FF2B5EF4-FFF2-40B4-BE49-F238E27FC236}">
                  <a16:creationId xmlns:a16="http://schemas.microsoft.com/office/drawing/2014/main" id="{122EE0CF-C085-47D1-928E-475FCC9B807B}"/>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48" name="Line 79">
              <a:extLst>
                <a:ext uri="{FF2B5EF4-FFF2-40B4-BE49-F238E27FC236}">
                  <a16:creationId xmlns:a16="http://schemas.microsoft.com/office/drawing/2014/main" id="{09160461-CFB5-4975-9372-BEC885AE3946}"/>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49" name="Line 80">
              <a:extLst>
                <a:ext uri="{FF2B5EF4-FFF2-40B4-BE49-F238E27FC236}">
                  <a16:creationId xmlns:a16="http://schemas.microsoft.com/office/drawing/2014/main" id="{AC19077F-3DD9-4703-88D8-10B53A781EC3}"/>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50" name="Line 81">
              <a:extLst>
                <a:ext uri="{FF2B5EF4-FFF2-40B4-BE49-F238E27FC236}">
                  <a16:creationId xmlns:a16="http://schemas.microsoft.com/office/drawing/2014/main" id="{5302DDCF-0B04-45AC-B419-E8AFDB2AF777}"/>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51" name="Line 82">
              <a:extLst>
                <a:ext uri="{FF2B5EF4-FFF2-40B4-BE49-F238E27FC236}">
                  <a16:creationId xmlns:a16="http://schemas.microsoft.com/office/drawing/2014/main" id="{C5C34CC0-2FA5-443B-93E4-40FB97ED0A80}"/>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52" name="Line 83">
              <a:extLst>
                <a:ext uri="{FF2B5EF4-FFF2-40B4-BE49-F238E27FC236}">
                  <a16:creationId xmlns:a16="http://schemas.microsoft.com/office/drawing/2014/main" id="{ADEF9896-0144-47FA-A93F-947E4391421D}"/>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53" name="Line 84">
              <a:extLst>
                <a:ext uri="{FF2B5EF4-FFF2-40B4-BE49-F238E27FC236}">
                  <a16:creationId xmlns:a16="http://schemas.microsoft.com/office/drawing/2014/main" id="{2B877736-1FDA-48B4-983E-3B1CD1E93531}"/>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54" name="Line 85">
              <a:extLst>
                <a:ext uri="{FF2B5EF4-FFF2-40B4-BE49-F238E27FC236}">
                  <a16:creationId xmlns:a16="http://schemas.microsoft.com/office/drawing/2014/main" id="{3DD82B2E-C3D3-4D81-8F78-DAA5AED48B2A}"/>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55" name="Line 86">
              <a:extLst>
                <a:ext uri="{FF2B5EF4-FFF2-40B4-BE49-F238E27FC236}">
                  <a16:creationId xmlns:a16="http://schemas.microsoft.com/office/drawing/2014/main" id="{623A535D-228D-4698-84B3-2008C725DE2C}"/>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56" name="Line 87">
              <a:extLst>
                <a:ext uri="{FF2B5EF4-FFF2-40B4-BE49-F238E27FC236}">
                  <a16:creationId xmlns:a16="http://schemas.microsoft.com/office/drawing/2014/main" id="{2AEC4759-820E-45FB-9E64-AE9359199A46}"/>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57" name="Line 88">
              <a:extLst>
                <a:ext uri="{FF2B5EF4-FFF2-40B4-BE49-F238E27FC236}">
                  <a16:creationId xmlns:a16="http://schemas.microsoft.com/office/drawing/2014/main" id="{CF49C1AF-BC62-493E-9121-7B2E83FFACD8}"/>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58" name="Line 89">
              <a:extLst>
                <a:ext uri="{FF2B5EF4-FFF2-40B4-BE49-F238E27FC236}">
                  <a16:creationId xmlns:a16="http://schemas.microsoft.com/office/drawing/2014/main" id="{3B7A0BE5-5E26-4CAE-85D1-2D2B54765A60}"/>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59" name="Line 90">
              <a:extLst>
                <a:ext uri="{FF2B5EF4-FFF2-40B4-BE49-F238E27FC236}">
                  <a16:creationId xmlns:a16="http://schemas.microsoft.com/office/drawing/2014/main" id="{D1FF841C-9781-46B1-B6D4-89C90C2A6464}"/>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60" name="Line 91">
              <a:extLst>
                <a:ext uri="{FF2B5EF4-FFF2-40B4-BE49-F238E27FC236}">
                  <a16:creationId xmlns:a16="http://schemas.microsoft.com/office/drawing/2014/main" id="{7A46E29E-04DD-4FB7-ADFF-3F5B29709454}"/>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61" name="Line 92">
              <a:extLst>
                <a:ext uri="{FF2B5EF4-FFF2-40B4-BE49-F238E27FC236}">
                  <a16:creationId xmlns:a16="http://schemas.microsoft.com/office/drawing/2014/main" id="{F9D9154C-C564-42F2-97EB-08EB946B8ED5}"/>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62" name="Line 93">
              <a:extLst>
                <a:ext uri="{FF2B5EF4-FFF2-40B4-BE49-F238E27FC236}">
                  <a16:creationId xmlns:a16="http://schemas.microsoft.com/office/drawing/2014/main" id="{94067F48-BC42-49DF-B8CF-6738B6C80A96}"/>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63" name="Line 94">
              <a:extLst>
                <a:ext uri="{FF2B5EF4-FFF2-40B4-BE49-F238E27FC236}">
                  <a16:creationId xmlns:a16="http://schemas.microsoft.com/office/drawing/2014/main" id="{C1FC8435-BC7A-45D8-8DB3-AAA0BFBD38B8}"/>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64" name="Line 95">
              <a:extLst>
                <a:ext uri="{FF2B5EF4-FFF2-40B4-BE49-F238E27FC236}">
                  <a16:creationId xmlns:a16="http://schemas.microsoft.com/office/drawing/2014/main" id="{582EA6ED-AE5C-47A3-ACEF-B72BF0ABA4D7}"/>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65" name="Line 96">
              <a:extLst>
                <a:ext uri="{FF2B5EF4-FFF2-40B4-BE49-F238E27FC236}">
                  <a16:creationId xmlns:a16="http://schemas.microsoft.com/office/drawing/2014/main" id="{4D7A1FF4-DDF8-4CA1-A542-F4E622826F94}"/>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66" name="Line 97">
              <a:extLst>
                <a:ext uri="{FF2B5EF4-FFF2-40B4-BE49-F238E27FC236}">
                  <a16:creationId xmlns:a16="http://schemas.microsoft.com/office/drawing/2014/main" id="{84688B81-D8C5-45B0-9205-95FA056DC675}"/>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67" name="Line 98">
              <a:extLst>
                <a:ext uri="{FF2B5EF4-FFF2-40B4-BE49-F238E27FC236}">
                  <a16:creationId xmlns:a16="http://schemas.microsoft.com/office/drawing/2014/main" id="{9385FCFA-4486-4597-A6E6-18BDC69018B7}"/>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68" name="Line 99">
              <a:extLst>
                <a:ext uri="{FF2B5EF4-FFF2-40B4-BE49-F238E27FC236}">
                  <a16:creationId xmlns:a16="http://schemas.microsoft.com/office/drawing/2014/main" id="{9974E21B-971B-4717-85E6-63A1864D6328}"/>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69" name="Line 100">
              <a:extLst>
                <a:ext uri="{FF2B5EF4-FFF2-40B4-BE49-F238E27FC236}">
                  <a16:creationId xmlns:a16="http://schemas.microsoft.com/office/drawing/2014/main" id="{D778C5B2-C5FB-4655-B7B1-8F2DC6D91A25}"/>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70" name="Line 101">
              <a:extLst>
                <a:ext uri="{FF2B5EF4-FFF2-40B4-BE49-F238E27FC236}">
                  <a16:creationId xmlns:a16="http://schemas.microsoft.com/office/drawing/2014/main" id="{9ADC24D7-D5E4-436A-97CF-CA7CA14A4EFB}"/>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71" name="Line 102">
              <a:extLst>
                <a:ext uri="{FF2B5EF4-FFF2-40B4-BE49-F238E27FC236}">
                  <a16:creationId xmlns:a16="http://schemas.microsoft.com/office/drawing/2014/main" id="{7A261035-8BF7-4E98-B7A2-AAE4C1A3C9D4}"/>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72" name="Line 103">
              <a:extLst>
                <a:ext uri="{FF2B5EF4-FFF2-40B4-BE49-F238E27FC236}">
                  <a16:creationId xmlns:a16="http://schemas.microsoft.com/office/drawing/2014/main" id="{2F265522-639E-4E68-895E-D4E45C2F2F8F}"/>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73" name="Line 104">
              <a:extLst>
                <a:ext uri="{FF2B5EF4-FFF2-40B4-BE49-F238E27FC236}">
                  <a16:creationId xmlns:a16="http://schemas.microsoft.com/office/drawing/2014/main" id="{38D9812A-8BBD-4BC0-8600-9F751761C6DC}"/>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74" name="Line 105">
              <a:extLst>
                <a:ext uri="{FF2B5EF4-FFF2-40B4-BE49-F238E27FC236}">
                  <a16:creationId xmlns:a16="http://schemas.microsoft.com/office/drawing/2014/main" id="{6CB64DB5-638A-4484-8DE6-2BAE559913FD}"/>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75" name="Line 106">
              <a:extLst>
                <a:ext uri="{FF2B5EF4-FFF2-40B4-BE49-F238E27FC236}">
                  <a16:creationId xmlns:a16="http://schemas.microsoft.com/office/drawing/2014/main" id="{38FC8B9D-27D2-4E5D-A668-EF7D1862E7C0}"/>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76" name="Line 107">
              <a:extLst>
                <a:ext uri="{FF2B5EF4-FFF2-40B4-BE49-F238E27FC236}">
                  <a16:creationId xmlns:a16="http://schemas.microsoft.com/office/drawing/2014/main" id="{484FA80D-0E41-4356-B896-E25798FE4811}"/>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77" name="Line 108">
              <a:extLst>
                <a:ext uri="{FF2B5EF4-FFF2-40B4-BE49-F238E27FC236}">
                  <a16:creationId xmlns:a16="http://schemas.microsoft.com/office/drawing/2014/main" id="{C6A8FE78-5B17-4BAD-9485-419515E1675E}"/>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78" name="Line 109">
              <a:extLst>
                <a:ext uri="{FF2B5EF4-FFF2-40B4-BE49-F238E27FC236}">
                  <a16:creationId xmlns:a16="http://schemas.microsoft.com/office/drawing/2014/main" id="{65E3325A-781F-4E0B-B507-A994E099D102}"/>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79" name="Line 110">
              <a:extLst>
                <a:ext uri="{FF2B5EF4-FFF2-40B4-BE49-F238E27FC236}">
                  <a16:creationId xmlns:a16="http://schemas.microsoft.com/office/drawing/2014/main" id="{91509BA5-A0FB-46AB-B70A-580F491B01C7}"/>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80" name="Line 111">
              <a:extLst>
                <a:ext uri="{FF2B5EF4-FFF2-40B4-BE49-F238E27FC236}">
                  <a16:creationId xmlns:a16="http://schemas.microsoft.com/office/drawing/2014/main" id="{5369F25A-97A8-41AC-8E61-96762E360ED9}"/>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81" name="Line 112">
              <a:extLst>
                <a:ext uri="{FF2B5EF4-FFF2-40B4-BE49-F238E27FC236}">
                  <a16:creationId xmlns:a16="http://schemas.microsoft.com/office/drawing/2014/main" id="{9D7A1580-D9AD-4DEE-99CC-2ED6F9B67E93}"/>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82" name="Line 113">
              <a:extLst>
                <a:ext uri="{FF2B5EF4-FFF2-40B4-BE49-F238E27FC236}">
                  <a16:creationId xmlns:a16="http://schemas.microsoft.com/office/drawing/2014/main" id="{5D509E4C-4A38-46F4-8F53-2595A93014F6}"/>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83" name="Line 114">
              <a:extLst>
                <a:ext uri="{FF2B5EF4-FFF2-40B4-BE49-F238E27FC236}">
                  <a16:creationId xmlns:a16="http://schemas.microsoft.com/office/drawing/2014/main" id="{C07E3A20-CE1F-4F9A-8EBE-4213B89908F0}"/>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84" name="Line 115">
              <a:extLst>
                <a:ext uri="{FF2B5EF4-FFF2-40B4-BE49-F238E27FC236}">
                  <a16:creationId xmlns:a16="http://schemas.microsoft.com/office/drawing/2014/main" id="{016A34AC-00AE-4653-866A-7E5EA5B5AF6B}"/>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85" name="Line 116">
              <a:extLst>
                <a:ext uri="{FF2B5EF4-FFF2-40B4-BE49-F238E27FC236}">
                  <a16:creationId xmlns:a16="http://schemas.microsoft.com/office/drawing/2014/main" id="{BBAA77D7-4ED6-40AF-8864-26D9B449E9E9}"/>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86" name="Line 117">
              <a:extLst>
                <a:ext uri="{FF2B5EF4-FFF2-40B4-BE49-F238E27FC236}">
                  <a16:creationId xmlns:a16="http://schemas.microsoft.com/office/drawing/2014/main" id="{A519F421-B5F9-4C86-902E-C92F38607683}"/>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87" name="Line 118">
              <a:extLst>
                <a:ext uri="{FF2B5EF4-FFF2-40B4-BE49-F238E27FC236}">
                  <a16:creationId xmlns:a16="http://schemas.microsoft.com/office/drawing/2014/main" id="{1A461AEC-91A5-4415-B070-9FD4A5DCBB5A}"/>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88" name="Line 119">
              <a:extLst>
                <a:ext uri="{FF2B5EF4-FFF2-40B4-BE49-F238E27FC236}">
                  <a16:creationId xmlns:a16="http://schemas.microsoft.com/office/drawing/2014/main" id="{38BE1227-FD79-4FF1-BC14-301F2703F947}"/>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189" name="Line 120">
              <a:extLst>
                <a:ext uri="{FF2B5EF4-FFF2-40B4-BE49-F238E27FC236}">
                  <a16:creationId xmlns:a16="http://schemas.microsoft.com/office/drawing/2014/main" id="{1348E5CF-3C11-4D9C-824C-8F10C3B49D3A}"/>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pic>
        <p:nvPicPr>
          <p:cNvPr id="4" name="Imagen 3">
            <a:extLst>
              <a:ext uri="{FF2B5EF4-FFF2-40B4-BE49-F238E27FC236}">
                <a16:creationId xmlns:a16="http://schemas.microsoft.com/office/drawing/2014/main" id="{59AD1DF6-2FAC-44D7-A449-D1D2979A54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953" y="3097213"/>
            <a:ext cx="6696470" cy="3248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fade">
                                      <p:cBhvr>
                                        <p:cTn id="7" dur="1000"/>
                                        <p:tgtEl>
                                          <p:spTgt spid="163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90"/>
                                        </p:tgtEl>
                                        <p:attrNameLst>
                                          <p:attrName>style.visibility</p:attrName>
                                        </p:attrNameLst>
                                      </p:cBhvr>
                                      <p:to>
                                        <p:strVal val="visible"/>
                                      </p:to>
                                    </p:set>
                                    <p:animEffect transition="in" filter="fade">
                                      <p:cBhvr>
                                        <p:cTn id="10"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animBg="1"/>
      <p:bldP spid="1639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611DE7F-BDC6-45C7-B909-8494E582D205}"/>
              </a:ext>
            </a:extLst>
          </p:cNvPr>
          <p:cNvSpPr>
            <a:spLocks noChangeArrowheads="1"/>
          </p:cNvSpPr>
          <p:nvPr/>
        </p:nvSpPr>
        <p:spPr bwMode="auto">
          <a:xfrm>
            <a:off x="114300" y="1238250"/>
            <a:ext cx="8915400" cy="5502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sp>
        <p:nvSpPr>
          <p:cNvPr id="74755" name="Text Box 3">
            <a:extLst>
              <a:ext uri="{FF2B5EF4-FFF2-40B4-BE49-F238E27FC236}">
                <a16:creationId xmlns:a16="http://schemas.microsoft.com/office/drawing/2014/main" id="{92C4AF15-EA3E-447C-A326-71077BB3FF96}"/>
              </a:ext>
            </a:extLst>
          </p:cNvPr>
          <p:cNvSpPr txBox="1">
            <a:spLocks noChangeArrowheads="1"/>
          </p:cNvSpPr>
          <p:nvPr/>
        </p:nvSpPr>
        <p:spPr bwMode="auto">
          <a:xfrm>
            <a:off x="179388" y="1557338"/>
            <a:ext cx="87757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n-US" altLang="es-ES" sz="4800">
                <a:solidFill>
                  <a:srgbClr val="000066"/>
                </a:solidFill>
                <a:ea typeface="ＭＳ Ｐゴシック" panose="020B0600070205080204" pitchFamily="34" charset="-128"/>
              </a:rPr>
              <a:t>4. Entradas y salidas del proceso</a:t>
            </a:r>
          </a:p>
        </p:txBody>
      </p:sp>
      <p:grpSp>
        <p:nvGrpSpPr>
          <p:cNvPr id="17412" name="Group 7">
            <a:extLst>
              <a:ext uri="{FF2B5EF4-FFF2-40B4-BE49-F238E27FC236}">
                <a16:creationId xmlns:a16="http://schemas.microsoft.com/office/drawing/2014/main" id="{2641DE5E-22BB-43C4-82EA-37330F0C9336}"/>
              </a:ext>
            </a:extLst>
          </p:cNvPr>
          <p:cNvGrpSpPr>
            <a:grpSpLocks/>
          </p:cNvGrpSpPr>
          <p:nvPr/>
        </p:nvGrpSpPr>
        <p:grpSpPr bwMode="auto">
          <a:xfrm>
            <a:off x="1128713" y="2247900"/>
            <a:ext cx="6884987" cy="3484563"/>
            <a:chOff x="711" y="1416"/>
            <a:chExt cx="4337" cy="2195"/>
          </a:xfrm>
        </p:grpSpPr>
        <p:sp>
          <p:nvSpPr>
            <p:cNvPr id="17413" name="Line 8">
              <a:extLst>
                <a:ext uri="{FF2B5EF4-FFF2-40B4-BE49-F238E27FC236}">
                  <a16:creationId xmlns:a16="http://schemas.microsoft.com/office/drawing/2014/main" id="{0BC161C2-4482-4B9D-908B-2629075242AB}"/>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14" name="Line 9">
              <a:extLst>
                <a:ext uri="{FF2B5EF4-FFF2-40B4-BE49-F238E27FC236}">
                  <a16:creationId xmlns:a16="http://schemas.microsoft.com/office/drawing/2014/main" id="{978AE487-1023-4BEC-99E8-F46EE2034524}"/>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15" name="Line 10">
              <a:extLst>
                <a:ext uri="{FF2B5EF4-FFF2-40B4-BE49-F238E27FC236}">
                  <a16:creationId xmlns:a16="http://schemas.microsoft.com/office/drawing/2014/main" id="{149AB4C6-CE2C-493B-85A2-ED0E95573B26}"/>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16" name="Line 11">
              <a:extLst>
                <a:ext uri="{FF2B5EF4-FFF2-40B4-BE49-F238E27FC236}">
                  <a16:creationId xmlns:a16="http://schemas.microsoft.com/office/drawing/2014/main" id="{D25242FE-676E-4BDB-9D1B-9DCE50CCEC77}"/>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17" name="Line 12">
              <a:extLst>
                <a:ext uri="{FF2B5EF4-FFF2-40B4-BE49-F238E27FC236}">
                  <a16:creationId xmlns:a16="http://schemas.microsoft.com/office/drawing/2014/main" id="{AD0C6E3C-724B-4FCE-AB23-86B78D190387}"/>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18" name="Line 13">
              <a:extLst>
                <a:ext uri="{FF2B5EF4-FFF2-40B4-BE49-F238E27FC236}">
                  <a16:creationId xmlns:a16="http://schemas.microsoft.com/office/drawing/2014/main" id="{9D9E8485-2349-42BD-A271-C2F0C5A4884F}"/>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19" name="Line 14">
              <a:extLst>
                <a:ext uri="{FF2B5EF4-FFF2-40B4-BE49-F238E27FC236}">
                  <a16:creationId xmlns:a16="http://schemas.microsoft.com/office/drawing/2014/main" id="{77B50313-B06F-466E-962C-1A460709323D}"/>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20" name="Line 15">
              <a:extLst>
                <a:ext uri="{FF2B5EF4-FFF2-40B4-BE49-F238E27FC236}">
                  <a16:creationId xmlns:a16="http://schemas.microsoft.com/office/drawing/2014/main" id="{899357B6-3B84-47B0-B857-7BC98E120BE8}"/>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21" name="Line 16">
              <a:extLst>
                <a:ext uri="{FF2B5EF4-FFF2-40B4-BE49-F238E27FC236}">
                  <a16:creationId xmlns:a16="http://schemas.microsoft.com/office/drawing/2014/main" id="{B88413C8-E0FE-4772-8A83-3EACD6B5B7D1}"/>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22" name="Line 17">
              <a:extLst>
                <a:ext uri="{FF2B5EF4-FFF2-40B4-BE49-F238E27FC236}">
                  <a16:creationId xmlns:a16="http://schemas.microsoft.com/office/drawing/2014/main" id="{263684A6-6682-4861-816B-8F971F680E2E}"/>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23" name="Line 18">
              <a:extLst>
                <a:ext uri="{FF2B5EF4-FFF2-40B4-BE49-F238E27FC236}">
                  <a16:creationId xmlns:a16="http://schemas.microsoft.com/office/drawing/2014/main" id="{9743BFA2-B5BE-4BCE-BE53-B104AE77C1A4}"/>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24" name="Line 19">
              <a:extLst>
                <a:ext uri="{FF2B5EF4-FFF2-40B4-BE49-F238E27FC236}">
                  <a16:creationId xmlns:a16="http://schemas.microsoft.com/office/drawing/2014/main" id="{DFE45AD9-CB16-4C52-8D08-1114A4C242CC}"/>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25" name="Line 20">
              <a:extLst>
                <a:ext uri="{FF2B5EF4-FFF2-40B4-BE49-F238E27FC236}">
                  <a16:creationId xmlns:a16="http://schemas.microsoft.com/office/drawing/2014/main" id="{E7079500-4111-4D59-AD87-55A6B34A374F}"/>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26" name="Line 21">
              <a:extLst>
                <a:ext uri="{FF2B5EF4-FFF2-40B4-BE49-F238E27FC236}">
                  <a16:creationId xmlns:a16="http://schemas.microsoft.com/office/drawing/2014/main" id="{B2B63B45-80F8-4D8A-8B1B-CA759BB549A0}"/>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27" name="Line 22">
              <a:extLst>
                <a:ext uri="{FF2B5EF4-FFF2-40B4-BE49-F238E27FC236}">
                  <a16:creationId xmlns:a16="http://schemas.microsoft.com/office/drawing/2014/main" id="{846671EC-9A88-4116-8F7F-454715016A5E}"/>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28" name="Line 23">
              <a:extLst>
                <a:ext uri="{FF2B5EF4-FFF2-40B4-BE49-F238E27FC236}">
                  <a16:creationId xmlns:a16="http://schemas.microsoft.com/office/drawing/2014/main" id="{579474CF-DC6B-4877-90E5-C11148868E93}"/>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29" name="Line 24">
              <a:extLst>
                <a:ext uri="{FF2B5EF4-FFF2-40B4-BE49-F238E27FC236}">
                  <a16:creationId xmlns:a16="http://schemas.microsoft.com/office/drawing/2014/main" id="{740E1868-2EC1-49FB-A53A-DFC2FB4DA6A5}"/>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30" name="Line 25">
              <a:extLst>
                <a:ext uri="{FF2B5EF4-FFF2-40B4-BE49-F238E27FC236}">
                  <a16:creationId xmlns:a16="http://schemas.microsoft.com/office/drawing/2014/main" id="{B9CD1A0C-1A0D-4B0A-BC77-A2C4BE6BBDBE}"/>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31" name="Line 26">
              <a:extLst>
                <a:ext uri="{FF2B5EF4-FFF2-40B4-BE49-F238E27FC236}">
                  <a16:creationId xmlns:a16="http://schemas.microsoft.com/office/drawing/2014/main" id="{C2D5DA1F-D660-49AB-B1E4-6CB4259C761F}"/>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32" name="Line 27">
              <a:extLst>
                <a:ext uri="{FF2B5EF4-FFF2-40B4-BE49-F238E27FC236}">
                  <a16:creationId xmlns:a16="http://schemas.microsoft.com/office/drawing/2014/main" id="{095E170D-F45A-43F3-80D0-D49BB2B4B4E8}"/>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33" name="Line 28">
              <a:extLst>
                <a:ext uri="{FF2B5EF4-FFF2-40B4-BE49-F238E27FC236}">
                  <a16:creationId xmlns:a16="http://schemas.microsoft.com/office/drawing/2014/main" id="{9C81678F-D914-4B10-A8A1-52730156EFB3}"/>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34" name="Line 29">
              <a:extLst>
                <a:ext uri="{FF2B5EF4-FFF2-40B4-BE49-F238E27FC236}">
                  <a16:creationId xmlns:a16="http://schemas.microsoft.com/office/drawing/2014/main" id="{972D9059-98F0-4252-9C51-6CC22730AF1C}"/>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35" name="Line 30">
              <a:extLst>
                <a:ext uri="{FF2B5EF4-FFF2-40B4-BE49-F238E27FC236}">
                  <a16:creationId xmlns:a16="http://schemas.microsoft.com/office/drawing/2014/main" id="{FFD8E1FB-23B6-4DCA-AD4C-B14CEF8CC9D0}"/>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36" name="Line 31">
              <a:extLst>
                <a:ext uri="{FF2B5EF4-FFF2-40B4-BE49-F238E27FC236}">
                  <a16:creationId xmlns:a16="http://schemas.microsoft.com/office/drawing/2014/main" id="{454DF309-099E-48E8-9186-78BCDDA15B44}"/>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37" name="Line 32">
              <a:extLst>
                <a:ext uri="{FF2B5EF4-FFF2-40B4-BE49-F238E27FC236}">
                  <a16:creationId xmlns:a16="http://schemas.microsoft.com/office/drawing/2014/main" id="{8FEC89D0-8C5E-43D7-A49F-1AEE1B9166FB}"/>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38" name="Line 33">
              <a:extLst>
                <a:ext uri="{FF2B5EF4-FFF2-40B4-BE49-F238E27FC236}">
                  <a16:creationId xmlns:a16="http://schemas.microsoft.com/office/drawing/2014/main" id="{7A07C996-8005-49DB-AA13-8C3B1BA71B6A}"/>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39" name="Line 34">
              <a:extLst>
                <a:ext uri="{FF2B5EF4-FFF2-40B4-BE49-F238E27FC236}">
                  <a16:creationId xmlns:a16="http://schemas.microsoft.com/office/drawing/2014/main" id="{977D87CC-0599-4A6F-A0D9-6397AF8EF872}"/>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40" name="Line 35">
              <a:extLst>
                <a:ext uri="{FF2B5EF4-FFF2-40B4-BE49-F238E27FC236}">
                  <a16:creationId xmlns:a16="http://schemas.microsoft.com/office/drawing/2014/main" id="{8F7E1266-9383-49EC-8EC6-55E6FFF44EC5}"/>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41" name="Line 36">
              <a:extLst>
                <a:ext uri="{FF2B5EF4-FFF2-40B4-BE49-F238E27FC236}">
                  <a16:creationId xmlns:a16="http://schemas.microsoft.com/office/drawing/2014/main" id="{220DEB5E-54F9-4294-B0BD-D0D8ECFD2D61}"/>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42" name="Line 37">
              <a:extLst>
                <a:ext uri="{FF2B5EF4-FFF2-40B4-BE49-F238E27FC236}">
                  <a16:creationId xmlns:a16="http://schemas.microsoft.com/office/drawing/2014/main" id="{7A94F20F-3967-4136-8294-AC506A7B636C}"/>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43" name="Line 38">
              <a:extLst>
                <a:ext uri="{FF2B5EF4-FFF2-40B4-BE49-F238E27FC236}">
                  <a16:creationId xmlns:a16="http://schemas.microsoft.com/office/drawing/2014/main" id="{AB53E740-EE03-4D4B-B6F3-842DF2FB1C9D}"/>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44" name="Line 39">
              <a:extLst>
                <a:ext uri="{FF2B5EF4-FFF2-40B4-BE49-F238E27FC236}">
                  <a16:creationId xmlns:a16="http://schemas.microsoft.com/office/drawing/2014/main" id="{D041B2EB-AD6D-4762-8283-1CFE5C1C89C1}"/>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45" name="Line 40">
              <a:extLst>
                <a:ext uri="{FF2B5EF4-FFF2-40B4-BE49-F238E27FC236}">
                  <a16:creationId xmlns:a16="http://schemas.microsoft.com/office/drawing/2014/main" id="{2420508D-0046-4978-A484-E3897E92E689}"/>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46" name="Line 41">
              <a:extLst>
                <a:ext uri="{FF2B5EF4-FFF2-40B4-BE49-F238E27FC236}">
                  <a16:creationId xmlns:a16="http://schemas.microsoft.com/office/drawing/2014/main" id="{B701EB5E-1E24-4041-B68D-9CB4F15A66D5}"/>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47" name="Line 42">
              <a:extLst>
                <a:ext uri="{FF2B5EF4-FFF2-40B4-BE49-F238E27FC236}">
                  <a16:creationId xmlns:a16="http://schemas.microsoft.com/office/drawing/2014/main" id="{30B6B693-034D-4C4E-8B0A-8A8BD53EB624}"/>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48" name="Line 43">
              <a:extLst>
                <a:ext uri="{FF2B5EF4-FFF2-40B4-BE49-F238E27FC236}">
                  <a16:creationId xmlns:a16="http://schemas.microsoft.com/office/drawing/2014/main" id="{7C7F1F4E-A606-43A4-A6A1-FE9C8D415AC3}"/>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49" name="Line 44">
              <a:extLst>
                <a:ext uri="{FF2B5EF4-FFF2-40B4-BE49-F238E27FC236}">
                  <a16:creationId xmlns:a16="http://schemas.microsoft.com/office/drawing/2014/main" id="{4D599461-1461-41F8-BCCD-8332D6573F3A}"/>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50" name="Line 45">
              <a:extLst>
                <a:ext uri="{FF2B5EF4-FFF2-40B4-BE49-F238E27FC236}">
                  <a16:creationId xmlns:a16="http://schemas.microsoft.com/office/drawing/2014/main" id="{2E23645A-0A76-409B-882B-BECEC2647D38}"/>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51" name="Line 46">
              <a:extLst>
                <a:ext uri="{FF2B5EF4-FFF2-40B4-BE49-F238E27FC236}">
                  <a16:creationId xmlns:a16="http://schemas.microsoft.com/office/drawing/2014/main" id="{5860226F-643C-458D-8646-459185D67345}"/>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52" name="Line 47">
              <a:extLst>
                <a:ext uri="{FF2B5EF4-FFF2-40B4-BE49-F238E27FC236}">
                  <a16:creationId xmlns:a16="http://schemas.microsoft.com/office/drawing/2014/main" id="{1A0FB83F-F5F5-49BA-B6D5-A0D05CCE3077}"/>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53" name="Line 48">
              <a:extLst>
                <a:ext uri="{FF2B5EF4-FFF2-40B4-BE49-F238E27FC236}">
                  <a16:creationId xmlns:a16="http://schemas.microsoft.com/office/drawing/2014/main" id="{343A5B12-B54C-46C2-AC83-2BB52399E586}"/>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54" name="Line 49">
              <a:extLst>
                <a:ext uri="{FF2B5EF4-FFF2-40B4-BE49-F238E27FC236}">
                  <a16:creationId xmlns:a16="http://schemas.microsoft.com/office/drawing/2014/main" id="{EE821CB4-2ACA-43FA-AC70-CE251CAC3B07}"/>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55" name="Line 50">
              <a:extLst>
                <a:ext uri="{FF2B5EF4-FFF2-40B4-BE49-F238E27FC236}">
                  <a16:creationId xmlns:a16="http://schemas.microsoft.com/office/drawing/2014/main" id="{84B34C86-7CAC-4363-8FA3-46D3602122C8}"/>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56" name="Line 51">
              <a:extLst>
                <a:ext uri="{FF2B5EF4-FFF2-40B4-BE49-F238E27FC236}">
                  <a16:creationId xmlns:a16="http://schemas.microsoft.com/office/drawing/2014/main" id="{6E51E433-9FAF-44AF-A583-EFD8A9F92764}"/>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57" name="Line 52">
              <a:extLst>
                <a:ext uri="{FF2B5EF4-FFF2-40B4-BE49-F238E27FC236}">
                  <a16:creationId xmlns:a16="http://schemas.microsoft.com/office/drawing/2014/main" id="{ACD55D82-9B94-4F3D-9403-2F55598B7030}"/>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58" name="Line 53">
              <a:extLst>
                <a:ext uri="{FF2B5EF4-FFF2-40B4-BE49-F238E27FC236}">
                  <a16:creationId xmlns:a16="http://schemas.microsoft.com/office/drawing/2014/main" id="{796F6021-F43F-4699-9303-A9FD015E94FA}"/>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59" name="Line 54">
              <a:extLst>
                <a:ext uri="{FF2B5EF4-FFF2-40B4-BE49-F238E27FC236}">
                  <a16:creationId xmlns:a16="http://schemas.microsoft.com/office/drawing/2014/main" id="{B41E7D07-D35E-441C-BC90-9CA0F94D27F6}"/>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60" name="Line 55">
              <a:extLst>
                <a:ext uri="{FF2B5EF4-FFF2-40B4-BE49-F238E27FC236}">
                  <a16:creationId xmlns:a16="http://schemas.microsoft.com/office/drawing/2014/main" id="{7B148916-7488-454B-BAB8-42EAA372B853}"/>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61" name="Line 56">
              <a:extLst>
                <a:ext uri="{FF2B5EF4-FFF2-40B4-BE49-F238E27FC236}">
                  <a16:creationId xmlns:a16="http://schemas.microsoft.com/office/drawing/2014/main" id="{A79DF1DB-2B1B-4506-935C-3E44091424B6}"/>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62" name="Line 57">
              <a:extLst>
                <a:ext uri="{FF2B5EF4-FFF2-40B4-BE49-F238E27FC236}">
                  <a16:creationId xmlns:a16="http://schemas.microsoft.com/office/drawing/2014/main" id="{9D3E480C-FFD0-456A-97E5-8AA1BF6706AD}"/>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63" name="Line 58">
              <a:extLst>
                <a:ext uri="{FF2B5EF4-FFF2-40B4-BE49-F238E27FC236}">
                  <a16:creationId xmlns:a16="http://schemas.microsoft.com/office/drawing/2014/main" id="{1B510E71-991A-4A63-8BEC-B4F667D9DA5A}"/>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64" name="Line 59">
              <a:extLst>
                <a:ext uri="{FF2B5EF4-FFF2-40B4-BE49-F238E27FC236}">
                  <a16:creationId xmlns:a16="http://schemas.microsoft.com/office/drawing/2014/main" id="{53DD549B-7A19-4EEA-B0D5-60663359DD6F}"/>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65" name="Line 60">
              <a:extLst>
                <a:ext uri="{FF2B5EF4-FFF2-40B4-BE49-F238E27FC236}">
                  <a16:creationId xmlns:a16="http://schemas.microsoft.com/office/drawing/2014/main" id="{6D37B4C7-905C-4F04-A117-87968EB89D15}"/>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66" name="Line 61">
              <a:extLst>
                <a:ext uri="{FF2B5EF4-FFF2-40B4-BE49-F238E27FC236}">
                  <a16:creationId xmlns:a16="http://schemas.microsoft.com/office/drawing/2014/main" id="{3BAEF0B1-AF0D-420D-B582-A73259E4E199}"/>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67" name="Line 62">
              <a:extLst>
                <a:ext uri="{FF2B5EF4-FFF2-40B4-BE49-F238E27FC236}">
                  <a16:creationId xmlns:a16="http://schemas.microsoft.com/office/drawing/2014/main" id="{934B9D34-D605-481E-9669-03C360C3B08A}"/>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68" name="Line 63">
              <a:extLst>
                <a:ext uri="{FF2B5EF4-FFF2-40B4-BE49-F238E27FC236}">
                  <a16:creationId xmlns:a16="http://schemas.microsoft.com/office/drawing/2014/main" id="{6B942151-8509-45B2-B41F-ABC7ABDD2971}"/>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69" name="Line 64">
              <a:extLst>
                <a:ext uri="{FF2B5EF4-FFF2-40B4-BE49-F238E27FC236}">
                  <a16:creationId xmlns:a16="http://schemas.microsoft.com/office/drawing/2014/main" id="{783D519C-F559-433C-8CD0-F1DFB7CAFB43}"/>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70" name="Line 65">
              <a:extLst>
                <a:ext uri="{FF2B5EF4-FFF2-40B4-BE49-F238E27FC236}">
                  <a16:creationId xmlns:a16="http://schemas.microsoft.com/office/drawing/2014/main" id="{82B245AD-CCCE-4936-A4E4-003FBDFA723B}"/>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71" name="Line 66">
              <a:extLst>
                <a:ext uri="{FF2B5EF4-FFF2-40B4-BE49-F238E27FC236}">
                  <a16:creationId xmlns:a16="http://schemas.microsoft.com/office/drawing/2014/main" id="{F776AFB6-3A45-4E7F-8E0D-589B354C918E}"/>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72" name="Line 67">
              <a:extLst>
                <a:ext uri="{FF2B5EF4-FFF2-40B4-BE49-F238E27FC236}">
                  <a16:creationId xmlns:a16="http://schemas.microsoft.com/office/drawing/2014/main" id="{5CC72B15-6D76-47EF-81D1-BCD5D07A055D}"/>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73" name="Line 68">
              <a:extLst>
                <a:ext uri="{FF2B5EF4-FFF2-40B4-BE49-F238E27FC236}">
                  <a16:creationId xmlns:a16="http://schemas.microsoft.com/office/drawing/2014/main" id="{F054B542-750C-46C0-94E4-757F1C0C2049}"/>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74" name="Line 69">
              <a:extLst>
                <a:ext uri="{FF2B5EF4-FFF2-40B4-BE49-F238E27FC236}">
                  <a16:creationId xmlns:a16="http://schemas.microsoft.com/office/drawing/2014/main" id="{76C1D0E3-ED1A-48C3-B915-F8F8C47267E5}"/>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75" name="Line 70">
              <a:extLst>
                <a:ext uri="{FF2B5EF4-FFF2-40B4-BE49-F238E27FC236}">
                  <a16:creationId xmlns:a16="http://schemas.microsoft.com/office/drawing/2014/main" id="{4C9FE997-928A-45A2-9E4B-097924A2EA99}"/>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76" name="Line 71">
              <a:extLst>
                <a:ext uri="{FF2B5EF4-FFF2-40B4-BE49-F238E27FC236}">
                  <a16:creationId xmlns:a16="http://schemas.microsoft.com/office/drawing/2014/main" id="{F18060BB-F2A9-4CD2-B2DA-B5369FFC3BD6}"/>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77" name="Line 72">
              <a:extLst>
                <a:ext uri="{FF2B5EF4-FFF2-40B4-BE49-F238E27FC236}">
                  <a16:creationId xmlns:a16="http://schemas.microsoft.com/office/drawing/2014/main" id="{29707041-51CB-42E1-849F-CD4D9DBEA27E}"/>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78" name="Line 73">
              <a:extLst>
                <a:ext uri="{FF2B5EF4-FFF2-40B4-BE49-F238E27FC236}">
                  <a16:creationId xmlns:a16="http://schemas.microsoft.com/office/drawing/2014/main" id="{A00DC19C-24EA-4192-B126-36FCEFF539CD}"/>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79" name="Line 74">
              <a:extLst>
                <a:ext uri="{FF2B5EF4-FFF2-40B4-BE49-F238E27FC236}">
                  <a16:creationId xmlns:a16="http://schemas.microsoft.com/office/drawing/2014/main" id="{51725C6C-C233-4D60-AFFB-17111B7CF64A}"/>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80" name="Line 75">
              <a:extLst>
                <a:ext uri="{FF2B5EF4-FFF2-40B4-BE49-F238E27FC236}">
                  <a16:creationId xmlns:a16="http://schemas.microsoft.com/office/drawing/2014/main" id="{0E270B51-A84B-4968-8660-B44C3789272A}"/>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81" name="Line 76">
              <a:extLst>
                <a:ext uri="{FF2B5EF4-FFF2-40B4-BE49-F238E27FC236}">
                  <a16:creationId xmlns:a16="http://schemas.microsoft.com/office/drawing/2014/main" id="{58C46583-0322-4F90-9E49-D3BCC8D44BA3}"/>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82" name="Line 77">
              <a:extLst>
                <a:ext uri="{FF2B5EF4-FFF2-40B4-BE49-F238E27FC236}">
                  <a16:creationId xmlns:a16="http://schemas.microsoft.com/office/drawing/2014/main" id="{1D38B767-8BBD-44A1-B9DA-CFB632BC2E37}"/>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83" name="Line 78">
              <a:extLst>
                <a:ext uri="{FF2B5EF4-FFF2-40B4-BE49-F238E27FC236}">
                  <a16:creationId xmlns:a16="http://schemas.microsoft.com/office/drawing/2014/main" id="{D284CF51-23E4-4275-ABA1-50E6957D1F8A}"/>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84" name="Line 79">
              <a:extLst>
                <a:ext uri="{FF2B5EF4-FFF2-40B4-BE49-F238E27FC236}">
                  <a16:creationId xmlns:a16="http://schemas.microsoft.com/office/drawing/2014/main" id="{B2FC0E56-8974-4C1E-B1DF-6B78AED3E318}"/>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85" name="Line 80">
              <a:extLst>
                <a:ext uri="{FF2B5EF4-FFF2-40B4-BE49-F238E27FC236}">
                  <a16:creationId xmlns:a16="http://schemas.microsoft.com/office/drawing/2014/main" id="{CEDD0B8F-CD19-4A55-AF12-6EFF9C06F59B}"/>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86" name="Line 81">
              <a:extLst>
                <a:ext uri="{FF2B5EF4-FFF2-40B4-BE49-F238E27FC236}">
                  <a16:creationId xmlns:a16="http://schemas.microsoft.com/office/drawing/2014/main" id="{411EFDE2-F320-43F1-936C-66EBF28352E1}"/>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87" name="Line 82">
              <a:extLst>
                <a:ext uri="{FF2B5EF4-FFF2-40B4-BE49-F238E27FC236}">
                  <a16:creationId xmlns:a16="http://schemas.microsoft.com/office/drawing/2014/main" id="{85CBF9CD-5E04-4BB0-9B6C-AA3F1F47AD16}"/>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88" name="Line 83">
              <a:extLst>
                <a:ext uri="{FF2B5EF4-FFF2-40B4-BE49-F238E27FC236}">
                  <a16:creationId xmlns:a16="http://schemas.microsoft.com/office/drawing/2014/main" id="{09857E37-A4FB-4CA7-8357-6811698A7AC3}"/>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89" name="Line 84">
              <a:extLst>
                <a:ext uri="{FF2B5EF4-FFF2-40B4-BE49-F238E27FC236}">
                  <a16:creationId xmlns:a16="http://schemas.microsoft.com/office/drawing/2014/main" id="{D16CECE6-1139-4035-B93B-EFAD52F47260}"/>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90" name="Line 85">
              <a:extLst>
                <a:ext uri="{FF2B5EF4-FFF2-40B4-BE49-F238E27FC236}">
                  <a16:creationId xmlns:a16="http://schemas.microsoft.com/office/drawing/2014/main" id="{E819DBA0-DAB7-4214-8DB7-C7B24C584204}"/>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91" name="Line 86">
              <a:extLst>
                <a:ext uri="{FF2B5EF4-FFF2-40B4-BE49-F238E27FC236}">
                  <a16:creationId xmlns:a16="http://schemas.microsoft.com/office/drawing/2014/main" id="{52596F30-8592-409D-A332-E81C79FCC42C}"/>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92" name="Line 87">
              <a:extLst>
                <a:ext uri="{FF2B5EF4-FFF2-40B4-BE49-F238E27FC236}">
                  <a16:creationId xmlns:a16="http://schemas.microsoft.com/office/drawing/2014/main" id="{E3CA4DB2-38DA-424C-BD9B-BDB6D29B1B33}"/>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93" name="Line 88">
              <a:extLst>
                <a:ext uri="{FF2B5EF4-FFF2-40B4-BE49-F238E27FC236}">
                  <a16:creationId xmlns:a16="http://schemas.microsoft.com/office/drawing/2014/main" id="{43217D6F-6721-4ED3-8C07-F422145A1A2B}"/>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94" name="Line 89">
              <a:extLst>
                <a:ext uri="{FF2B5EF4-FFF2-40B4-BE49-F238E27FC236}">
                  <a16:creationId xmlns:a16="http://schemas.microsoft.com/office/drawing/2014/main" id="{A4074ECE-04C8-4D5C-A311-A9ECEC7FD6F7}"/>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95" name="Line 90">
              <a:extLst>
                <a:ext uri="{FF2B5EF4-FFF2-40B4-BE49-F238E27FC236}">
                  <a16:creationId xmlns:a16="http://schemas.microsoft.com/office/drawing/2014/main" id="{C5CA0EBD-A76C-462C-B89E-49851F93F03E}"/>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96" name="Line 91">
              <a:extLst>
                <a:ext uri="{FF2B5EF4-FFF2-40B4-BE49-F238E27FC236}">
                  <a16:creationId xmlns:a16="http://schemas.microsoft.com/office/drawing/2014/main" id="{DCAFAB28-2F64-4690-85B4-06BCF1CF2B87}"/>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97" name="Line 92">
              <a:extLst>
                <a:ext uri="{FF2B5EF4-FFF2-40B4-BE49-F238E27FC236}">
                  <a16:creationId xmlns:a16="http://schemas.microsoft.com/office/drawing/2014/main" id="{B3C9FCEF-DEDB-40FA-A54D-959F14274256}"/>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98" name="Line 93">
              <a:extLst>
                <a:ext uri="{FF2B5EF4-FFF2-40B4-BE49-F238E27FC236}">
                  <a16:creationId xmlns:a16="http://schemas.microsoft.com/office/drawing/2014/main" id="{625565C2-E75E-4739-9B34-449E654A83FD}"/>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499" name="Line 94">
              <a:extLst>
                <a:ext uri="{FF2B5EF4-FFF2-40B4-BE49-F238E27FC236}">
                  <a16:creationId xmlns:a16="http://schemas.microsoft.com/office/drawing/2014/main" id="{B2B2907F-7C17-4CA5-97B1-8BA5E4968CA6}"/>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00" name="Line 95">
              <a:extLst>
                <a:ext uri="{FF2B5EF4-FFF2-40B4-BE49-F238E27FC236}">
                  <a16:creationId xmlns:a16="http://schemas.microsoft.com/office/drawing/2014/main" id="{D3E9B27E-2D2D-419E-8E93-4FAE9FCE21C1}"/>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01" name="Line 96">
              <a:extLst>
                <a:ext uri="{FF2B5EF4-FFF2-40B4-BE49-F238E27FC236}">
                  <a16:creationId xmlns:a16="http://schemas.microsoft.com/office/drawing/2014/main" id="{31C6ED41-3DCA-4965-B55D-BEA02FFB1AFF}"/>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02" name="Line 97">
              <a:extLst>
                <a:ext uri="{FF2B5EF4-FFF2-40B4-BE49-F238E27FC236}">
                  <a16:creationId xmlns:a16="http://schemas.microsoft.com/office/drawing/2014/main" id="{2F473DC3-3D40-4C25-8EAA-52A8BFDFE465}"/>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03" name="Line 98">
              <a:extLst>
                <a:ext uri="{FF2B5EF4-FFF2-40B4-BE49-F238E27FC236}">
                  <a16:creationId xmlns:a16="http://schemas.microsoft.com/office/drawing/2014/main" id="{0243DD45-D558-4D61-9B3C-B8A1ABC1A4E2}"/>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04" name="Line 99">
              <a:extLst>
                <a:ext uri="{FF2B5EF4-FFF2-40B4-BE49-F238E27FC236}">
                  <a16:creationId xmlns:a16="http://schemas.microsoft.com/office/drawing/2014/main" id="{3A1F4D47-C05D-47B6-8178-2B5B199E1345}"/>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05" name="Line 100">
              <a:extLst>
                <a:ext uri="{FF2B5EF4-FFF2-40B4-BE49-F238E27FC236}">
                  <a16:creationId xmlns:a16="http://schemas.microsoft.com/office/drawing/2014/main" id="{C74AA908-5982-4765-9214-F23BBFFA6F7A}"/>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06" name="Line 101">
              <a:extLst>
                <a:ext uri="{FF2B5EF4-FFF2-40B4-BE49-F238E27FC236}">
                  <a16:creationId xmlns:a16="http://schemas.microsoft.com/office/drawing/2014/main" id="{5F636EA0-1091-4570-AAF0-C6657EEE6DA4}"/>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07" name="Line 102">
              <a:extLst>
                <a:ext uri="{FF2B5EF4-FFF2-40B4-BE49-F238E27FC236}">
                  <a16:creationId xmlns:a16="http://schemas.microsoft.com/office/drawing/2014/main" id="{62BAC2A4-0116-42DA-9403-03878BD79C33}"/>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08" name="Line 103">
              <a:extLst>
                <a:ext uri="{FF2B5EF4-FFF2-40B4-BE49-F238E27FC236}">
                  <a16:creationId xmlns:a16="http://schemas.microsoft.com/office/drawing/2014/main" id="{875846CD-D4FE-47A9-BF74-BDBB8F9B12B5}"/>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09" name="Line 104">
              <a:extLst>
                <a:ext uri="{FF2B5EF4-FFF2-40B4-BE49-F238E27FC236}">
                  <a16:creationId xmlns:a16="http://schemas.microsoft.com/office/drawing/2014/main" id="{709D2975-73D7-4136-A157-C5391A8A6BF0}"/>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10" name="Line 105">
              <a:extLst>
                <a:ext uri="{FF2B5EF4-FFF2-40B4-BE49-F238E27FC236}">
                  <a16:creationId xmlns:a16="http://schemas.microsoft.com/office/drawing/2014/main" id="{B1616E79-2362-47A9-946D-BFFE6CE40053}"/>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11" name="Line 106">
              <a:extLst>
                <a:ext uri="{FF2B5EF4-FFF2-40B4-BE49-F238E27FC236}">
                  <a16:creationId xmlns:a16="http://schemas.microsoft.com/office/drawing/2014/main" id="{2822DBCE-87F8-4773-AF1E-F29C878388F6}"/>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12" name="Line 107">
              <a:extLst>
                <a:ext uri="{FF2B5EF4-FFF2-40B4-BE49-F238E27FC236}">
                  <a16:creationId xmlns:a16="http://schemas.microsoft.com/office/drawing/2014/main" id="{B793D413-3452-4021-A325-5306EF3E44F3}"/>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13" name="Line 108">
              <a:extLst>
                <a:ext uri="{FF2B5EF4-FFF2-40B4-BE49-F238E27FC236}">
                  <a16:creationId xmlns:a16="http://schemas.microsoft.com/office/drawing/2014/main" id="{30857F3B-4201-45E0-B2D1-7D1E7A031126}"/>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14" name="Line 109">
              <a:extLst>
                <a:ext uri="{FF2B5EF4-FFF2-40B4-BE49-F238E27FC236}">
                  <a16:creationId xmlns:a16="http://schemas.microsoft.com/office/drawing/2014/main" id="{C768444C-53FC-41FA-AD95-6F0692E5E408}"/>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15" name="Line 110">
              <a:extLst>
                <a:ext uri="{FF2B5EF4-FFF2-40B4-BE49-F238E27FC236}">
                  <a16:creationId xmlns:a16="http://schemas.microsoft.com/office/drawing/2014/main" id="{B40E2E9F-FA0E-42D8-B7AD-7D5DC675A0CE}"/>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16" name="Line 111">
              <a:extLst>
                <a:ext uri="{FF2B5EF4-FFF2-40B4-BE49-F238E27FC236}">
                  <a16:creationId xmlns:a16="http://schemas.microsoft.com/office/drawing/2014/main" id="{D5543571-96E0-4A89-BCCE-68BFF956E97B}"/>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17" name="Line 112">
              <a:extLst>
                <a:ext uri="{FF2B5EF4-FFF2-40B4-BE49-F238E27FC236}">
                  <a16:creationId xmlns:a16="http://schemas.microsoft.com/office/drawing/2014/main" id="{F1A399ED-9DA4-4149-888B-2DA80861D621}"/>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18" name="Line 113">
              <a:extLst>
                <a:ext uri="{FF2B5EF4-FFF2-40B4-BE49-F238E27FC236}">
                  <a16:creationId xmlns:a16="http://schemas.microsoft.com/office/drawing/2014/main" id="{8750A973-1E80-402E-A8AE-C042E7A585F7}"/>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19" name="Line 114">
              <a:extLst>
                <a:ext uri="{FF2B5EF4-FFF2-40B4-BE49-F238E27FC236}">
                  <a16:creationId xmlns:a16="http://schemas.microsoft.com/office/drawing/2014/main" id="{C73616A6-CA70-4EA3-9F91-454A430CA323}"/>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20" name="Line 115">
              <a:extLst>
                <a:ext uri="{FF2B5EF4-FFF2-40B4-BE49-F238E27FC236}">
                  <a16:creationId xmlns:a16="http://schemas.microsoft.com/office/drawing/2014/main" id="{0711A5D7-FC82-4152-B0EB-F2842F2B125C}"/>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21" name="Line 116">
              <a:extLst>
                <a:ext uri="{FF2B5EF4-FFF2-40B4-BE49-F238E27FC236}">
                  <a16:creationId xmlns:a16="http://schemas.microsoft.com/office/drawing/2014/main" id="{48F75A1C-258D-4135-8DD2-8BB2CB4A0D30}"/>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22" name="Line 117">
              <a:extLst>
                <a:ext uri="{FF2B5EF4-FFF2-40B4-BE49-F238E27FC236}">
                  <a16:creationId xmlns:a16="http://schemas.microsoft.com/office/drawing/2014/main" id="{36DEA103-8682-4961-8F67-8234335BCA4A}"/>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23" name="Line 118">
              <a:extLst>
                <a:ext uri="{FF2B5EF4-FFF2-40B4-BE49-F238E27FC236}">
                  <a16:creationId xmlns:a16="http://schemas.microsoft.com/office/drawing/2014/main" id="{F34F1F0B-A248-4186-AB27-F78C886C8E81}"/>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7524" name="Line 119">
              <a:extLst>
                <a:ext uri="{FF2B5EF4-FFF2-40B4-BE49-F238E27FC236}">
                  <a16:creationId xmlns:a16="http://schemas.microsoft.com/office/drawing/2014/main" id="{1D85CFE3-82CE-4D6C-BFC1-EE4604B3C5D5}"/>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fade">
                                      <p:cBhvr>
                                        <p:cTn id="7" dur="1000"/>
                                        <p:tgtEl>
                                          <p:spTgt spid="747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4754"/>
                                        </p:tgtEl>
                                        <p:attrNameLst>
                                          <p:attrName>style.visibility</p:attrName>
                                        </p:attrNameLst>
                                      </p:cBhvr>
                                      <p:to>
                                        <p:strVal val="visible"/>
                                      </p:to>
                                    </p:set>
                                    <p:animEffect transition="in" filter="fade">
                                      <p:cBhvr>
                                        <p:cTn id="10" dur="1000"/>
                                        <p:tgtEl>
                                          <p:spTgt spid="74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nimBg="1"/>
      <p:bldP spid="747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F508D8C8-9B50-4873-95D9-ECED2353C2AB}"/>
              </a:ext>
            </a:extLst>
          </p:cNvPr>
          <p:cNvSpPr txBox="1">
            <a:spLocks noChangeArrowheads="1"/>
          </p:cNvSpPr>
          <p:nvPr/>
        </p:nvSpPr>
        <p:spPr bwMode="auto">
          <a:xfrm>
            <a:off x="1381125" y="257175"/>
            <a:ext cx="6215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200">
                <a:solidFill>
                  <a:schemeClr val="bg1"/>
                </a:solidFill>
              </a:rPr>
              <a:t>Entradas y salidas del proceso</a:t>
            </a:r>
            <a:endParaRPr lang="es-ES" altLang="es-ES" sz="3200" b="1">
              <a:solidFill>
                <a:schemeClr val="bg1"/>
              </a:solidFill>
            </a:endParaRPr>
          </a:p>
        </p:txBody>
      </p:sp>
      <p:sp>
        <p:nvSpPr>
          <p:cNvPr id="19459" name="AutoShape 13">
            <a:extLst>
              <a:ext uri="{FF2B5EF4-FFF2-40B4-BE49-F238E27FC236}">
                <a16:creationId xmlns:a16="http://schemas.microsoft.com/office/drawing/2014/main" id="{8BC335CD-5865-492A-91F4-959094094873}"/>
              </a:ext>
            </a:extLst>
          </p:cNvPr>
          <p:cNvSpPr>
            <a:spLocks noChangeArrowheads="1"/>
          </p:cNvSpPr>
          <p:nvPr/>
        </p:nvSpPr>
        <p:spPr bwMode="auto">
          <a:xfrm>
            <a:off x="179388" y="2058987"/>
            <a:ext cx="2736850" cy="3313113"/>
          </a:xfrm>
          <a:prstGeom prst="rightArrow">
            <a:avLst>
              <a:gd name="adj1" fmla="val 50000"/>
              <a:gd name="adj2" fmla="val 25000"/>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1600" b="1" dirty="0"/>
              <a:t>Entradas:</a:t>
            </a:r>
            <a:br>
              <a:rPr lang="es-PE" altLang="es-ES" sz="1600" dirty="0"/>
            </a:br>
            <a:r>
              <a:rPr lang="es-PE" altLang="es-ES" sz="1600" dirty="0"/>
              <a:t>- Ficha de Datos</a:t>
            </a:r>
          </a:p>
          <a:p>
            <a:pPr eaLnBrk="1" hangingPunct="1">
              <a:buFontTx/>
              <a:buChar char="-"/>
            </a:pPr>
            <a:r>
              <a:rPr lang="es-PE" altLang="es-ES" sz="1600" dirty="0"/>
              <a:t> Propuesta Aprobada</a:t>
            </a:r>
            <a:endParaRPr lang="es-ES" altLang="es-ES" sz="1600" dirty="0"/>
          </a:p>
        </p:txBody>
      </p:sp>
      <p:sp>
        <p:nvSpPr>
          <p:cNvPr id="19460" name="AutoShape 15">
            <a:extLst>
              <a:ext uri="{FF2B5EF4-FFF2-40B4-BE49-F238E27FC236}">
                <a16:creationId xmlns:a16="http://schemas.microsoft.com/office/drawing/2014/main" id="{81B12732-2347-471B-94B0-780FDA4693ED}"/>
              </a:ext>
            </a:extLst>
          </p:cNvPr>
          <p:cNvSpPr>
            <a:spLocks noChangeArrowheads="1"/>
          </p:cNvSpPr>
          <p:nvPr/>
        </p:nvSpPr>
        <p:spPr bwMode="auto">
          <a:xfrm>
            <a:off x="3132138" y="2565400"/>
            <a:ext cx="2519362" cy="2087563"/>
          </a:xfrm>
          <a:prstGeom prst="roundRect">
            <a:avLst>
              <a:gd name="adj" fmla="val 16667"/>
            </a:avLst>
          </a:prstGeom>
          <a:solidFill>
            <a:srgbClr val="33CCCC"/>
          </a:solidFill>
          <a:ln w="9525">
            <a:round/>
            <a:headEnd/>
            <a:tailEnd/>
          </a:ln>
          <a:scene3d>
            <a:camera prst="legacyObliqueTopRight"/>
            <a:lightRig rig="legacyFlat3" dir="b"/>
          </a:scene3d>
          <a:sp3d extrusionH="430200" prstMaterial="legacyMatte">
            <a:bevelT w="13500" h="13500" prst="angle"/>
            <a:bevelB w="13500" h="13500" prst="angle"/>
            <a:extrusionClr>
              <a:srgbClr val="33CCCC"/>
            </a:extrusionClr>
            <a:contourClr>
              <a:srgbClr val="33CCCC"/>
            </a:contourClr>
          </a:sp3d>
        </p:spPr>
        <p:txBody>
          <a:bodyPr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600"/>
              <a:t>Proceso de Gestión de Proyectos</a:t>
            </a:r>
            <a:endParaRPr lang="es-ES" altLang="es-ES" sz="1600"/>
          </a:p>
        </p:txBody>
      </p:sp>
      <p:sp>
        <p:nvSpPr>
          <p:cNvPr id="19461" name="AutoShape 17">
            <a:extLst>
              <a:ext uri="{FF2B5EF4-FFF2-40B4-BE49-F238E27FC236}">
                <a16:creationId xmlns:a16="http://schemas.microsoft.com/office/drawing/2014/main" id="{DFB6EECB-2BC3-45EA-A76E-FE5DB4EDFF63}"/>
              </a:ext>
            </a:extLst>
          </p:cNvPr>
          <p:cNvSpPr>
            <a:spLocks noChangeArrowheads="1"/>
          </p:cNvSpPr>
          <p:nvPr/>
        </p:nvSpPr>
        <p:spPr bwMode="auto">
          <a:xfrm>
            <a:off x="6083300" y="2060575"/>
            <a:ext cx="2809875" cy="3313113"/>
          </a:xfrm>
          <a:prstGeom prst="rightArrow">
            <a:avLst>
              <a:gd name="adj1" fmla="val 50000"/>
              <a:gd name="adj2" fmla="val 25000"/>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1600" b="1"/>
              <a:t>Salidas:</a:t>
            </a:r>
            <a:br>
              <a:rPr lang="es-PE" altLang="es-ES" sz="1600"/>
            </a:br>
            <a:r>
              <a:rPr lang="es-PE" altLang="es-ES" sz="1500"/>
              <a:t>- Plan del Proyecto</a:t>
            </a:r>
          </a:p>
          <a:p>
            <a:pPr eaLnBrk="1" hangingPunct="1">
              <a:buFontTx/>
              <a:buChar char="-"/>
            </a:pPr>
            <a:r>
              <a:rPr lang="es-PE" altLang="es-ES" sz="1500"/>
              <a:t> Entregables comprometidos</a:t>
            </a:r>
          </a:p>
          <a:p>
            <a:pPr eaLnBrk="1" hangingPunct="1">
              <a:buFontTx/>
              <a:buChar char="-"/>
            </a:pPr>
            <a:endParaRPr lang="es-ES" altLang="es-ES"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F51097B-8F3A-4B16-BACB-C0AB179FF823}"/>
              </a:ext>
            </a:extLst>
          </p:cNvPr>
          <p:cNvSpPr>
            <a:spLocks noChangeArrowheads="1"/>
          </p:cNvSpPr>
          <p:nvPr/>
        </p:nvSpPr>
        <p:spPr bwMode="auto">
          <a:xfrm>
            <a:off x="114300" y="1238250"/>
            <a:ext cx="8915400" cy="5502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sp>
        <p:nvSpPr>
          <p:cNvPr id="35843" name="Text Box 3">
            <a:extLst>
              <a:ext uri="{FF2B5EF4-FFF2-40B4-BE49-F238E27FC236}">
                <a16:creationId xmlns:a16="http://schemas.microsoft.com/office/drawing/2014/main" id="{40D276AF-0F5B-4638-91DF-A0CF7162B4BD}"/>
              </a:ext>
            </a:extLst>
          </p:cNvPr>
          <p:cNvSpPr txBox="1">
            <a:spLocks noChangeArrowheads="1"/>
          </p:cNvSpPr>
          <p:nvPr/>
        </p:nvSpPr>
        <p:spPr bwMode="auto">
          <a:xfrm>
            <a:off x="179388" y="1557338"/>
            <a:ext cx="8775700"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n-US" altLang="es-ES" sz="4800">
                <a:solidFill>
                  <a:srgbClr val="000066"/>
                </a:solidFill>
                <a:ea typeface="ＭＳ Ｐゴシック" panose="020B0600070205080204" pitchFamily="34" charset="-128"/>
              </a:rPr>
              <a:t>5. Proceso de Gestión de Proyectos</a:t>
            </a:r>
          </a:p>
          <a:p>
            <a:pPr lvl="1">
              <a:lnSpc>
                <a:spcPts val="3000"/>
              </a:lnSpc>
              <a:spcBef>
                <a:spcPct val="100000"/>
              </a:spcBef>
            </a:pPr>
            <a:r>
              <a:rPr lang="en-US" altLang="es-ES" sz="4800">
                <a:solidFill>
                  <a:srgbClr val="000066"/>
                </a:solidFill>
                <a:ea typeface="ＭＳ Ｐゴシック" panose="020B0600070205080204" pitchFamily="34" charset="-128"/>
              </a:rPr>
              <a:t>5.1 Subprocesos</a:t>
            </a:r>
          </a:p>
        </p:txBody>
      </p:sp>
      <p:grpSp>
        <p:nvGrpSpPr>
          <p:cNvPr id="20484" name="Group 7">
            <a:extLst>
              <a:ext uri="{FF2B5EF4-FFF2-40B4-BE49-F238E27FC236}">
                <a16:creationId xmlns:a16="http://schemas.microsoft.com/office/drawing/2014/main" id="{467D9997-484A-432D-83AF-17D92A357B83}"/>
              </a:ext>
            </a:extLst>
          </p:cNvPr>
          <p:cNvGrpSpPr>
            <a:grpSpLocks/>
          </p:cNvGrpSpPr>
          <p:nvPr/>
        </p:nvGrpSpPr>
        <p:grpSpPr bwMode="auto">
          <a:xfrm>
            <a:off x="1128713" y="2247900"/>
            <a:ext cx="6884987" cy="3484563"/>
            <a:chOff x="711" y="1416"/>
            <a:chExt cx="4337" cy="2195"/>
          </a:xfrm>
        </p:grpSpPr>
        <p:sp>
          <p:nvSpPr>
            <p:cNvPr id="20485" name="Line 8">
              <a:extLst>
                <a:ext uri="{FF2B5EF4-FFF2-40B4-BE49-F238E27FC236}">
                  <a16:creationId xmlns:a16="http://schemas.microsoft.com/office/drawing/2014/main" id="{6EF8A4A8-7D54-4A51-BD08-6182D33D2601}"/>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486" name="Line 9">
              <a:extLst>
                <a:ext uri="{FF2B5EF4-FFF2-40B4-BE49-F238E27FC236}">
                  <a16:creationId xmlns:a16="http://schemas.microsoft.com/office/drawing/2014/main" id="{96A47A8D-7787-45DA-B938-D348AA46BA3F}"/>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487" name="Line 10">
              <a:extLst>
                <a:ext uri="{FF2B5EF4-FFF2-40B4-BE49-F238E27FC236}">
                  <a16:creationId xmlns:a16="http://schemas.microsoft.com/office/drawing/2014/main" id="{214C907D-3DC1-43E6-9AAE-61804822202E}"/>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488" name="Line 11">
              <a:extLst>
                <a:ext uri="{FF2B5EF4-FFF2-40B4-BE49-F238E27FC236}">
                  <a16:creationId xmlns:a16="http://schemas.microsoft.com/office/drawing/2014/main" id="{0E4DDE2D-0AB4-4D0A-9980-6C2A5945F017}"/>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489" name="Line 12">
              <a:extLst>
                <a:ext uri="{FF2B5EF4-FFF2-40B4-BE49-F238E27FC236}">
                  <a16:creationId xmlns:a16="http://schemas.microsoft.com/office/drawing/2014/main" id="{F4140273-0858-496B-B322-0C39034349E5}"/>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490" name="Line 13">
              <a:extLst>
                <a:ext uri="{FF2B5EF4-FFF2-40B4-BE49-F238E27FC236}">
                  <a16:creationId xmlns:a16="http://schemas.microsoft.com/office/drawing/2014/main" id="{2E9FA19B-EA6B-4AC7-92FC-5362B94DD65C}"/>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491" name="Line 14">
              <a:extLst>
                <a:ext uri="{FF2B5EF4-FFF2-40B4-BE49-F238E27FC236}">
                  <a16:creationId xmlns:a16="http://schemas.microsoft.com/office/drawing/2014/main" id="{54805308-BA27-44A2-B3DE-BCC0A8EAF283}"/>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492" name="Line 15">
              <a:extLst>
                <a:ext uri="{FF2B5EF4-FFF2-40B4-BE49-F238E27FC236}">
                  <a16:creationId xmlns:a16="http://schemas.microsoft.com/office/drawing/2014/main" id="{10ECD233-A6CC-4C1B-A91F-8AC8130F524B}"/>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493" name="Line 16">
              <a:extLst>
                <a:ext uri="{FF2B5EF4-FFF2-40B4-BE49-F238E27FC236}">
                  <a16:creationId xmlns:a16="http://schemas.microsoft.com/office/drawing/2014/main" id="{F444DAF9-64BF-46B6-816E-14F9143B5C87}"/>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494" name="Line 17">
              <a:extLst>
                <a:ext uri="{FF2B5EF4-FFF2-40B4-BE49-F238E27FC236}">
                  <a16:creationId xmlns:a16="http://schemas.microsoft.com/office/drawing/2014/main" id="{1147DCF5-9DC3-4456-8753-074846C526D7}"/>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495" name="Line 18">
              <a:extLst>
                <a:ext uri="{FF2B5EF4-FFF2-40B4-BE49-F238E27FC236}">
                  <a16:creationId xmlns:a16="http://schemas.microsoft.com/office/drawing/2014/main" id="{A6B242F9-328B-49F9-96F3-CF368D85104C}"/>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496" name="Line 19">
              <a:extLst>
                <a:ext uri="{FF2B5EF4-FFF2-40B4-BE49-F238E27FC236}">
                  <a16:creationId xmlns:a16="http://schemas.microsoft.com/office/drawing/2014/main" id="{FF0D7876-0E34-4CA1-9C0B-B21E1912D31E}"/>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497" name="Line 20">
              <a:extLst>
                <a:ext uri="{FF2B5EF4-FFF2-40B4-BE49-F238E27FC236}">
                  <a16:creationId xmlns:a16="http://schemas.microsoft.com/office/drawing/2014/main" id="{5719A5B4-291E-4C1A-A18E-117B6215D4A1}"/>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498" name="Line 21">
              <a:extLst>
                <a:ext uri="{FF2B5EF4-FFF2-40B4-BE49-F238E27FC236}">
                  <a16:creationId xmlns:a16="http://schemas.microsoft.com/office/drawing/2014/main" id="{30D94FF6-B2A4-4B41-8ADF-10F8862438A9}"/>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499" name="Line 22">
              <a:extLst>
                <a:ext uri="{FF2B5EF4-FFF2-40B4-BE49-F238E27FC236}">
                  <a16:creationId xmlns:a16="http://schemas.microsoft.com/office/drawing/2014/main" id="{C68FA880-DD0D-4BC3-A206-A1DD4D5743F5}"/>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00" name="Line 23">
              <a:extLst>
                <a:ext uri="{FF2B5EF4-FFF2-40B4-BE49-F238E27FC236}">
                  <a16:creationId xmlns:a16="http://schemas.microsoft.com/office/drawing/2014/main" id="{0CB30C6A-270B-4904-B3A1-7F40663368A5}"/>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01" name="Line 24">
              <a:extLst>
                <a:ext uri="{FF2B5EF4-FFF2-40B4-BE49-F238E27FC236}">
                  <a16:creationId xmlns:a16="http://schemas.microsoft.com/office/drawing/2014/main" id="{C6F0CB68-F243-45B1-BFE6-6CADC2A973E3}"/>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02" name="Line 25">
              <a:extLst>
                <a:ext uri="{FF2B5EF4-FFF2-40B4-BE49-F238E27FC236}">
                  <a16:creationId xmlns:a16="http://schemas.microsoft.com/office/drawing/2014/main" id="{7F4AE6F2-2E58-4E89-A92D-528D1CE6EAC6}"/>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03" name="Line 26">
              <a:extLst>
                <a:ext uri="{FF2B5EF4-FFF2-40B4-BE49-F238E27FC236}">
                  <a16:creationId xmlns:a16="http://schemas.microsoft.com/office/drawing/2014/main" id="{F4ABB48B-60EE-4723-A50B-597DEAFAA31F}"/>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04" name="Line 27">
              <a:extLst>
                <a:ext uri="{FF2B5EF4-FFF2-40B4-BE49-F238E27FC236}">
                  <a16:creationId xmlns:a16="http://schemas.microsoft.com/office/drawing/2014/main" id="{1683EF09-0FB3-4A9E-AACC-03C6A7EF3B45}"/>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05" name="Line 28">
              <a:extLst>
                <a:ext uri="{FF2B5EF4-FFF2-40B4-BE49-F238E27FC236}">
                  <a16:creationId xmlns:a16="http://schemas.microsoft.com/office/drawing/2014/main" id="{95F923E3-C025-427B-8FA8-E32D2E04DFAB}"/>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06" name="Line 29">
              <a:extLst>
                <a:ext uri="{FF2B5EF4-FFF2-40B4-BE49-F238E27FC236}">
                  <a16:creationId xmlns:a16="http://schemas.microsoft.com/office/drawing/2014/main" id="{8CFF6A21-8C08-48FA-BE30-C03A5AF44B7C}"/>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07" name="Line 30">
              <a:extLst>
                <a:ext uri="{FF2B5EF4-FFF2-40B4-BE49-F238E27FC236}">
                  <a16:creationId xmlns:a16="http://schemas.microsoft.com/office/drawing/2014/main" id="{11485E35-E2F9-429D-AF87-743E8A30A18B}"/>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08" name="Line 31">
              <a:extLst>
                <a:ext uri="{FF2B5EF4-FFF2-40B4-BE49-F238E27FC236}">
                  <a16:creationId xmlns:a16="http://schemas.microsoft.com/office/drawing/2014/main" id="{66374C3A-5BC0-4111-8C9A-A10D7702F818}"/>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09" name="Line 32">
              <a:extLst>
                <a:ext uri="{FF2B5EF4-FFF2-40B4-BE49-F238E27FC236}">
                  <a16:creationId xmlns:a16="http://schemas.microsoft.com/office/drawing/2014/main" id="{6413018C-BBC4-40D3-97D2-A4874882F022}"/>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10" name="Line 33">
              <a:extLst>
                <a:ext uri="{FF2B5EF4-FFF2-40B4-BE49-F238E27FC236}">
                  <a16:creationId xmlns:a16="http://schemas.microsoft.com/office/drawing/2014/main" id="{739BCC0D-5DF3-458C-9382-BC85341F45BB}"/>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11" name="Line 34">
              <a:extLst>
                <a:ext uri="{FF2B5EF4-FFF2-40B4-BE49-F238E27FC236}">
                  <a16:creationId xmlns:a16="http://schemas.microsoft.com/office/drawing/2014/main" id="{1BFB5634-C15B-4A02-B23F-C1B51605A374}"/>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12" name="Line 35">
              <a:extLst>
                <a:ext uri="{FF2B5EF4-FFF2-40B4-BE49-F238E27FC236}">
                  <a16:creationId xmlns:a16="http://schemas.microsoft.com/office/drawing/2014/main" id="{A0420A44-B2CA-462F-8586-692C11E36410}"/>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13" name="Line 36">
              <a:extLst>
                <a:ext uri="{FF2B5EF4-FFF2-40B4-BE49-F238E27FC236}">
                  <a16:creationId xmlns:a16="http://schemas.microsoft.com/office/drawing/2014/main" id="{F89ED631-236C-441A-B958-D5EB49B48F6F}"/>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14" name="Line 37">
              <a:extLst>
                <a:ext uri="{FF2B5EF4-FFF2-40B4-BE49-F238E27FC236}">
                  <a16:creationId xmlns:a16="http://schemas.microsoft.com/office/drawing/2014/main" id="{82318210-4DA2-4944-9A50-5400B23F0EAC}"/>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15" name="Line 38">
              <a:extLst>
                <a:ext uri="{FF2B5EF4-FFF2-40B4-BE49-F238E27FC236}">
                  <a16:creationId xmlns:a16="http://schemas.microsoft.com/office/drawing/2014/main" id="{5E195CE6-39BA-421F-848F-4F2E9936DDB1}"/>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16" name="Line 39">
              <a:extLst>
                <a:ext uri="{FF2B5EF4-FFF2-40B4-BE49-F238E27FC236}">
                  <a16:creationId xmlns:a16="http://schemas.microsoft.com/office/drawing/2014/main" id="{13F130D3-AECD-4A13-84FC-44E671571634}"/>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17" name="Line 40">
              <a:extLst>
                <a:ext uri="{FF2B5EF4-FFF2-40B4-BE49-F238E27FC236}">
                  <a16:creationId xmlns:a16="http://schemas.microsoft.com/office/drawing/2014/main" id="{112B2C8B-EBFD-4E18-9A8B-7A7A8008328B}"/>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18" name="Line 41">
              <a:extLst>
                <a:ext uri="{FF2B5EF4-FFF2-40B4-BE49-F238E27FC236}">
                  <a16:creationId xmlns:a16="http://schemas.microsoft.com/office/drawing/2014/main" id="{54206CE8-CBB6-4940-B4A3-CA6936F49E66}"/>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19" name="Line 42">
              <a:extLst>
                <a:ext uri="{FF2B5EF4-FFF2-40B4-BE49-F238E27FC236}">
                  <a16:creationId xmlns:a16="http://schemas.microsoft.com/office/drawing/2014/main" id="{76A7AB9C-F34F-4C18-B6F2-978D0E66C6B2}"/>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20" name="Line 43">
              <a:extLst>
                <a:ext uri="{FF2B5EF4-FFF2-40B4-BE49-F238E27FC236}">
                  <a16:creationId xmlns:a16="http://schemas.microsoft.com/office/drawing/2014/main" id="{63F84584-F1AF-4BDC-887D-7E6FB87D15A5}"/>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21" name="Line 44">
              <a:extLst>
                <a:ext uri="{FF2B5EF4-FFF2-40B4-BE49-F238E27FC236}">
                  <a16:creationId xmlns:a16="http://schemas.microsoft.com/office/drawing/2014/main" id="{3C284C09-1581-4D08-A00A-FF25EC344561}"/>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22" name="Line 45">
              <a:extLst>
                <a:ext uri="{FF2B5EF4-FFF2-40B4-BE49-F238E27FC236}">
                  <a16:creationId xmlns:a16="http://schemas.microsoft.com/office/drawing/2014/main" id="{0CF0CC51-51E8-415C-9616-B7A9B3F15149}"/>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23" name="Line 46">
              <a:extLst>
                <a:ext uri="{FF2B5EF4-FFF2-40B4-BE49-F238E27FC236}">
                  <a16:creationId xmlns:a16="http://schemas.microsoft.com/office/drawing/2014/main" id="{086E1B26-95A8-4B86-ACA4-04141293E9ED}"/>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24" name="Line 47">
              <a:extLst>
                <a:ext uri="{FF2B5EF4-FFF2-40B4-BE49-F238E27FC236}">
                  <a16:creationId xmlns:a16="http://schemas.microsoft.com/office/drawing/2014/main" id="{2228877D-A878-45AE-BA4B-43B7BEC3A702}"/>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25" name="Line 48">
              <a:extLst>
                <a:ext uri="{FF2B5EF4-FFF2-40B4-BE49-F238E27FC236}">
                  <a16:creationId xmlns:a16="http://schemas.microsoft.com/office/drawing/2014/main" id="{694D8C3F-7849-4389-8A76-E950E41684D5}"/>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26" name="Line 49">
              <a:extLst>
                <a:ext uri="{FF2B5EF4-FFF2-40B4-BE49-F238E27FC236}">
                  <a16:creationId xmlns:a16="http://schemas.microsoft.com/office/drawing/2014/main" id="{B84CC64D-EE7B-4831-8451-99F775AA7D23}"/>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27" name="Line 50">
              <a:extLst>
                <a:ext uri="{FF2B5EF4-FFF2-40B4-BE49-F238E27FC236}">
                  <a16:creationId xmlns:a16="http://schemas.microsoft.com/office/drawing/2014/main" id="{9A03D55A-A930-446E-94D4-753AAE44CEA9}"/>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28" name="Line 51">
              <a:extLst>
                <a:ext uri="{FF2B5EF4-FFF2-40B4-BE49-F238E27FC236}">
                  <a16:creationId xmlns:a16="http://schemas.microsoft.com/office/drawing/2014/main" id="{17D367C4-DF16-4F53-801D-45CDDDEBFC00}"/>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29" name="Line 52">
              <a:extLst>
                <a:ext uri="{FF2B5EF4-FFF2-40B4-BE49-F238E27FC236}">
                  <a16:creationId xmlns:a16="http://schemas.microsoft.com/office/drawing/2014/main" id="{908C99FE-50AC-4110-8C0D-B793DEC5C485}"/>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30" name="Line 53">
              <a:extLst>
                <a:ext uri="{FF2B5EF4-FFF2-40B4-BE49-F238E27FC236}">
                  <a16:creationId xmlns:a16="http://schemas.microsoft.com/office/drawing/2014/main" id="{7D0D4D00-EE02-4524-84EB-A8BA70316100}"/>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31" name="Line 54">
              <a:extLst>
                <a:ext uri="{FF2B5EF4-FFF2-40B4-BE49-F238E27FC236}">
                  <a16:creationId xmlns:a16="http://schemas.microsoft.com/office/drawing/2014/main" id="{912EC1C7-1BDB-45E8-BE26-C97E579AC8A3}"/>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32" name="Line 55">
              <a:extLst>
                <a:ext uri="{FF2B5EF4-FFF2-40B4-BE49-F238E27FC236}">
                  <a16:creationId xmlns:a16="http://schemas.microsoft.com/office/drawing/2014/main" id="{18C77537-89E5-4E50-A857-F6F29AB684E9}"/>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33" name="Line 56">
              <a:extLst>
                <a:ext uri="{FF2B5EF4-FFF2-40B4-BE49-F238E27FC236}">
                  <a16:creationId xmlns:a16="http://schemas.microsoft.com/office/drawing/2014/main" id="{5599B265-D4ED-47A6-BA47-C0DD73B5B93C}"/>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34" name="Line 57">
              <a:extLst>
                <a:ext uri="{FF2B5EF4-FFF2-40B4-BE49-F238E27FC236}">
                  <a16:creationId xmlns:a16="http://schemas.microsoft.com/office/drawing/2014/main" id="{E82DE8A6-6ACA-4672-92CF-6ABCC3E56E3E}"/>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35" name="Line 58">
              <a:extLst>
                <a:ext uri="{FF2B5EF4-FFF2-40B4-BE49-F238E27FC236}">
                  <a16:creationId xmlns:a16="http://schemas.microsoft.com/office/drawing/2014/main" id="{C08C5550-E00E-496C-818E-780CC859CA41}"/>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36" name="Line 59">
              <a:extLst>
                <a:ext uri="{FF2B5EF4-FFF2-40B4-BE49-F238E27FC236}">
                  <a16:creationId xmlns:a16="http://schemas.microsoft.com/office/drawing/2014/main" id="{98458CE0-3ABB-47DE-AC30-ADB73EDF52E4}"/>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37" name="Line 60">
              <a:extLst>
                <a:ext uri="{FF2B5EF4-FFF2-40B4-BE49-F238E27FC236}">
                  <a16:creationId xmlns:a16="http://schemas.microsoft.com/office/drawing/2014/main" id="{43667DDA-1E5D-4D4E-B15C-D09120D7DF9A}"/>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38" name="Line 61">
              <a:extLst>
                <a:ext uri="{FF2B5EF4-FFF2-40B4-BE49-F238E27FC236}">
                  <a16:creationId xmlns:a16="http://schemas.microsoft.com/office/drawing/2014/main" id="{D27A26D2-E45B-4069-B6D6-228B08C12CCB}"/>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39" name="Line 62">
              <a:extLst>
                <a:ext uri="{FF2B5EF4-FFF2-40B4-BE49-F238E27FC236}">
                  <a16:creationId xmlns:a16="http://schemas.microsoft.com/office/drawing/2014/main" id="{ED2A46A7-ABED-4928-BD83-75F28F1B5E49}"/>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40" name="Line 63">
              <a:extLst>
                <a:ext uri="{FF2B5EF4-FFF2-40B4-BE49-F238E27FC236}">
                  <a16:creationId xmlns:a16="http://schemas.microsoft.com/office/drawing/2014/main" id="{26990FA7-1163-4F0A-976E-15A03DF4B4C5}"/>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41" name="Line 64">
              <a:extLst>
                <a:ext uri="{FF2B5EF4-FFF2-40B4-BE49-F238E27FC236}">
                  <a16:creationId xmlns:a16="http://schemas.microsoft.com/office/drawing/2014/main" id="{316CCD4D-2B3F-4BB9-829C-14BC8095B355}"/>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42" name="Line 65">
              <a:extLst>
                <a:ext uri="{FF2B5EF4-FFF2-40B4-BE49-F238E27FC236}">
                  <a16:creationId xmlns:a16="http://schemas.microsoft.com/office/drawing/2014/main" id="{9D52FF12-A1A9-49DA-882F-EA3EB3510755}"/>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43" name="Line 66">
              <a:extLst>
                <a:ext uri="{FF2B5EF4-FFF2-40B4-BE49-F238E27FC236}">
                  <a16:creationId xmlns:a16="http://schemas.microsoft.com/office/drawing/2014/main" id="{71126EB3-7F1C-49C2-89DF-3C6EE02213F6}"/>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44" name="Line 67">
              <a:extLst>
                <a:ext uri="{FF2B5EF4-FFF2-40B4-BE49-F238E27FC236}">
                  <a16:creationId xmlns:a16="http://schemas.microsoft.com/office/drawing/2014/main" id="{149B7221-3CCB-412D-B9B7-C0F2A3A778AC}"/>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45" name="Line 68">
              <a:extLst>
                <a:ext uri="{FF2B5EF4-FFF2-40B4-BE49-F238E27FC236}">
                  <a16:creationId xmlns:a16="http://schemas.microsoft.com/office/drawing/2014/main" id="{7961ECA1-EF3E-4510-8108-6C6B121F6FE7}"/>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46" name="Line 69">
              <a:extLst>
                <a:ext uri="{FF2B5EF4-FFF2-40B4-BE49-F238E27FC236}">
                  <a16:creationId xmlns:a16="http://schemas.microsoft.com/office/drawing/2014/main" id="{5FDAFBFC-AB73-420C-AA4C-B9CAA4C51B5C}"/>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47" name="Line 70">
              <a:extLst>
                <a:ext uri="{FF2B5EF4-FFF2-40B4-BE49-F238E27FC236}">
                  <a16:creationId xmlns:a16="http://schemas.microsoft.com/office/drawing/2014/main" id="{220F7271-7CF7-451E-8796-8564DDF6BD2E}"/>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48" name="Line 71">
              <a:extLst>
                <a:ext uri="{FF2B5EF4-FFF2-40B4-BE49-F238E27FC236}">
                  <a16:creationId xmlns:a16="http://schemas.microsoft.com/office/drawing/2014/main" id="{74990294-F276-4C63-A276-BF2C5C06E318}"/>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49" name="Line 72">
              <a:extLst>
                <a:ext uri="{FF2B5EF4-FFF2-40B4-BE49-F238E27FC236}">
                  <a16:creationId xmlns:a16="http://schemas.microsoft.com/office/drawing/2014/main" id="{48A6EC44-C4C4-41ED-A773-2BA510AFB843}"/>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50" name="Line 73">
              <a:extLst>
                <a:ext uri="{FF2B5EF4-FFF2-40B4-BE49-F238E27FC236}">
                  <a16:creationId xmlns:a16="http://schemas.microsoft.com/office/drawing/2014/main" id="{6719D1A9-5B15-4363-9E10-CE154E918DC9}"/>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51" name="Line 74">
              <a:extLst>
                <a:ext uri="{FF2B5EF4-FFF2-40B4-BE49-F238E27FC236}">
                  <a16:creationId xmlns:a16="http://schemas.microsoft.com/office/drawing/2014/main" id="{445A9ED5-0211-45BF-9E1F-DEE2E249560A}"/>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52" name="Line 75">
              <a:extLst>
                <a:ext uri="{FF2B5EF4-FFF2-40B4-BE49-F238E27FC236}">
                  <a16:creationId xmlns:a16="http://schemas.microsoft.com/office/drawing/2014/main" id="{76B74D8C-989F-4E3E-96FF-14D55A93119E}"/>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53" name="Line 76">
              <a:extLst>
                <a:ext uri="{FF2B5EF4-FFF2-40B4-BE49-F238E27FC236}">
                  <a16:creationId xmlns:a16="http://schemas.microsoft.com/office/drawing/2014/main" id="{6330D769-82E5-4FE2-9679-8A8B09249A11}"/>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54" name="Line 77">
              <a:extLst>
                <a:ext uri="{FF2B5EF4-FFF2-40B4-BE49-F238E27FC236}">
                  <a16:creationId xmlns:a16="http://schemas.microsoft.com/office/drawing/2014/main" id="{ABA679DC-E37D-460F-9B09-B957E4402BDA}"/>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55" name="Line 78">
              <a:extLst>
                <a:ext uri="{FF2B5EF4-FFF2-40B4-BE49-F238E27FC236}">
                  <a16:creationId xmlns:a16="http://schemas.microsoft.com/office/drawing/2014/main" id="{D2BE7629-103A-413A-84FE-17FF48CFEC54}"/>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56" name="Line 79">
              <a:extLst>
                <a:ext uri="{FF2B5EF4-FFF2-40B4-BE49-F238E27FC236}">
                  <a16:creationId xmlns:a16="http://schemas.microsoft.com/office/drawing/2014/main" id="{BEB13882-CC3D-4479-891B-39F30E913C1B}"/>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57" name="Line 80">
              <a:extLst>
                <a:ext uri="{FF2B5EF4-FFF2-40B4-BE49-F238E27FC236}">
                  <a16:creationId xmlns:a16="http://schemas.microsoft.com/office/drawing/2014/main" id="{2040B6A5-B8F4-4D91-A8F5-48BCFB2502F4}"/>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58" name="Line 81">
              <a:extLst>
                <a:ext uri="{FF2B5EF4-FFF2-40B4-BE49-F238E27FC236}">
                  <a16:creationId xmlns:a16="http://schemas.microsoft.com/office/drawing/2014/main" id="{567A1821-3735-4276-853E-A151AFBC1D32}"/>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59" name="Line 82">
              <a:extLst>
                <a:ext uri="{FF2B5EF4-FFF2-40B4-BE49-F238E27FC236}">
                  <a16:creationId xmlns:a16="http://schemas.microsoft.com/office/drawing/2014/main" id="{961DA52B-0F3B-4BCA-984E-5FB68F745214}"/>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60" name="Line 83">
              <a:extLst>
                <a:ext uri="{FF2B5EF4-FFF2-40B4-BE49-F238E27FC236}">
                  <a16:creationId xmlns:a16="http://schemas.microsoft.com/office/drawing/2014/main" id="{0C57FDE3-A964-4110-A917-4BF9FA1F1248}"/>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61" name="Line 84">
              <a:extLst>
                <a:ext uri="{FF2B5EF4-FFF2-40B4-BE49-F238E27FC236}">
                  <a16:creationId xmlns:a16="http://schemas.microsoft.com/office/drawing/2014/main" id="{E329906E-3ABA-4C16-8DB2-B4DEC93A6C73}"/>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62" name="Line 85">
              <a:extLst>
                <a:ext uri="{FF2B5EF4-FFF2-40B4-BE49-F238E27FC236}">
                  <a16:creationId xmlns:a16="http://schemas.microsoft.com/office/drawing/2014/main" id="{568FAF66-8452-48CC-9CE1-5A6EB23F8F73}"/>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63" name="Line 86">
              <a:extLst>
                <a:ext uri="{FF2B5EF4-FFF2-40B4-BE49-F238E27FC236}">
                  <a16:creationId xmlns:a16="http://schemas.microsoft.com/office/drawing/2014/main" id="{06581CEF-E2FE-455F-A6F6-04278D42139E}"/>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64" name="Line 87">
              <a:extLst>
                <a:ext uri="{FF2B5EF4-FFF2-40B4-BE49-F238E27FC236}">
                  <a16:creationId xmlns:a16="http://schemas.microsoft.com/office/drawing/2014/main" id="{23B43CBE-B6FC-40AD-9975-566B7EF24F22}"/>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65" name="Line 88">
              <a:extLst>
                <a:ext uri="{FF2B5EF4-FFF2-40B4-BE49-F238E27FC236}">
                  <a16:creationId xmlns:a16="http://schemas.microsoft.com/office/drawing/2014/main" id="{C9D878D3-66B9-4635-8589-1667F6F3EA05}"/>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66" name="Line 89">
              <a:extLst>
                <a:ext uri="{FF2B5EF4-FFF2-40B4-BE49-F238E27FC236}">
                  <a16:creationId xmlns:a16="http://schemas.microsoft.com/office/drawing/2014/main" id="{AA291D9B-133B-456E-A5B0-34A5CFBDE1C1}"/>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67" name="Line 90">
              <a:extLst>
                <a:ext uri="{FF2B5EF4-FFF2-40B4-BE49-F238E27FC236}">
                  <a16:creationId xmlns:a16="http://schemas.microsoft.com/office/drawing/2014/main" id="{5E3635B9-BCB7-43C8-8850-1A63E374B139}"/>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68" name="Line 91">
              <a:extLst>
                <a:ext uri="{FF2B5EF4-FFF2-40B4-BE49-F238E27FC236}">
                  <a16:creationId xmlns:a16="http://schemas.microsoft.com/office/drawing/2014/main" id="{813626CF-157B-456E-81E4-80ED59C91223}"/>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69" name="Line 92">
              <a:extLst>
                <a:ext uri="{FF2B5EF4-FFF2-40B4-BE49-F238E27FC236}">
                  <a16:creationId xmlns:a16="http://schemas.microsoft.com/office/drawing/2014/main" id="{3B0A0AE5-F862-4115-ACAA-726248D39BA2}"/>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70" name="Line 93">
              <a:extLst>
                <a:ext uri="{FF2B5EF4-FFF2-40B4-BE49-F238E27FC236}">
                  <a16:creationId xmlns:a16="http://schemas.microsoft.com/office/drawing/2014/main" id="{DB1D8632-D112-4818-899C-459B1ACE4D73}"/>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71" name="Line 94">
              <a:extLst>
                <a:ext uri="{FF2B5EF4-FFF2-40B4-BE49-F238E27FC236}">
                  <a16:creationId xmlns:a16="http://schemas.microsoft.com/office/drawing/2014/main" id="{B5106F50-4CC6-47A7-BCFC-82E5EBE3A8F9}"/>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72" name="Line 95">
              <a:extLst>
                <a:ext uri="{FF2B5EF4-FFF2-40B4-BE49-F238E27FC236}">
                  <a16:creationId xmlns:a16="http://schemas.microsoft.com/office/drawing/2014/main" id="{1AFCFE87-E2E4-413E-96EC-AC93171434BC}"/>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73" name="Line 96">
              <a:extLst>
                <a:ext uri="{FF2B5EF4-FFF2-40B4-BE49-F238E27FC236}">
                  <a16:creationId xmlns:a16="http://schemas.microsoft.com/office/drawing/2014/main" id="{42CC9561-8787-48E2-8E27-7A7926227B60}"/>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74" name="Line 97">
              <a:extLst>
                <a:ext uri="{FF2B5EF4-FFF2-40B4-BE49-F238E27FC236}">
                  <a16:creationId xmlns:a16="http://schemas.microsoft.com/office/drawing/2014/main" id="{9F48ECDC-C618-4754-9F4E-17CDD3A70F40}"/>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75" name="Line 98">
              <a:extLst>
                <a:ext uri="{FF2B5EF4-FFF2-40B4-BE49-F238E27FC236}">
                  <a16:creationId xmlns:a16="http://schemas.microsoft.com/office/drawing/2014/main" id="{843829D3-AA06-4A35-AFF8-011939B7EDEB}"/>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76" name="Line 99">
              <a:extLst>
                <a:ext uri="{FF2B5EF4-FFF2-40B4-BE49-F238E27FC236}">
                  <a16:creationId xmlns:a16="http://schemas.microsoft.com/office/drawing/2014/main" id="{062225E9-014C-4450-80D2-E939ABFCD043}"/>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77" name="Line 100">
              <a:extLst>
                <a:ext uri="{FF2B5EF4-FFF2-40B4-BE49-F238E27FC236}">
                  <a16:creationId xmlns:a16="http://schemas.microsoft.com/office/drawing/2014/main" id="{C4D59F9F-3517-4740-8950-599C7340090B}"/>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78" name="Line 101">
              <a:extLst>
                <a:ext uri="{FF2B5EF4-FFF2-40B4-BE49-F238E27FC236}">
                  <a16:creationId xmlns:a16="http://schemas.microsoft.com/office/drawing/2014/main" id="{58659586-29FF-4157-9483-178571DC2B34}"/>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79" name="Line 102">
              <a:extLst>
                <a:ext uri="{FF2B5EF4-FFF2-40B4-BE49-F238E27FC236}">
                  <a16:creationId xmlns:a16="http://schemas.microsoft.com/office/drawing/2014/main" id="{7FEB265E-9290-43DF-8AB2-AAC64AAB2097}"/>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80" name="Line 103">
              <a:extLst>
                <a:ext uri="{FF2B5EF4-FFF2-40B4-BE49-F238E27FC236}">
                  <a16:creationId xmlns:a16="http://schemas.microsoft.com/office/drawing/2014/main" id="{1670E7F8-C356-40F8-89C1-1C67D5800C31}"/>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81" name="Line 104">
              <a:extLst>
                <a:ext uri="{FF2B5EF4-FFF2-40B4-BE49-F238E27FC236}">
                  <a16:creationId xmlns:a16="http://schemas.microsoft.com/office/drawing/2014/main" id="{EB437916-9DE3-4522-97A3-432054FBFA28}"/>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82" name="Line 105">
              <a:extLst>
                <a:ext uri="{FF2B5EF4-FFF2-40B4-BE49-F238E27FC236}">
                  <a16:creationId xmlns:a16="http://schemas.microsoft.com/office/drawing/2014/main" id="{016B53F1-5C73-4CC9-99B3-001C66672401}"/>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83" name="Line 106">
              <a:extLst>
                <a:ext uri="{FF2B5EF4-FFF2-40B4-BE49-F238E27FC236}">
                  <a16:creationId xmlns:a16="http://schemas.microsoft.com/office/drawing/2014/main" id="{30449FEC-4E70-49C2-AAB2-288E2F3D77C7}"/>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84" name="Line 107">
              <a:extLst>
                <a:ext uri="{FF2B5EF4-FFF2-40B4-BE49-F238E27FC236}">
                  <a16:creationId xmlns:a16="http://schemas.microsoft.com/office/drawing/2014/main" id="{F2D8091D-67C5-44E9-B23F-39E36FE7FBAB}"/>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85" name="Line 108">
              <a:extLst>
                <a:ext uri="{FF2B5EF4-FFF2-40B4-BE49-F238E27FC236}">
                  <a16:creationId xmlns:a16="http://schemas.microsoft.com/office/drawing/2014/main" id="{E76762CD-5E3E-4DE8-A821-81124921E462}"/>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86" name="Line 109">
              <a:extLst>
                <a:ext uri="{FF2B5EF4-FFF2-40B4-BE49-F238E27FC236}">
                  <a16:creationId xmlns:a16="http://schemas.microsoft.com/office/drawing/2014/main" id="{42A5A950-A943-4C1B-8B14-472B95C8915A}"/>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87" name="Line 110">
              <a:extLst>
                <a:ext uri="{FF2B5EF4-FFF2-40B4-BE49-F238E27FC236}">
                  <a16:creationId xmlns:a16="http://schemas.microsoft.com/office/drawing/2014/main" id="{D93D6894-30B4-41B5-8210-2BCD6A57AB07}"/>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88" name="Line 111">
              <a:extLst>
                <a:ext uri="{FF2B5EF4-FFF2-40B4-BE49-F238E27FC236}">
                  <a16:creationId xmlns:a16="http://schemas.microsoft.com/office/drawing/2014/main" id="{BAC5C5B5-6DBB-4C28-8916-B20A10CAC6B0}"/>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89" name="Line 112">
              <a:extLst>
                <a:ext uri="{FF2B5EF4-FFF2-40B4-BE49-F238E27FC236}">
                  <a16:creationId xmlns:a16="http://schemas.microsoft.com/office/drawing/2014/main" id="{AFCF6D5C-1489-4193-BEFB-2CAA9D563C26}"/>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90" name="Line 113">
              <a:extLst>
                <a:ext uri="{FF2B5EF4-FFF2-40B4-BE49-F238E27FC236}">
                  <a16:creationId xmlns:a16="http://schemas.microsoft.com/office/drawing/2014/main" id="{14CB35FA-4B37-424A-954D-DFCC1093938F}"/>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91" name="Line 114">
              <a:extLst>
                <a:ext uri="{FF2B5EF4-FFF2-40B4-BE49-F238E27FC236}">
                  <a16:creationId xmlns:a16="http://schemas.microsoft.com/office/drawing/2014/main" id="{CC2B68F0-9C0F-4806-A8A0-733DD788BE66}"/>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92" name="Line 115">
              <a:extLst>
                <a:ext uri="{FF2B5EF4-FFF2-40B4-BE49-F238E27FC236}">
                  <a16:creationId xmlns:a16="http://schemas.microsoft.com/office/drawing/2014/main" id="{829E9414-A0CF-4713-910D-36F4B946A47E}"/>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93" name="Line 116">
              <a:extLst>
                <a:ext uri="{FF2B5EF4-FFF2-40B4-BE49-F238E27FC236}">
                  <a16:creationId xmlns:a16="http://schemas.microsoft.com/office/drawing/2014/main" id="{66CBE784-E781-462E-9326-17B9CAD09637}"/>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94" name="Line 117">
              <a:extLst>
                <a:ext uri="{FF2B5EF4-FFF2-40B4-BE49-F238E27FC236}">
                  <a16:creationId xmlns:a16="http://schemas.microsoft.com/office/drawing/2014/main" id="{840C4CA8-7559-4280-AA1B-D92196257281}"/>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95" name="Line 118">
              <a:extLst>
                <a:ext uri="{FF2B5EF4-FFF2-40B4-BE49-F238E27FC236}">
                  <a16:creationId xmlns:a16="http://schemas.microsoft.com/office/drawing/2014/main" id="{32DD463C-0CD1-4D94-905D-3CB09A0260E4}"/>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0596" name="Line 119">
              <a:extLst>
                <a:ext uri="{FF2B5EF4-FFF2-40B4-BE49-F238E27FC236}">
                  <a16:creationId xmlns:a16="http://schemas.microsoft.com/office/drawing/2014/main" id="{476D6767-C610-4948-B797-AE04C24B81DE}"/>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fade">
                                      <p:cBhvr>
                                        <p:cTn id="7" dur="1000"/>
                                        <p:tgtEl>
                                          <p:spTgt spid="358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842"/>
                                        </p:tgtEl>
                                        <p:attrNameLst>
                                          <p:attrName>style.visibility</p:attrName>
                                        </p:attrNameLst>
                                      </p:cBhvr>
                                      <p:to>
                                        <p:strVal val="visible"/>
                                      </p:to>
                                    </p:set>
                                    <p:animEffect transition="in" filter="fade">
                                      <p:cBhvr>
                                        <p:cTn id="10" dur="10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P spid="358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FF199517-3E0C-4DC3-9B77-D4CDC45F03BE}"/>
              </a:ext>
            </a:extLst>
          </p:cNvPr>
          <p:cNvSpPr txBox="1">
            <a:spLocks noChangeArrowheads="1"/>
          </p:cNvSpPr>
          <p:nvPr/>
        </p:nvSpPr>
        <p:spPr bwMode="auto">
          <a:xfrm>
            <a:off x="1352550" y="100013"/>
            <a:ext cx="76120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200">
                <a:solidFill>
                  <a:schemeClr val="bg1"/>
                </a:solidFill>
              </a:rPr>
              <a:t>Subprocesos del Proceso de Gestión de Proyectos</a:t>
            </a:r>
            <a:endParaRPr lang="es-ES" altLang="es-ES" sz="3200" b="1">
              <a:solidFill>
                <a:schemeClr val="bg1"/>
              </a:solidFill>
            </a:endParaRPr>
          </a:p>
        </p:txBody>
      </p:sp>
      <p:grpSp>
        <p:nvGrpSpPr>
          <p:cNvPr id="22531" name="Group 89">
            <a:extLst>
              <a:ext uri="{FF2B5EF4-FFF2-40B4-BE49-F238E27FC236}">
                <a16:creationId xmlns:a16="http://schemas.microsoft.com/office/drawing/2014/main" id="{967DD058-0B2C-4CE7-8AA8-743D1FBCD564}"/>
              </a:ext>
            </a:extLst>
          </p:cNvPr>
          <p:cNvGrpSpPr>
            <a:grpSpLocks/>
          </p:cNvGrpSpPr>
          <p:nvPr/>
        </p:nvGrpSpPr>
        <p:grpSpPr bwMode="auto">
          <a:xfrm>
            <a:off x="5276850" y="2490788"/>
            <a:ext cx="863600" cy="1152525"/>
            <a:chOff x="2154" y="1389"/>
            <a:chExt cx="607" cy="726"/>
          </a:xfrm>
        </p:grpSpPr>
        <p:sp>
          <p:nvSpPr>
            <p:cNvPr id="22558" name="Rectangle 70">
              <a:extLst>
                <a:ext uri="{FF2B5EF4-FFF2-40B4-BE49-F238E27FC236}">
                  <a16:creationId xmlns:a16="http://schemas.microsoft.com/office/drawing/2014/main" id="{7387D3E1-DC0F-4EC5-92B1-CBAA4772242F}"/>
                </a:ext>
              </a:extLst>
            </p:cNvPr>
            <p:cNvSpPr>
              <a:spLocks noChangeArrowheads="1"/>
            </p:cNvSpPr>
            <p:nvPr/>
          </p:nvSpPr>
          <p:spPr bwMode="auto">
            <a:xfrm>
              <a:off x="2154"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hlinkClick r:id="rId2" action="ppaction://hlinksldjump"/>
                </a:rPr>
                <a:t>Cierre</a:t>
              </a:r>
              <a:endParaRPr lang="es-ES" altLang="es-ES" sz="1000">
                <a:solidFill>
                  <a:srgbClr val="000066"/>
                </a:solidFill>
              </a:endParaRPr>
            </a:p>
          </p:txBody>
        </p:sp>
        <p:sp>
          <p:nvSpPr>
            <p:cNvPr id="22559" name="Rectangle 71">
              <a:extLst>
                <a:ext uri="{FF2B5EF4-FFF2-40B4-BE49-F238E27FC236}">
                  <a16:creationId xmlns:a16="http://schemas.microsoft.com/office/drawing/2014/main" id="{D46290AD-5431-4ABB-9EBE-A83F4C98C6BF}"/>
                </a:ext>
              </a:extLst>
            </p:cNvPr>
            <p:cNvSpPr>
              <a:spLocks noChangeArrowheads="1"/>
            </p:cNvSpPr>
            <p:nvPr/>
          </p:nvSpPr>
          <p:spPr bwMode="auto">
            <a:xfrm>
              <a:off x="2154" y="1389"/>
              <a:ext cx="607" cy="159"/>
            </a:xfrm>
            <a:prstGeom prst="rect">
              <a:avLst/>
            </a:prstGeom>
            <a:solidFill>
              <a:srgbClr val="FF9900"/>
            </a:solidFill>
            <a:ln w="9525" algn="ctr">
              <a:solidFill>
                <a:srgbClr val="FF99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solidFill>
                    <a:srgbClr val="000066"/>
                  </a:solidFill>
                </a:rPr>
                <a:t>(3) Analista de la Calidad</a:t>
              </a:r>
              <a:endParaRPr lang="es-ES" altLang="es-ES" sz="800" b="1" dirty="0">
                <a:solidFill>
                  <a:srgbClr val="000066"/>
                </a:solidFill>
              </a:endParaRPr>
            </a:p>
          </p:txBody>
        </p:sp>
        <p:sp>
          <p:nvSpPr>
            <p:cNvPr id="22560" name="Rectangle 72">
              <a:extLst>
                <a:ext uri="{FF2B5EF4-FFF2-40B4-BE49-F238E27FC236}">
                  <a16:creationId xmlns:a16="http://schemas.microsoft.com/office/drawing/2014/main" id="{EE6F8F6A-1A93-4352-B877-E7BAB1206258}"/>
                </a:ext>
              </a:extLst>
            </p:cNvPr>
            <p:cNvSpPr>
              <a:spLocks noChangeArrowheads="1"/>
            </p:cNvSpPr>
            <p:nvPr/>
          </p:nvSpPr>
          <p:spPr bwMode="auto">
            <a:xfrm>
              <a:off x="2154" y="1959"/>
              <a:ext cx="607" cy="156"/>
            </a:xfrm>
            <a:prstGeom prst="rect">
              <a:avLst/>
            </a:prstGeom>
            <a:solidFill>
              <a:srgbClr val="FF9900"/>
            </a:solidFill>
            <a:ln w="9525" algn="ctr">
              <a:solidFill>
                <a:srgbClr val="FF99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E" altLang="es-ES" sz="800" b="1" dirty="0">
                <a:solidFill>
                  <a:srgbClr val="000066"/>
                </a:solidFill>
              </a:endParaRPr>
            </a:p>
          </p:txBody>
        </p:sp>
      </p:grpSp>
      <p:cxnSp>
        <p:nvCxnSpPr>
          <p:cNvPr id="22532" name="AutoShape 103">
            <a:extLst>
              <a:ext uri="{FF2B5EF4-FFF2-40B4-BE49-F238E27FC236}">
                <a16:creationId xmlns:a16="http://schemas.microsoft.com/office/drawing/2014/main" id="{60884745-B5E5-49D0-9FB1-FFD433348BA1}"/>
              </a:ext>
            </a:extLst>
          </p:cNvPr>
          <p:cNvCxnSpPr>
            <a:cxnSpLocks noChangeShapeType="1"/>
          </p:cNvCxnSpPr>
          <p:nvPr/>
        </p:nvCxnSpPr>
        <p:spPr bwMode="auto">
          <a:xfrm>
            <a:off x="1801813" y="3071813"/>
            <a:ext cx="339725"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2533" name="Group 107">
            <a:extLst>
              <a:ext uri="{FF2B5EF4-FFF2-40B4-BE49-F238E27FC236}">
                <a16:creationId xmlns:a16="http://schemas.microsoft.com/office/drawing/2014/main" id="{A0F744EC-671D-4CC9-A26C-F79006CA1625}"/>
              </a:ext>
            </a:extLst>
          </p:cNvPr>
          <p:cNvGrpSpPr>
            <a:grpSpLocks/>
          </p:cNvGrpSpPr>
          <p:nvPr/>
        </p:nvGrpSpPr>
        <p:grpSpPr bwMode="auto">
          <a:xfrm>
            <a:off x="935038" y="2800350"/>
            <a:ext cx="1104900" cy="817563"/>
            <a:chOff x="-23" y="1117"/>
            <a:chExt cx="696" cy="515"/>
          </a:xfrm>
        </p:grpSpPr>
        <p:pic>
          <p:nvPicPr>
            <p:cNvPr id="22556" name="Picture 108">
              <a:extLst>
                <a:ext uri="{FF2B5EF4-FFF2-40B4-BE49-F238E27FC236}">
                  <a16:creationId xmlns:a16="http://schemas.microsoft.com/office/drawing/2014/main" id="{033C2FE0-C146-4BD1-A1E2-3C1771F467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557" name="Rectangle 109">
              <a:extLst>
                <a:ext uri="{FF2B5EF4-FFF2-40B4-BE49-F238E27FC236}">
                  <a16:creationId xmlns:a16="http://schemas.microsoft.com/office/drawing/2014/main" id="{3A18B5A6-A269-45A7-B072-B59B8A815A9C}"/>
                </a:ext>
              </a:extLst>
            </p:cNvPr>
            <p:cNvSpPr>
              <a:spLocks noChangeArrowheads="1"/>
            </p:cNvSpPr>
            <p:nvPr/>
          </p:nvSpPr>
          <p:spPr bwMode="auto">
            <a:xfrm>
              <a:off x="-23" y="1450"/>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800" b="1">
                  <a:solidFill>
                    <a:srgbClr val="000066"/>
                  </a:solidFill>
                </a:rPr>
                <a:t>Gestor de Demanda</a:t>
              </a:r>
              <a:endParaRPr lang="es-ES" altLang="es-ES" sz="800" b="1">
                <a:solidFill>
                  <a:srgbClr val="000066"/>
                </a:solidFill>
              </a:endParaRPr>
            </a:p>
          </p:txBody>
        </p:sp>
      </p:grpSp>
      <p:grpSp>
        <p:nvGrpSpPr>
          <p:cNvPr id="22534" name="Group 124">
            <a:extLst>
              <a:ext uri="{FF2B5EF4-FFF2-40B4-BE49-F238E27FC236}">
                <a16:creationId xmlns:a16="http://schemas.microsoft.com/office/drawing/2014/main" id="{0B9301BA-3475-4B63-943F-E6C8B93CFA1D}"/>
              </a:ext>
            </a:extLst>
          </p:cNvPr>
          <p:cNvGrpSpPr>
            <a:grpSpLocks/>
          </p:cNvGrpSpPr>
          <p:nvPr/>
        </p:nvGrpSpPr>
        <p:grpSpPr bwMode="auto">
          <a:xfrm>
            <a:off x="2938463" y="2484438"/>
            <a:ext cx="865187" cy="1177925"/>
            <a:chOff x="612" y="1389"/>
            <a:chExt cx="607" cy="726"/>
          </a:xfrm>
        </p:grpSpPr>
        <p:sp>
          <p:nvSpPr>
            <p:cNvPr id="22553" name="Rectangle 125">
              <a:extLst>
                <a:ext uri="{FF2B5EF4-FFF2-40B4-BE49-F238E27FC236}">
                  <a16:creationId xmlns:a16="http://schemas.microsoft.com/office/drawing/2014/main" id="{2270B0DB-BD63-448C-AB96-012F925BADE3}"/>
                </a:ext>
              </a:extLst>
            </p:cNvPr>
            <p:cNvSpPr>
              <a:spLocks noChangeArrowheads="1"/>
            </p:cNvSpPr>
            <p:nvPr/>
          </p:nvSpPr>
          <p:spPr bwMode="auto">
            <a:xfrm>
              <a:off x="612"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00">
                  <a:solidFill>
                    <a:srgbClr val="000066"/>
                  </a:solidFill>
                  <a:hlinkClick r:id="rId4" action="ppaction://hlinksldjump"/>
                </a:rPr>
                <a:t>Planificación</a:t>
              </a:r>
              <a:endParaRPr lang="es-ES" altLang="es-ES" sz="1000">
                <a:solidFill>
                  <a:srgbClr val="000066"/>
                </a:solidFill>
              </a:endParaRPr>
            </a:p>
          </p:txBody>
        </p:sp>
        <p:sp>
          <p:nvSpPr>
            <p:cNvPr id="22554" name="Rectangle 126">
              <a:extLst>
                <a:ext uri="{FF2B5EF4-FFF2-40B4-BE49-F238E27FC236}">
                  <a16:creationId xmlns:a16="http://schemas.microsoft.com/office/drawing/2014/main" id="{97AD0C2A-22DF-4D58-8DB3-E2A5AC637AD3}"/>
                </a:ext>
              </a:extLst>
            </p:cNvPr>
            <p:cNvSpPr>
              <a:spLocks noChangeArrowheads="1"/>
            </p:cNvSpPr>
            <p:nvPr/>
          </p:nvSpPr>
          <p:spPr bwMode="auto">
            <a:xfrm>
              <a:off x="612" y="1389"/>
              <a:ext cx="607" cy="159"/>
            </a:xfrm>
            <a:prstGeom prst="rect">
              <a:avLst/>
            </a:prstGeom>
            <a:solidFill>
              <a:srgbClr val="FF9900"/>
            </a:solidFill>
            <a:ln w="9525" algn="ctr">
              <a:solidFill>
                <a:srgbClr val="FF99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solidFill>
                    <a:srgbClr val="000066"/>
                  </a:solidFill>
                </a:rPr>
                <a:t>(1) Jefe de Proyectos</a:t>
              </a:r>
              <a:endParaRPr lang="es-ES" altLang="es-ES" sz="800" b="1" dirty="0">
                <a:solidFill>
                  <a:srgbClr val="000066"/>
                </a:solidFill>
              </a:endParaRPr>
            </a:p>
          </p:txBody>
        </p:sp>
        <p:sp>
          <p:nvSpPr>
            <p:cNvPr id="22555" name="Rectangle 127">
              <a:extLst>
                <a:ext uri="{FF2B5EF4-FFF2-40B4-BE49-F238E27FC236}">
                  <a16:creationId xmlns:a16="http://schemas.microsoft.com/office/drawing/2014/main" id="{081D8046-5FDD-4B94-B8F7-39811E63A9D9}"/>
                </a:ext>
              </a:extLst>
            </p:cNvPr>
            <p:cNvSpPr>
              <a:spLocks noChangeArrowheads="1"/>
            </p:cNvSpPr>
            <p:nvPr/>
          </p:nvSpPr>
          <p:spPr bwMode="auto">
            <a:xfrm>
              <a:off x="612" y="1959"/>
              <a:ext cx="607" cy="156"/>
            </a:xfrm>
            <a:prstGeom prst="rect">
              <a:avLst/>
            </a:prstGeom>
            <a:solidFill>
              <a:srgbClr val="FF9900"/>
            </a:solidFill>
            <a:ln w="9525" algn="ctr">
              <a:solidFill>
                <a:srgbClr val="FF99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solidFill>
                    <a:srgbClr val="000066"/>
                  </a:solidFill>
                  <a:latin typeface="TheSansCorrespondence" pitchFamily="34" charset="0"/>
                </a:rPr>
                <a:t>Plan de proyectos</a:t>
              </a:r>
            </a:p>
          </p:txBody>
        </p:sp>
      </p:grpSp>
      <p:sp>
        <p:nvSpPr>
          <p:cNvPr id="22535" name="AutoShape 128">
            <a:extLst>
              <a:ext uri="{FF2B5EF4-FFF2-40B4-BE49-F238E27FC236}">
                <a16:creationId xmlns:a16="http://schemas.microsoft.com/office/drawing/2014/main" id="{842456FF-06D3-4F93-B085-CC17F438D3A4}"/>
              </a:ext>
            </a:extLst>
          </p:cNvPr>
          <p:cNvSpPr>
            <a:spLocks noChangeArrowheads="1"/>
          </p:cNvSpPr>
          <p:nvPr/>
        </p:nvSpPr>
        <p:spPr bwMode="auto">
          <a:xfrm>
            <a:off x="179388" y="6237288"/>
            <a:ext cx="1008062" cy="358775"/>
          </a:xfrm>
          <a:prstGeom prst="flowChartAlternateProcess">
            <a:avLst/>
          </a:prstGeom>
          <a:solidFill>
            <a:srgbClr val="FF6600"/>
          </a:solidFill>
          <a:ln w="9525">
            <a:solidFill>
              <a:srgbClr val="FF66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solidFill>
                  <a:srgbClr val="000066"/>
                </a:solidFill>
                <a:hlinkClick r:id="rId5" action="ppaction://hlinksldjump"/>
              </a:rPr>
              <a:t>Detalle</a:t>
            </a:r>
          </a:p>
          <a:p>
            <a:pPr algn="ctr" eaLnBrk="1" hangingPunct="1"/>
            <a:r>
              <a:rPr lang="es-PE" altLang="es-ES" sz="1200">
                <a:solidFill>
                  <a:srgbClr val="000066"/>
                </a:solidFill>
                <a:hlinkClick r:id="rId5" action="ppaction://hlinksldjump"/>
              </a:rPr>
              <a:t>subprocesos</a:t>
            </a:r>
            <a:endParaRPr lang="es-ES" altLang="es-ES" sz="1200">
              <a:solidFill>
                <a:srgbClr val="000066"/>
              </a:solidFill>
            </a:endParaRPr>
          </a:p>
        </p:txBody>
      </p:sp>
      <p:cxnSp>
        <p:nvCxnSpPr>
          <p:cNvPr id="22536" name="AutoShape 131">
            <a:extLst>
              <a:ext uri="{FF2B5EF4-FFF2-40B4-BE49-F238E27FC236}">
                <a16:creationId xmlns:a16="http://schemas.microsoft.com/office/drawing/2014/main" id="{439CF831-77E2-46D5-8F28-24ABCCC7F791}"/>
              </a:ext>
            </a:extLst>
          </p:cNvPr>
          <p:cNvCxnSpPr>
            <a:cxnSpLocks noChangeShapeType="1"/>
            <a:stCxn id="22553" idx="3"/>
            <a:endCxn id="22550" idx="1"/>
          </p:cNvCxnSpPr>
          <p:nvPr/>
        </p:nvCxnSpPr>
        <p:spPr bwMode="auto">
          <a:xfrm flipV="1">
            <a:off x="3803650" y="3070225"/>
            <a:ext cx="263525" cy="47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22537" name="AutoShape 159">
            <a:extLst>
              <a:ext uri="{FF2B5EF4-FFF2-40B4-BE49-F238E27FC236}">
                <a16:creationId xmlns:a16="http://schemas.microsoft.com/office/drawing/2014/main" id="{A0815BD1-7C0E-440B-BB5F-FAF022A16401}"/>
              </a:ext>
            </a:extLst>
          </p:cNvPr>
          <p:cNvCxnSpPr>
            <a:cxnSpLocks noChangeShapeType="1"/>
            <a:endCxn id="22553" idx="1"/>
          </p:cNvCxnSpPr>
          <p:nvPr/>
        </p:nvCxnSpPr>
        <p:spPr bwMode="auto">
          <a:xfrm>
            <a:off x="2665413" y="3071813"/>
            <a:ext cx="273050" cy="317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2538" name="Group 160">
            <a:extLst>
              <a:ext uri="{FF2B5EF4-FFF2-40B4-BE49-F238E27FC236}">
                <a16:creationId xmlns:a16="http://schemas.microsoft.com/office/drawing/2014/main" id="{3E7AB0A0-A26B-45B8-8209-03886F1707C4}"/>
              </a:ext>
            </a:extLst>
          </p:cNvPr>
          <p:cNvGrpSpPr>
            <a:grpSpLocks/>
          </p:cNvGrpSpPr>
          <p:nvPr/>
        </p:nvGrpSpPr>
        <p:grpSpPr bwMode="auto">
          <a:xfrm>
            <a:off x="4067175" y="2492375"/>
            <a:ext cx="936625" cy="1152525"/>
            <a:chOff x="2154" y="1389"/>
            <a:chExt cx="607" cy="726"/>
          </a:xfrm>
        </p:grpSpPr>
        <p:sp>
          <p:nvSpPr>
            <p:cNvPr id="22550" name="Rectangle 161">
              <a:extLst>
                <a:ext uri="{FF2B5EF4-FFF2-40B4-BE49-F238E27FC236}">
                  <a16:creationId xmlns:a16="http://schemas.microsoft.com/office/drawing/2014/main" id="{66670D80-006D-4CBA-B889-F0A9DFF21FC0}"/>
                </a:ext>
              </a:extLst>
            </p:cNvPr>
            <p:cNvSpPr>
              <a:spLocks noChangeArrowheads="1"/>
            </p:cNvSpPr>
            <p:nvPr/>
          </p:nvSpPr>
          <p:spPr bwMode="auto">
            <a:xfrm>
              <a:off x="2154" y="1546"/>
              <a:ext cx="607" cy="413"/>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hlinkClick r:id="rId6" action="ppaction://hlinksldjump"/>
                </a:rPr>
                <a:t>Ejecución, Seguimiento y Control</a:t>
              </a:r>
              <a:endParaRPr lang="es-ES" altLang="es-ES" sz="1000">
                <a:solidFill>
                  <a:srgbClr val="000066"/>
                </a:solidFill>
              </a:endParaRPr>
            </a:p>
          </p:txBody>
        </p:sp>
        <p:sp>
          <p:nvSpPr>
            <p:cNvPr id="22551" name="Rectangle 162">
              <a:extLst>
                <a:ext uri="{FF2B5EF4-FFF2-40B4-BE49-F238E27FC236}">
                  <a16:creationId xmlns:a16="http://schemas.microsoft.com/office/drawing/2014/main" id="{F412B3DD-90F0-400A-94A1-EF7B54CBBB72}"/>
                </a:ext>
              </a:extLst>
            </p:cNvPr>
            <p:cNvSpPr>
              <a:spLocks noChangeArrowheads="1"/>
            </p:cNvSpPr>
            <p:nvPr/>
          </p:nvSpPr>
          <p:spPr bwMode="auto">
            <a:xfrm>
              <a:off x="2154" y="1389"/>
              <a:ext cx="607" cy="159"/>
            </a:xfrm>
            <a:prstGeom prst="rect">
              <a:avLst/>
            </a:prstGeom>
            <a:solidFill>
              <a:srgbClr val="FF9900"/>
            </a:solidFill>
            <a:ln w="9525" algn="ctr">
              <a:solidFill>
                <a:srgbClr val="FF99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solidFill>
                    <a:srgbClr val="000066"/>
                  </a:solidFill>
                </a:rPr>
                <a:t>(2) Analista Funcional</a:t>
              </a:r>
              <a:endParaRPr lang="es-ES" altLang="es-ES" sz="800" b="1" dirty="0">
                <a:solidFill>
                  <a:srgbClr val="000066"/>
                </a:solidFill>
              </a:endParaRPr>
            </a:p>
          </p:txBody>
        </p:sp>
        <p:sp>
          <p:nvSpPr>
            <p:cNvPr id="22552" name="Rectangle 163">
              <a:extLst>
                <a:ext uri="{FF2B5EF4-FFF2-40B4-BE49-F238E27FC236}">
                  <a16:creationId xmlns:a16="http://schemas.microsoft.com/office/drawing/2014/main" id="{59FACE3D-B8C9-4B24-BA9D-DB3E833C7761}"/>
                </a:ext>
              </a:extLst>
            </p:cNvPr>
            <p:cNvSpPr>
              <a:spLocks noChangeArrowheads="1"/>
            </p:cNvSpPr>
            <p:nvPr/>
          </p:nvSpPr>
          <p:spPr bwMode="auto">
            <a:xfrm>
              <a:off x="2154" y="1959"/>
              <a:ext cx="607" cy="156"/>
            </a:xfrm>
            <a:prstGeom prst="rect">
              <a:avLst/>
            </a:prstGeom>
            <a:solidFill>
              <a:srgbClr val="FF9900"/>
            </a:solidFill>
            <a:ln w="9525" algn="ctr">
              <a:solidFill>
                <a:srgbClr val="FF99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E" altLang="es-ES" sz="800" b="1" dirty="0">
                <a:solidFill>
                  <a:srgbClr val="000066"/>
                </a:solidFill>
              </a:endParaRPr>
            </a:p>
          </p:txBody>
        </p:sp>
      </p:grpSp>
      <p:cxnSp>
        <p:nvCxnSpPr>
          <p:cNvPr id="22539" name="AutoShape 166">
            <a:extLst>
              <a:ext uri="{FF2B5EF4-FFF2-40B4-BE49-F238E27FC236}">
                <a16:creationId xmlns:a16="http://schemas.microsoft.com/office/drawing/2014/main" id="{74D5705A-5606-4AE0-BAA6-8AD5AF84D0BD}"/>
              </a:ext>
            </a:extLst>
          </p:cNvPr>
          <p:cNvCxnSpPr>
            <a:cxnSpLocks noChangeShapeType="1"/>
            <a:stCxn id="22550" idx="3"/>
            <a:endCxn id="22558" idx="1"/>
          </p:cNvCxnSpPr>
          <p:nvPr/>
        </p:nvCxnSpPr>
        <p:spPr bwMode="auto">
          <a:xfrm flipV="1">
            <a:off x="5003800" y="3068638"/>
            <a:ext cx="273050" cy="158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22540" name="Picture 194">
            <a:extLst>
              <a:ext uri="{FF2B5EF4-FFF2-40B4-BE49-F238E27FC236}">
                <a16:creationId xmlns:a16="http://schemas.microsoft.com/office/drawing/2014/main" id="{B8E97434-E308-40AD-A232-8975D17268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9300" y="4138613"/>
            <a:ext cx="5238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1" name="Rectangle 195">
            <a:extLst>
              <a:ext uri="{FF2B5EF4-FFF2-40B4-BE49-F238E27FC236}">
                <a16:creationId xmlns:a16="http://schemas.microsoft.com/office/drawing/2014/main" id="{3B1DD9FD-5824-4C31-9840-5146B8783257}"/>
              </a:ext>
            </a:extLst>
          </p:cNvPr>
          <p:cNvSpPr>
            <a:spLocks noChangeArrowheads="1"/>
          </p:cNvSpPr>
          <p:nvPr/>
        </p:nvSpPr>
        <p:spPr bwMode="auto">
          <a:xfrm>
            <a:off x="5635625" y="4630738"/>
            <a:ext cx="8763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ES" sz="800" b="1">
                <a:solidFill>
                  <a:srgbClr val="000066"/>
                </a:solidFill>
              </a:rPr>
              <a:t>Archivos del Proyecto</a:t>
            </a:r>
          </a:p>
        </p:txBody>
      </p:sp>
      <p:cxnSp>
        <p:nvCxnSpPr>
          <p:cNvPr id="22542" name="AutoShape 197">
            <a:extLst>
              <a:ext uri="{FF2B5EF4-FFF2-40B4-BE49-F238E27FC236}">
                <a16:creationId xmlns:a16="http://schemas.microsoft.com/office/drawing/2014/main" id="{AAA196D1-0BE8-46A8-BC9D-98DFCCFF94CD}"/>
              </a:ext>
            </a:extLst>
          </p:cNvPr>
          <p:cNvCxnSpPr>
            <a:cxnSpLocks noChangeShapeType="1"/>
            <a:stCxn id="22560" idx="2"/>
          </p:cNvCxnSpPr>
          <p:nvPr/>
        </p:nvCxnSpPr>
        <p:spPr bwMode="auto">
          <a:xfrm rot="16200000" flipH="1">
            <a:off x="5415756" y="3936207"/>
            <a:ext cx="706437" cy="120650"/>
          </a:xfrm>
          <a:prstGeom prst="bentConnector2">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22543" name="Group 198">
            <a:extLst>
              <a:ext uri="{FF2B5EF4-FFF2-40B4-BE49-F238E27FC236}">
                <a16:creationId xmlns:a16="http://schemas.microsoft.com/office/drawing/2014/main" id="{C08908AB-4160-42B4-AE0E-AAB730BE6F1E}"/>
              </a:ext>
            </a:extLst>
          </p:cNvPr>
          <p:cNvGrpSpPr>
            <a:grpSpLocks/>
          </p:cNvGrpSpPr>
          <p:nvPr/>
        </p:nvGrpSpPr>
        <p:grpSpPr bwMode="auto">
          <a:xfrm>
            <a:off x="6473826" y="3996532"/>
            <a:ext cx="1104900" cy="817562"/>
            <a:chOff x="-23" y="1117"/>
            <a:chExt cx="696" cy="515"/>
          </a:xfrm>
        </p:grpSpPr>
        <p:pic>
          <p:nvPicPr>
            <p:cNvPr id="22548" name="Picture 199">
              <a:extLst>
                <a:ext uri="{FF2B5EF4-FFF2-40B4-BE49-F238E27FC236}">
                  <a16:creationId xmlns:a16="http://schemas.microsoft.com/office/drawing/2014/main" id="{F33A30B4-D7AB-48A7-8E77-5C70097A12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549" name="Rectangle 200">
              <a:extLst>
                <a:ext uri="{FF2B5EF4-FFF2-40B4-BE49-F238E27FC236}">
                  <a16:creationId xmlns:a16="http://schemas.microsoft.com/office/drawing/2014/main" id="{0419AABC-7C74-49D9-A7DF-F34048DDACA1}"/>
                </a:ext>
              </a:extLst>
            </p:cNvPr>
            <p:cNvSpPr>
              <a:spLocks noChangeArrowheads="1"/>
            </p:cNvSpPr>
            <p:nvPr/>
          </p:nvSpPr>
          <p:spPr bwMode="auto">
            <a:xfrm>
              <a:off x="-23" y="1450"/>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800" b="1">
                  <a:solidFill>
                    <a:srgbClr val="000066"/>
                  </a:solidFill>
                </a:rPr>
                <a:t>Gestor de la Configuración</a:t>
              </a:r>
              <a:endParaRPr lang="es-ES" altLang="es-ES" sz="800" b="1">
                <a:solidFill>
                  <a:srgbClr val="000066"/>
                </a:solidFill>
              </a:endParaRPr>
            </a:p>
          </p:txBody>
        </p:sp>
      </p:grpSp>
      <p:cxnSp>
        <p:nvCxnSpPr>
          <p:cNvPr id="22544" name="AutoShape 201">
            <a:extLst>
              <a:ext uri="{FF2B5EF4-FFF2-40B4-BE49-F238E27FC236}">
                <a16:creationId xmlns:a16="http://schemas.microsoft.com/office/drawing/2014/main" id="{6B6195F3-2EBD-4A21-BB93-1DD968F63BF9}"/>
              </a:ext>
            </a:extLst>
          </p:cNvPr>
          <p:cNvCxnSpPr>
            <a:cxnSpLocks noChangeShapeType="1"/>
          </p:cNvCxnSpPr>
          <p:nvPr/>
        </p:nvCxnSpPr>
        <p:spPr bwMode="auto">
          <a:xfrm>
            <a:off x="6350000" y="4365625"/>
            <a:ext cx="339725"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2545" name="Group 202">
            <a:extLst>
              <a:ext uri="{FF2B5EF4-FFF2-40B4-BE49-F238E27FC236}">
                <a16:creationId xmlns:a16="http://schemas.microsoft.com/office/drawing/2014/main" id="{FD0EBFB1-2D4E-4A73-A396-7DAEC2E11174}"/>
              </a:ext>
            </a:extLst>
          </p:cNvPr>
          <p:cNvGrpSpPr>
            <a:grpSpLocks/>
          </p:cNvGrpSpPr>
          <p:nvPr/>
        </p:nvGrpSpPr>
        <p:grpSpPr bwMode="auto">
          <a:xfrm>
            <a:off x="2084388" y="2863850"/>
            <a:ext cx="719137" cy="700088"/>
            <a:chOff x="2406" y="2206"/>
            <a:chExt cx="589" cy="579"/>
          </a:xfrm>
        </p:grpSpPr>
        <p:pic>
          <p:nvPicPr>
            <p:cNvPr id="22546" name="Picture 203">
              <a:extLst>
                <a:ext uri="{FF2B5EF4-FFF2-40B4-BE49-F238E27FC236}">
                  <a16:creationId xmlns:a16="http://schemas.microsoft.com/office/drawing/2014/main" id="{F8843D83-8E4C-43E6-A56C-F77B18646A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7" name="Rectangle 204">
              <a:extLst>
                <a:ext uri="{FF2B5EF4-FFF2-40B4-BE49-F238E27FC236}">
                  <a16:creationId xmlns:a16="http://schemas.microsoft.com/office/drawing/2014/main" id="{97647428-96AD-4A48-8434-1223EC6FB846}"/>
                </a:ext>
              </a:extLst>
            </p:cNvPr>
            <p:cNvSpPr>
              <a:spLocks noChangeArrowheads="1"/>
            </p:cNvSpPr>
            <p:nvPr/>
          </p:nvSpPr>
          <p:spPr bwMode="auto">
            <a:xfrm>
              <a:off x="2406" y="2546"/>
              <a:ext cx="58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800" b="1">
                  <a:solidFill>
                    <a:srgbClr val="000066"/>
                  </a:solidFill>
                </a:rPr>
                <a:t>Propuesta Aprobada</a:t>
              </a:r>
              <a:endParaRPr lang="es-ES" altLang="es-ES" sz="800" b="1">
                <a:solidFill>
                  <a:srgbClr val="000066"/>
                </a:solidFill>
              </a:endParaRP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508" name="Group 684">
            <a:extLst>
              <a:ext uri="{FF2B5EF4-FFF2-40B4-BE49-F238E27FC236}">
                <a16:creationId xmlns:a16="http://schemas.microsoft.com/office/drawing/2014/main" id="{01ADEB29-6E72-4E39-A8AE-9D60E41C2A6B}"/>
              </a:ext>
            </a:extLst>
          </p:cNvPr>
          <p:cNvGraphicFramePr>
            <a:graphicFrameLocks noGrp="1"/>
          </p:cNvGraphicFramePr>
          <p:nvPr>
            <p:ph/>
            <p:extLst>
              <p:ext uri="{D42A27DB-BD31-4B8C-83A1-F6EECF244321}">
                <p14:modId xmlns:p14="http://schemas.microsoft.com/office/powerpoint/2010/main" val="1161629538"/>
              </p:ext>
            </p:extLst>
          </p:nvPr>
        </p:nvGraphicFramePr>
        <p:xfrm>
          <a:off x="179388" y="1212850"/>
          <a:ext cx="8785225" cy="5237163"/>
        </p:xfrm>
        <a:graphic>
          <a:graphicData uri="http://schemas.openxmlformats.org/drawingml/2006/table">
            <a:tbl>
              <a:tblPr/>
              <a:tblGrid>
                <a:gridCol w="388937">
                  <a:extLst>
                    <a:ext uri="{9D8B030D-6E8A-4147-A177-3AD203B41FA5}">
                      <a16:colId xmlns:a16="http://schemas.microsoft.com/office/drawing/2014/main" val="20000"/>
                    </a:ext>
                  </a:extLst>
                </a:gridCol>
                <a:gridCol w="1411288">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gridCol w="2881313">
                  <a:extLst>
                    <a:ext uri="{9D8B030D-6E8A-4147-A177-3AD203B41FA5}">
                      <a16:colId xmlns:a16="http://schemas.microsoft.com/office/drawing/2014/main" val="20003"/>
                    </a:ext>
                  </a:extLst>
                </a:gridCol>
                <a:gridCol w="2879725">
                  <a:extLst>
                    <a:ext uri="{9D8B030D-6E8A-4147-A177-3AD203B41FA5}">
                      <a16:colId xmlns:a16="http://schemas.microsoft.com/office/drawing/2014/main" val="20004"/>
                    </a:ext>
                  </a:extLst>
                </a:gridCol>
              </a:tblGrid>
              <a:tr h="5182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rgbClr val="000066"/>
                          </a:solidFill>
                          <a:effectLst/>
                          <a:latin typeface="Arial" pitchFamily="34" charset="0"/>
                        </a:rPr>
                        <a:t>#</a:t>
                      </a:r>
                      <a:endParaRPr kumimoji="0" lang="es-ES" sz="1400" b="1" i="0" u="none" strike="noStrike" cap="none" normalizeH="0" baseline="0" dirty="0">
                        <a:ln>
                          <a:noFill/>
                        </a:ln>
                        <a:solidFill>
                          <a:srgbClr val="000066"/>
                        </a:solidFill>
                        <a:effectLst/>
                        <a:latin typeface="Arial" pitchFamily="34" charset="0"/>
                      </a:endParaRPr>
                    </a:p>
                  </a:txBody>
                  <a:tcPr marT="45726" marB="45726"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Rol del Responsable</a:t>
                      </a:r>
                      <a:endParaRPr kumimoji="0" lang="es-ES" sz="1400" b="1" i="0" u="none" strike="noStrike" cap="none" normalizeH="0" baseline="0">
                        <a:ln>
                          <a:noFill/>
                        </a:ln>
                        <a:solidFill>
                          <a:srgbClr val="000066"/>
                        </a:solidFill>
                        <a:effectLst/>
                        <a:latin typeface="Arial" pitchFamily="34" charset="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Nombre del Subproceso</a:t>
                      </a:r>
                      <a:endParaRPr kumimoji="0" lang="es-ES" sz="1400" b="1" i="0" u="none" strike="noStrike" cap="none" normalizeH="0" baseline="0">
                        <a:ln>
                          <a:noFill/>
                        </a:ln>
                        <a:solidFill>
                          <a:srgbClr val="000066"/>
                        </a:solidFill>
                        <a:effectLst/>
                        <a:latin typeface="Arial" pitchFamily="34" charset="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Descripción del Subproceso</a:t>
                      </a:r>
                      <a:endParaRPr kumimoji="0" lang="es-ES" sz="1400" b="1" i="0" u="none" strike="noStrike" cap="none" normalizeH="0" baseline="0">
                        <a:ln>
                          <a:noFill/>
                        </a:ln>
                        <a:solidFill>
                          <a:srgbClr val="000066"/>
                        </a:solidFill>
                        <a:effectLst/>
                        <a:latin typeface="Arial" pitchFamily="34" charset="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Herramientas</a:t>
                      </a:r>
                      <a:endParaRPr kumimoji="0" lang="es-ES" sz="1400" b="1" i="0" u="none" strike="noStrike" cap="none" normalizeH="0" baseline="0">
                        <a:ln>
                          <a:noFill/>
                        </a:ln>
                        <a:solidFill>
                          <a:srgbClr val="000066"/>
                        </a:solidFill>
                        <a:effectLst/>
                        <a:latin typeface="Arial" pitchFamily="34" charset="0"/>
                      </a:endParaRPr>
                    </a:p>
                  </a:txBody>
                  <a:tcPr marT="45726" marB="45726"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0"/>
                  </a:ext>
                </a:extLst>
              </a:tr>
              <a:tr h="18107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1</a:t>
                      </a:r>
                      <a:endParaRPr kumimoji="0" lang="es-ES" sz="1400" b="0" i="0" u="none" strike="noStrike" cap="none" normalizeH="0" baseline="0">
                        <a:ln>
                          <a:noFill/>
                        </a:ln>
                        <a:solidFill>
                          <a:srgbClr val="000066"/>
                        </a:solidFill>
                        <a:effectLst/>
                        <a:latin typeface="Arial" pitchFamily="34" charset="0"/>
                      </a:endParaRPr>
                    </a:p>
                  </a:txBody>
                  <a:tcPr marT="45726" marB="45726"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Jefe de proyectos</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Planificación</a:t>
                      </a: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rgbClr val="000066"/>
                          </a:solidFill>
                          <a:effectLst/>
                          <a:latin typeface="Arial" pitchFamily="34" charset="0"/>
                        </a:rPr>
                        <a:t>En esta etapa se crea el Plan del Proyecto, el cual debe ser aprobado por el cliente a través de un Acta de Reunión, dando así conformidad al plan y viso para el inicio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rgbClr val="000066"/>
                          </a:solidFill>
                          <a:effectLst/>
                          <a:latin typeface="Arial" pitchFamily="34" charset="0"/>
                        </a:rPr>
                        <a:t>De existir observaciones al Plan, estas quedaran registradas en un acta de reunión.</a:t>
                      </a:r>
                    </a:p>
                  </a:txBody>
                  <a:tcPr marT="45726" marB="45726"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rgbClr val="000066"/>
                          </a:solidFill>
                          <a:effectLst/>
                          <a:latin typeface="Arial" pitchFamily="34" charset="0"/>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rgbClr val="000066"/>
                          </a:solidFill>
                          <a:effectLst/>
                          <a:latin typeface="Arial" pitchFamily="34" charset="0"/>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dirty="0">
                          <a:ln>
                            <a:noFill/>
                          </a:ln>
                          <a:solidFill>
                            <a:srgbClr val="000066"/>
                          </a:solidFill>
                          <a:effectLst/>
                          <a:latin typeface="Arial" pitchFamily="34" charset="0"/>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PE" sz="1200" b="0" i="0" u="none" strike="noStrike" cap="none" normalizeH="0" baseline="0" dirty="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sz="1200" b="0" i="0" u="none" strike="noStrike" cap="none" normalizeH="0" baseline="0" dirty="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sz="1200" b="0" i="0" u="none" strike="noStrike" cap="none" normalizeH="0" baseline="0" dirty="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81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2</a:t>
                      </a:r>
                      <a:endParaRPr kumimoji="0" lang="es-ES" sz="1400" b="0" i="0" u="none" strike="noStrike" cap="none" normalizeH="0" baseline="0">
                        <a:ln>
                          <a:noFill/>
                        </a:ln>
                        <a:solidFill>
                          <a:srgbClr val="000066"/>
                        </a:solidFill>
                        <a:effectLst/>
                        <a:latin typeface="Arial" pitchFamily="34" charset="0"/>
                      </a:endParaRPr>
                    </a:p>
                  </a:txBody>
                  <a:tcPr marT="45726" marB="45726"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Analista funcional</a:t>
                      </a:r>
                      <a:endParaRPr kumimoji="0" lang="es-ES" sz="1200" b="0" i="0" u="none" strike="noStrike" cap="none" normalizeH="0" baseline="0" dirty="0">
                        <a:ln>
                          <a:noFill/>
                        </a:ln>
                        <a:solidFill>
                          <a:srgbClr val="000066"/>
                        </a:solidFill>
                        <a:effectLst/>
                        <a:latin typeface="Arial" pitchFamily="34" charset="0"/>
                      </a:endParaRPr>
                    </a:p>
                  </a:txBody>
                  <a:tcPr marT="45726" marB="45726"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Ejecución, Seguimiento y Control </a:t>
                      </a:r>
                      <a:endParaRPr kumimoji="0" lang="es-ES" sz="1200" b="0" i="0" u="none" strike="noStrike" cap="none" normalizeH="0" baseline="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En esta etapa, se ejecuta el “Plan del Proyecto”  y se realizan las actividades de seguimiento sobre lo planificado.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El analista funcional realiza la asignación de trabajo semanal al equipo de trabajo.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Los Analistas realizan el trabajo encomendado.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El seguimiento se realiza bajo el esquema de reuniones, efectuándose el control de cambios al Plan del Proyecto de ser necesario.</a:t>
                      </a:r>
                    </a:p>
                  </a:txBody>
                  <a:tcPr marT="45726" marB="45726"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MTREQM_V1.1</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LMC</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Informe de estado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Seguimiento al cronograma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Acta de reuniones</a:t>
                      </a:r>
                    </a:p>
                  </a:txBody>
                  <a:tcPr marT="45726" marB="45726"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584" name="AutoShape 576">
            <a:extLst>
              <a:ext uri="{FF2B5EF4-FFF2-40B4-BE49-F238E27FC236}">
                <a16:creationId xmlns:a16="http://schemas.microsoft.com/office/drawing/2014/main" id="{02162B79-79EE-4233-8DFF-4E89B357D10D}"/>
              </a:ext>
            </a:extLst>
          </p:cNvPr>
          <p:cNvSpPr>
            <a:spLocks noChangeArrowheads="1"/>
          </p:cNvSpPr>
          <p:nvPr/>
        </p:nvSpPr>
        <p:spPr bwMode="auto">
          <a:xfrm>
            <a:off x="179388" y="6400800"/>
            <a:ext cx="1008062" cy="287338"/>
          </a:xfrm>
          <a:prstGeom prst="flowChartAlternateProcess">
            <a:avLst/>
          </a:prstGeom>
          <a:solidFill>
            <a:srgbClr val="FF6600"/>
          </a:solidFill>
          <a:ln w="9525">
            <a:solidFill>
              <a:srgbClr val="FF66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solidFill>
                  <a:srgbClr val="000066"/>
                </a:solidFill>
                <a:hlinkClick r:id="rId2" action="ppaction://hlinksldjump"/>
              </a:rPr>
              <a:t>Regresar</a:t>
            </a:r>
            <a:endParaRPr lang="es-ES" altLang="es-ES" sz="1200">
              <a:solidFill>
                <a:srgbClr val="000066"/>
              </a:solidFill>
            </a:endParaRPr>
          </a:p>
        </p:txBody>
      </p:sp>
      <p:sp>
        <p:nvSpPr>
          <p:cNvPr id="23585" name="Text Box 682">
            <a:extLst>
              <a:ext uri="{FF2B5EF4-FFF2-40B4-BE49-F238E27FC236}">
                <a16:creationId xmlns:a16="http://schemas.microsoft.com/office/drawing/2014/main" id="{85CB5846-6677-4D47-9F7D-509F47BE9503}"/>
              </a:ext>
            </a:extLst>
          </p:cNvPr>
          <p:cNvSpPr txBox="1">
            <a:spLocks noChangeArrowheads="1"/>
          </p:cNvSpPr>
          <p:nvPr/>
        </p:nvSpPr>
        <p:spPr bwMode="auto">
          <a:xfrm>
            <a:off x="1352550" y="100013"/>
            <a:ext cx="76120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200">
                <a:solidFill>
                  <a:schemeClr val="bg1"/>
                </a:solidFill>
              </a:rPr>
              <a:t>Subprocesos del Proceso de Gestión de Proyectos</a:t>
            </a:r>
            <a:endParaRPr lang="es-ES" altLang="es-ES" sz="3200" b="1">
              <a:solidFill>
                <a:schemeClr val="bg1"/>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701" name="Group 61">
            <a:extLst>
              <a:ext uri="{FF2B5EF4-FFF2-40B4-BE49-F238E27FC236}">
                <a16:creationId xmlns:a16="http://schemas.microsoft.com/office/drawing/2014/main" id="{E4AC0BBE-E9FA-40E6-A061-A9EFE81AA7E7}"/>
              </a:ext>
            </a:extLst>
          </p:cNvPr>
          <p:cNvGraphicFramePr>
            <a:graphicFrameLocks noGrp="1"/>
          </p:cNvGraphicFramePr>
          <p:nvPr>
            <p:ph/>
            <p:extLst>
              <p:ext uri="{D42A27DB-BD31-4B8C-83A1-F6EECF244321}">
                <p14:modId xmlns:p14="http://schemas.microsoft.com/office/powerpoint/2010/main" val="1964169326"/>
              </p:ext>
            </p:extLst>
          </p:nvPr>
        </p:nvGraphicFramePr>
        <p:xfrm>
          <a:off x="179388" y="1473200"/>
          <a:ext cx="8785225" cy="2730561"/>
        </p:xfrm>
        <a:graphic>
          <a:graphicData uri="http://schemas.openxmlformats.org/drawingml/2006/table">
            <a:tbl>
              <a:tblPr/>
              <a:tblGrid>
                <a:gridCol w="388937">
                  <a:extLst>
                    <a:ext uri="{9D8B030D-6E8A-4147-A177-3AD203B41FA5}">
                      <a16:colId xmlns:a16="http://schemas.microsoft.com/office/drawing/2014/main" val="20000"/>
                    </a:ext>
                  </a:extLst>
                </a:gridCol>
                <a:gridCol w="1411288">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gridCol w="2881313">
                  <a:extLst>
                    <a:ext uri="{9D8B030D-6E8A-4147-A177-3AD203B41FA5}">
                      <a16:colId xmlns:a16="http://schemas.microsoft.com/office/drawing/2014/main" val="20003"/>
                    </a:ext>
                  </a:extLst>
                </a:gridCol>
                <a:gridCol w="2879725">
                  <a:extLst>
                    <a:ext uri="{9D8B030D-6E8A-4147-A177-3AD203B41FA5}">
                      <a16:colId xmlns:a16="http://schemas.microsoft.com/office/drawing/2014/main" val="20004"/>
                    </a:ext>
                  </a:extLst>
                </a:gridCol>
              </a:tblGrid>
              <a:tr h="518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rgbClr val="000066"/>
                          </a:solidFill>
                          <a:effectLst/>
                          <a:latin typeface="Arial" pitchFamily="34" charset="0"/>
                        </a:rPr>
                        <a:t>#</a:t>
                      </a:r>
                      <a:endParaRPr kumimoji="0" lang="es-ES" sz="1400" b="1" i="0" u="none" strike="noStrike" cap="none" normalizeH="0" baseline="0" dirty="0">
                        <a:ln>
                          <a:noFill/>
                        </a:ln>
                        <a:solidFill>
                          <a:srgbClr val="000066"/>
                        </a:solidFill>
                        <a:effectLst/>
                        <a:latin typeface="Arial" pitchFamily="34" charset="0"/>
                      </a:endParaRPr>
                    </a:p>
                  </a:txBody>
                  <a:tcPr marT="45683" marB="45683" horzOverflow="overflow">
                    <a:lnL w="28575" cap="flat" cmpd="sng" algn="ctr">
                      <a:solidFill>
                        <a:srgbClr val="FF9900"/>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Rol del Responsable</a:t>
                      </a:r>
                      <a:endParaRPr kumimoji="0" lang="es-ES" sz="1400" b="1" i="0" u="none" strike="noStrike" cap="none" normalizeH="0" baseline="0">
                        <a:ln>
                          <a:noFill/>
                        </a:ln>
                        <a:solidFill>
                          <a:srgbClr val="000066"/>
                        </a:solidFill>
                        <a:effectLst/>
                        <a:latin typeface="Arial" pitchFamily="34" charset="0"/>
                      </a:endParaRPr>
                    </a:p>
                  </a:txBody>
                  <a:tcPr marT="45683" marB="456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Nombre del Subproceso</a:t>
                      </a:r>
                      <a:endParaRPr kumimoji="0" lang="es-ES" sz="1400" b="1" i="0" u="none" strike="noStrike" cap="none" normalizeH="0" baseline="0">
                        <a:ln>
                          <a:noFill/>
                        </a:ln>
                        <a:solidFill>
                          <a:srgbClr val="000066"/>
                        </a:solidFill>
                        <a:effectLst/>
                        <a:latin typeface="Arial" pitchFamily="34" charset="0"/>
                      </a:endParaRPr>
                    </a:p>
                  </a:txBody>
                  <a:tcPr marT="45683" marB="456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Descripción del Subproceso</a:t>
                      </a:r>
                      <a:endParaRPr kumimoji="0" lang="es-ES" sz="1400" b="1" i="0" u="none" strike="noStrike" cap="none" normalizeH="0" baseline="0">
                        <a:ln>
                          <a:noFill/>
                        </a:ln>
                        <a:solidFill>
                          <a:srgbClr val="000066"/>
                        </a:solidFill>
                        <a:effectLst/>
                        <a:latin typeface="Arial" pitchFamily="34" charset="0"/>
                      </a:endParaRPr>
                    </a:p>
                  </a:txBody>
                  <a:tcPr marT="45683" marB="456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Herramientas</a:t>
                      </a:r>
                      <a:endParaRPr kumimoji="0" lang="es-ES" sz="1400" b="1" i="0" u="none" strike="noStrike" cap="none" normalizeH="0" baseline="0">
                        <a:ln>
                          <a:noFill/>
                        </a:ln>
                        <a:solidFill>
                          <a:srgbClr val="000066"/>
                        </a:solidFill>
                        <a:effectLst/>
                        <a:latin typeface="Arial" pitchFamily="34" charset="0"/>
                      </a:endParaRPr>
                    </a:p>
                  </a:txBody>
                  <a:tcPr marT="45683" marB="45683" horzOverflow="overflow">
                    <a:lnL w="12700" cap="flat" cmpd="sng" algn="ctr">
                      <a:solidFill>
                        <a:schemeClr val="bg1"/>
                      </a:solidFill>
                      <a:prstDash val="solid"/>
                      <a:round/>
                      <a:headEnd type="none" w="med" len="med"/>
                      <a:tailEnd type="none" w="med" len="med"/>
                    </a:lnL>
                    <a:lnR w="28575" cap="flat" cmpd="sng" algn="ctr">
                      <a:solidFill>
                        <a:srgbClr val="FF9900"/>
                      </a:solidFill>
                      <a:prstDash val="solid"/>
                      <a:round/>
                      <a:headEnd type="none" w="med" len="med"/>
                      <a:tailEnd type="none" w="med" len="med"/>
                    </a:lnR>
                    <a:lnT w="28575" cap="flat" cmpd="sng" algn="ctr">
                      <a:solidFill>
                        <a:srgbClr val="FF9900"/>
                      </a:solidFill>
                      <a:prstDash val="solid"/>
                      <a:round/>
                      <a:headEnd type="none" w="med" len="med"/>
                      <a:tailEnd type="none" w="med" len="med"/>
                    </a:lnT>
                    <a:lnB w="19050" cap="flat" cmpd="sng" algn="ctr">
                      <a:solidFill>
                        <a:srgbClr val="FF9900"/>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val="10000"/>
                  </a:ext>
                </a:extLst>
              </a:tr>
              <a:tr h="2212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3</a:t>
                      </a:r>
                      <a:endParaRPr kumimoji="0" lang="es-ES" sz="1400" b="0" i="0" u="none" strike="noStrike" cap="none" normalizeH="0" baseline="0">
                        <a:ln>
                          <a:noFill/>
                        </a:ln>
                        <a:solidFill>
                          <a:srgbClr val="000066"/>
                        </a:solidFill>
                        <a:effectLst/>
                        <a:latin typeface="Arial" pitchFamily="34" charset="0"/>
                      </a:endParaRPr>
                    </a:p>
                  </a:txBody>
                  <a:tcPr marT="45683" marB="45683" horzOverflow="overflow">
                    <a:lnL w="28575"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Analista de calidad</a:t>
                      </a:r>
                      <a:endParaRPr kumimoji="0" lang="es-ES" sz="1200" b="0" i="0" u="none" strike="noStrike" cap="none" normalizeH="0" baseline="0" dirty="0">
                        <a:ln>
                          <a:noFill/>
                        </a:ln>
                        <a:solidFill>
                          <a:srgbClr val="000066"/>
                        </a:solidFill>
                        <a:effectLst/>
                        <a:latin typeface="Arial" pitchFamily="34" charset="0"/>
                      </a:endParaRPr>
                    </a:p>
                  </a:txBody>
                  <a:tcPr marT="45683" marB="4568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Cierre del Proyecto</a:t>
                      </a:r>
                      <a:endParaRPr kumimoji="0" lang="es-ES" sz="1200" b="0" i="0" u="none" strike="noStrike" cap="none" normalizeH="0" baseline="0">
                        <a:ln>
                          <a:noFill/>
                        </a:ln>
                        <a:solidFill>
                          <a:srgbClr val="000066"/>
                        </a:solidFill>
                        <a:effectLst/>
                        <a:latin typeface="Arial" pitchFamily="34" charset="0"/>
                      </a:endParaRPr>
                    </a:p>
                  </a:txBody>
                  <a:tcPr marT="45683" marB="4568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En esta etapa se elabora el acta de aceptación y cierre del Proyecto, el cual debe ser aprobada por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Se registran las oportunidades de mejora y las lecciones aprendidas.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Se archivan todos los entregables del proyecto y se hace la entrega Analista de configuración</a:t>
                      </a:r>
                    </a:p>
                  </a:txBody>
                  <a:tcPr marT="45683" marB="45683" horzOverflow="overflow">
                    <a:lnL w="19050" cap="flat" cmpd="sng" algn="ctr">
                      <a:solidFill>
                        <a:srgbClr val="FF9900"/>
                      </a:solidFill>
                      <a:prstDash val="solid"/>
                      <a:round/>
                      <a:headEnd type="none" w="med" len="med"/>
                      <a:tailEnd type="none" w="med" len="med"/>
                    </a:lnL>
                    <a:lnR w="19050"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Matriz de entregables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endParaRPr>
                    </a:p>
                  </a:txBody>
                  <a:tcPr marT="45683" marB="45683" horzOverflow="overflow">
                    <a:lnL w="19050" cap="flat" cmpd="sng" algn="ctr">
                      <a:solidFill>
                        <a:srgbClr val="FF9900"/>
                      </a:solidFill>
                      <a:prstDash val="solid"/>
                      <a:round/>
                      <a:headEnd type="none" w="med" len="med"/>
                      <a:tailEnd type="none" w="med" len="med"/>
                    </a:lnL>
                    <a:lnR w="28575" cap="flat" cmpd="sng" algn="ctr">
                      <a:solidFill>
                        <a:srgbClr val="FF9900"/>
                      </a:solidFill>
                      <a:prstDash val="solid"/>
                      <a:round/>
                      <a:headEnd type="none" w="med" len="med"/>
                      <a:tailEnd type="none" w="med" len="med"/>
                    </a:lnR>
                    <a:lnT w="19050" cap="flat" cmpd="sng" algn="ctr">
                      <a:solidFill>
                        <a:srgbClr val="FF9900"/>
                      </a:solidFill>
                      <a:prstDash val="solid"/>
                      <a:round/>
                      <a:headEnd type="none" w="med" len="med"/>
                      <a:tailEnd type="none" w="med" len="med"/>
                    </a:lnT>
                    <a:lnB w="28575" cap="flat" cmpd="sng" algn="ctr">
                      <a:solidFill>
                        <a:srgbClr val="FF99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602" name="AutoShape 41">
            <a:extLst>
              <a:ext uri="{FF2B5EF4-FFF2-40B4-BE49-F238E27FC236}">
                <a16:creationId xmlns:a16="http://schemas.microsoft.com/office/drawing/2014/main" id="{9BD7C4DC-6888-4D23-925E-71B5B63218D9}"/>
              </a:ext>
            </a:extLst>
          </p:cNvPr>
          <p:cNvSpPr>
            <a:spLocks noChangeArrowheads="1"/>
          </p:cNvSpPr>
          <p:nvPr/>
        </p:nvSpPr>
        <p:spPr bwMode="auto">
          <a:xfrm>
            <a:off x="179388" y="6400800"/>
            <a:ext cx="1008062" cy="287338"/>
          </a:xfrm>
          <a:prstGeom prst="flowChartAlternateProcess">
            <a:avLst/>
          </a:prstGeom>
          <a:solidFill>
            <a:srgbClr val="FF6600"/>
          </a:solidFill>
          <a:ln w="9525">
            <a:solidFill>
              <a:srgbClr val="FF66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solidFill>
                  <a:srgbClr val="000066"/>
                </a:solidFill>
                <a:hlinkClick r:id="rId2" action="ppaction://hlinksldjump"/>
              </a:rPr>
              <a:t>Regresar</a:t>
            </a:r>
            <a:endParaRPr lang="es-ES" altLang="es-ES" sz="1200">
              <a:solidFill>
                <a:srgbClr val="000066"/>
              </a:solidFill>
            </a:endParaRPr>
          </a:p>
        </p:txBody>
      </p:sp>
      <p:sp>
        <p:nvSpPr>
          <p:cNvPr id="24603" name="Text Box 62">
            <a:extLst>
              <a:ext uri="{FF2B5EF4-FFF2-40B4-BE49-F238E27FC236}">
                <a16:creationId xmlns:a16="http://schemas.microsoft.com/office/drawing/2014/main" id="{C1F7B2A0-4B3D-44AD-A3D5-7ADCA64D7145}"/>
              </a:ext>
            </a:extLst>
          </p:cNvPr>
          <p:cNvSpPr txBox="1">
            <a:spLocks noChangeArrowheads="1"/>
          </p:cNvSpPr>
          <p:nvPr/>
        </p:nvSpPr>
        <p:spPr bwMode="auto">
          <a:xfrm>
            <a:off x="1352550" y="100013"/>
            <a:ext cx="76120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200">
                <a:solidFill>
                  <a:schemeClr val="bg1"/>
                </a:solidFill>
              </a:rPr>
              <a:t>Subprocesos del Proceso de Gestión de Proyectos</a:t>
            </a:r>
            <a:endParaRPr lang="es-ES" altLang="es-ES" sz="3200" b="1">
              <a:solidFill>
                <a:schemeClr val="bg1"/>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8E1F144-E76B-4326-9D20-3FC4B3371280}"/>
              </a:ext>
            </a:extLst>
          </p:cNvPr>
          <p:cNvSpPr>
            <a:spLocks noChangeArrowheads="1"/>
          </p:cNvSpPr>
          <p:nvPr/>
        </p:nvSpPr>
        <p:spPr bwMode="auto">
          <a:xfrm>
            <a:off x="114300" y="1238250"/>
            <a:ext cx="8915400" cy="5502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sp>
        <p:nvSpPr>
          <p:cNvPr id="47107" name="Text Box 3">
            <a:extLst>
              <a:ext uri="{FF2B5EF4-FFF2-40B4-BE49-F238E27FC236}">
                <a16:creationId xmlns:a16="http://schemas.microsoft.com/office/drawing/2014/main" id="{10D91454-8A8F-410B-A2B1-5C27AD1F2FF6}"/>
              </a:ext>
            </a:extLst>
          </p:cNvPr>
          <p:cNvSpPr txBox="1">
            <a:spLocks noChangeArrowheads="1"/>
          </p:cNvSpPr>
          <p:nvPr/>
        </p:nvSpPr>
        <p:spPr bwMode="auto">
          <a:xfrm>
            <a:off x="179388" y="1557338"/>
            <a:ext cx="87757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n-US" altLang="es-ES" sz="4800">
                <a:solidFill>
                  <a:srgbClr val="000066"/>
                </a:solidFill>
              </a:rPr>
              <a:t>5. Proceso de Gestión de Proyectos</a:t>
            </a:r>
          </a:p>
          <a:p>
            <a:pPr lvl="1">
              <a:lnSpc>
                <a:spcPts val="5600"/>
              </a:lnSpc>
              <a:spcBef>
                <a:spcPct val="50000"/>
              </a:spcBef>
            </a:pPr>
            <a:r>
              <a:rPr lang="es-PE" altLang="es-ES" sz="4800">
                <a:solidFill>
                  <a:srgbClr val="000066"/>
                </a:solidFill>
              </a:rPr>
              <a:t>5.2 Actividades</a:t>
            </a:r>
            <a:endParaRPr lang="en-US" altLang="es-ES" sz="4800">
              <a:solidFill>
                <a:srgbClr val="000066"/>
              </a:solidFill>
            </a:endParaRPr>
          </a:p>
        </p:txBody>
      </p:sp>
      <p:grpSp>
        <p:nvGrpSpPr>
          <p:cNvPr id="25604" name="Group 7">
            <a:extLst>
              <a:ext uri="{FF2B5EF4-FFF2-40B4-BE49-F238E27FC236}">
                <a16:creationId xmlns:a16="http://schemas.microsoft.com/office/drawing/2014/main" id="{26A4079F-712B-4729-86E2-591FAB9FC8FB}"/>
              </a:ext>
            </a:extLst>
          </p:cNvPr>
          <p:cNvGrpSpPr>
            <a:grpSpLocks/>
          </p:cNvGrpSpPr>
          <p:nvPr/>
        </p:nvGrpSpPr>
        <p:grpSpPr bwMode="auto">
          <a:xfrm>
            <a:off x="1128713" y="2247900"/>
            <a:ext cx="6884987" cy="3484563"/>
            <a:chOff x="711" y="1416"/>
            <a:chExt cx="4337" cy="2195"/>
          </a:xfrm>
        </p:grpSpPr>
        <p:sp>
          <p:nvSpPr>
            <p:cNvPr id="25605" name="Line 8">
              <a:extLst>
                <a:ext uri="{FF2B5EF4-FFF2-40B4-BE49-F238E27FC236}">
                  <a16:creationId xmlns:a16="http://schemas.microsoft.com/office/drawing/2014/main" id="{71881D68-AAE2-4B87-909D-B535751F2CC6}"/>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06" name="Line 9">
              <a:extLst>
                <a:ext uri="{FF2B5EF4-FFF2-40B4-BE49-F238E27FC236}">
                  <a16:creationId xmlns:a16="http://schemas.microsoft.com/office/drawing/2014/main" id="{5B76DC2C-5F35-4949-B83C-91C788B1A079}"/>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07" name="Line 10">
              <a:extLst>
                <a:ext uri="{FF2B5EF4-FFF2-40B4-BE49-F238E27FC236}">
                  <a16:creationId xmlns:a16="http://schemas.microsoft.com/office/drawing/2014/main" id="{7660FCCF-D719-4D78-8EB6-5EF4D09A6040}"/>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08" name="Line 11">
              <a:extLst>
                <a:ext uri="{FF2B5EF4-FFF2-40B4-BE49-F238E27FC236}">
                  <a16:creationId xmlns:a16="http://schemas.microsoft.com/office/drawing/2014/main" id="{4E80681C-B5DF-43D2-B084-C21FCD1AB0FF}"/>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09" name="Line 12">
              <a:extLst>
                <a:ext uri="{FF2B5EF4-FFF2-40B4-BE49-F238E27FC236}">
                  <a16:creationId xmlns:a16="http://schemas.microsoft.com/office/drawing/2014/main" id="{BE6CC9D1-0453-4916-A3DB-B0647A8ADADD}"/>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10" name="Line 13">
              <a:extLst>
                <a:ext uri="{FF2B5EF4-FFF2-40B4-BE49-F238E27FC236}">
                  <a16:creationId xmlns:a16="http://schemas.microsoft.com/office/drawing/2014/main" id="{7CA528E2-010A-4DB1-BEB2-429282FC2F20}"/>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11" name="Line 14">
              <a:extLst>
                <a:ext uri="{FF2B5EF4-FFF2-40B4-BE49-F238E27FC236}">
                  <a16:creationId xmlns:a16="http://schemas.microsoft.com/office/drawing/2014/main" id="{058ADFB7-9213-43EE-A22B-B3E9240294B5}"/>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12" name="Line 15">
              <a:extLst>
                <a:ext uri="{FF2B5EF4-FFF2-40B4-BE49-F238E27FC236}">
                  <a16:creationId xmlns:a16="http://schemas.microsoft.com/office/drawing/2014/main" id="{28C80A8A-5C4C-4C4A-8DF9-84976E14DF9B}"/>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13" name="Line 16">
              <a:extLst>
                <a:ext uri="{FF2B5EF4-FFF2-40B4-BE49-F238E27FC236}">
                  <a16:creationId xmlns:a16="http://schemas.microsoft.com/office/drawing/2014/main" id="{664B5D5C-76BD-4017-AEA1-D8DED1C31436}"/>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14" name="Line 17">
              <a:extLst>
                <a:ext uri="{FF2B5EF4-FFF2-40B4-BE49-F238E27FC236}">
                  <a16:creationId xmlns:a16="http://schemas.microsoft.com/office/drawing/2014/main" id="{0A2E9283-9352-4C12-8A03-A6DA104E7FF0}"/>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15" name="Line 18">
              <a:extLst>
                <a:ext uri="{FF2B5EF4-FFF2-40B4-BE49-F238E27FC236}">
                  <a16:creationId xmlns:a16="http://schemas.microsoft.com/office/drawing/2014/main" id="{7030F885-1560-4B3C-BB97-402776E12B73}"/>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16" name="Line 19">
              <a:extLst>
                <a:ext uri="{FF2B5EF4-FFF2-40B4-BE49-F238E27FC236}">
                  <a16:creationId xmlns:a16="http://schemas.microsoft.com/office/drawing/2014/main" id="{294C029B-B099-49B4-B9B9-B3BC6BA0C23B}"/>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17" name="Line 20">
              <a:extLst>
                <a:ext uri="{FF2B5EF4-FFF2-40B4-BE49-F238E27FC236}">
                  <a16:creationId xmlns:a16="http://schemas.microsoft.com/office/drawing/2014/main" id="{4FA427AA-9E9E-4928-96ED-B57BBA27520D}"/>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18" name="Line 21">
              <a:extLst>
                <a:ext uri="{FF2B5EF4-FFF2-40B4-BE49-F238E27FC236}">
                  <a16:creationId xmlns:a16="http://schemas.microsoft.com/office/drawing/2014/main" id="{62C70995-C4CD-4688-9EEB-FA90A1114ECB}"/>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19" name="Line 22">
              <a:extLst>
                <a:ext uri="{FF2B5EF4-FFF2-40B4-BE49-F238E27FC236}">
                  <a16:creationId xmlns:a16="http://schemas.microsoft.com/office/drawing/2014/main" id="{5DDAD280-7B57-4552-8B1C-BA54D05D7219}"/>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20" name="Line 23">
              <a:extLst>
                <a:ext uri="{FF2B5EF4-FFF2-40B4-BE49-F238E27FC236}">
                  <a16:creationId xmlns:a16="http://schemas.microsoft.com/office/drawing/2014/main" id="{6C06DF66-3EC2-43EE-BC98-3189E394E6BE}"/>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21" name="Line 24">
              <a:extLst>
                <a:ext uri="{FF2B5EF4-FFF2-40B4-BE49-F238E27FC236}">
                  <a16:creationId xmlns:a16="http://schemas.microsoft.com/office/drawing/2014/main" id="{16BF2112-93B8-455A-8C74-B1DB120F3882}"/>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22" name="Line 25">
              <a:extLst>
                <a:ext uri="{FF2B5EF4-FFF2-40B4-BE49-F238E27FC236}">
                  <a16:creationId xmlns:a16="http://schemas.microsoft.com/office/drawing/2014/main" id="{922BCAB8-FB44-42D3-9E3B-502D7F1AA733}"/>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23" name="Line 26">
              <a:extLst>
                <a:ext uri="{FF2B5EF4-FFF2-40B4-BE49-F238E27FC236}">
                  <a16:creationId xmlns:a16="http://schemas.microsoft.com/office/drawing/2014/main" id="{8737BD3E-7A12-43C5-8644-904BF2BDE4CD}"/>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24" name="Line 27">
              <a:extLst>
                <a:ext uri="{FF2B5EF4-FFF2-40B4-BE49-F238E27FC236}">
                  <a16:creationId xmlns:a16="http://schemas.microsoft.com/office/drawing/2014/main" id="{ADA7AE73-35A0-4BA4-AB53-2CE7A4DF6439}"/>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25" name="Line 28">
              <a:extLst>
                <a:ext uri="{FF2B5EF4-FFF2-40B4-BE49-F238E27FC236}">
                  <a16:creationId xmlns:a16="http://schemas.microsoft.com/office/drawing/2014/main" id="{7E7BAC0C-05B4-418F-A569-D9288B11C9DA}"/>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26" name="Line 29">
              <a:extLst>
                <a:ext uri="{FF2B5EF4-FFF2-40B4-BE49-F238E27FC236}">
                  <a16:creationId xmlns:a16="http://schemas.microsoft.com/office/drawing/2014/main" id="{216381D6-8DFA-4E68-9897-12A099863AA9}"/>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27" name="Line 30">
              <a:extLst>
                <a:ext uri="{FF2B5EF4-FFF2-40B4-BE49-F238E27FC236}">
                  <a16:creationId xmlns:a16="http://schemas.microsoft.com/office/drawing/2014/main" id="{7DF46F59-97FA-4F9D-BA77-D72BA272BC3B}"/>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28" name="Line 31">
              <a:extLst>
                <a:ext uri="{FF2B5EF4-FFF2-40B4-BE49-F238E27FC236}">
                  <a16:creationId xmlns:a16="http://schemas.microsoft.com/office/drawing/2014/main" id="{30816D8F-53D4-4338-87C9-EA597D5E71E7}"/>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29" name="Line 32">
              <a:extLst>
                <a:ext uri="{FF2B5EF4-FFF2-40B4-BE49-F238E27FC236}">
                  <a16:creationId xmlns:a16="http://schemas.microsoft.com/office/drawing/2014/main" id="{3343414B-820B-4C8D-BAEF-DE962C043592}"/>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30" name="Line 33">
              <a:extLst>
                <a:ext uri="{FF2B5EF4-FFF2-40B4-BE49-F238E27FC236}">
                  <a16:creationId xmlns:a16="http://schemas.microsoft.com/office/drawing/2014/main" id="{65B0623B-108E-444D-B641-8937AFE3D162}"/>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31" name="Line 34">
              <a:extLst>
                <a:ext uri="{FF2B5EF4-FFF2-40B4-BE49-F238E27FC236}">
                  <a16:creationId xmlns:a16="http://schemas.microsoft.com/office/drawing/2014/main" id="{62F43E7F-987E-4FBC-BAAE-9A9304D7178C}"/>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32" name="Line 35">
              <a:extLst>
                <a:ext uri="{FF2B5EF4-FFF2-40B4-BE49-F238E27FC236}">
                  <a16:creationId xmlns:a16="http://schemas.microsoft.com/office/drawing/2014/main" id="{2D8A2F3F-0AE8-4DBF-862B-B47BB1E4B461}"/>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33" name="Line 36">
              <a:extLst>
                <a:ext uri="{FF2B5EF4-FFF2-40B4-BE49-F238E27FC236}">
                  <a16:creationId xmlns:a16="http://schemas.microsoft.com/office/drawing/2014/main" id="{79BDD785-91B5-46B3-8DEE-FB514E814F51}"/>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34" name="Line 37">
              <a:extLst>
                <a:ext uri="{FF2B5EF4-FFF2-40B4-BE49-F238E27FC236}">
                  <a16:creationId xmlns:a16="http://schemas.microsoft.com/office/drawing/2014/main" id="{768B1340-CA38-47A6-A915-BA229EF7D41E}"/>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35" name="Line 38">
              <a:extLst>
                <a:ext uri="{FF2B5EF4-FFF2-40B4-BE49-F238E27FC236}">
                  <a16:creationId xmlns:a16="http://schemas.microsoft.com/office/drawing/2014/main" id="{9D84F7FF-2259-40D8-BAD9-1F7559CB9F08}"/>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36" name="Line 39">
              <a:extLst>
                <a:ext uri="{FF2B5EF4-FFF2-40B4-BE49-F238E27FC236}">
                  <a16:creationId xmlns:a16="http://schemas.microsoft.com/office/drawing/2014/main" id="{C471A98E-00B7-4983-ACC5-83AA0F62A934}"/>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37" name="Line 40">
              <a:extLst>
                <a:ext uri="{FF2B5EF4-FFF2-40B4-BE49-F238E27FC236}">
                  <a16:creationId xmlns:a16="http://schemas.microsoft.com/office/drawing/2014/main" id="{D61AAE06-91C9-41AF-B11D-AB760D960FB4}"/>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38" name="Line 41">
              <a:extLst>
                <a:ext uri="{FF2B5EF4-FFF2-40B4-BE49-F238E27FC236}">
                  <a16:creationId xmlns:a16="http://schemas.microsoft.com/office/drawing/2014/main" id="{092E15B6-C348-4DC3-864E-98D7C3DF7644}"/>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39" name="Line 42">
              <a:extLst>
                <a:ext uri="{FF2B5EF4-FFF2-40B4-BE49-F238E27FC236}">
                  <a16:creationId xmlns:a16="http://schemas.microsoft.com/office/drawing/2014/main" id="{2AB426F5-E98B-4901-BFD6-CBE2F2818048}"/>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40" name="Line 43">
              <a:extLst>
                <a:ext uri="{FF2B5EF4-FFF2-40B4-BE49-F238E27FC236}">
                  <a16:creationId xmlns:a16="http://schemas.microsoft.com/office/drawing/2014/main" id="{508DFA4A-91AF-41CC-99ED-B4EF69873F18}"/>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41" name="Line 44">
              <a:extLst>
                <a:ext uri="{FF2B5EF4-FFF2-40B4-BE49-F238E27FC236}">
                  <a16:creationId xmlns:a16="http://schemas.microsoft.com/office/drawing/2014/main" id="{1606E68C-6A45-4F33-B2DB-4756CD7DF4ED}"/>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42" name="Line 45">
              <a:extLst>
                <a:ext uri="{FF2B5EF4-FFF2-40B4-BE49-F238E27FC236}">
                  <a16:creationId xmlns:a16="http://schemas.microsoft.com/office/drawing/2014/main" id="{A6D759DA-7FCF-49B8-B1FC-CED9F61CDBD2}"/>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43" name="Line 46">
              <a:extLst>
                <a:ext uri="{FF2B5EF4-FFF2-40B4-BE49-F238E27FC236}">
                  <a16:creationId xmlns:a16="http://schemas.microsoft.com/office/drawing/2014/main" id="{984FE900-5344-4929-84B2-7AD94B7D7A13}"/>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44" name="Line 47">
              <a:extLst>
                <a:ext uri="{FF2B5EF4-FFF2-40B4-BE49-F238E27FC236}">
                  <a16:creationId xmlns:a16="http://schemas.microsoft.com/office/drawing/2014/main" id="{8E958FDD-3871-4C6A-9614-A896835BBC1F}"/>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45" name="Line 48">
              <a:extLst>
                <a:ext uri="{FF2B5EF4-FFF2-40B4-BE49-F238E27FC236}">
                  <a16:creationId xmlns:a16="http://schemas.microsoft.com/office/drawing/2014/main" id="{BA24CE30-97AD-46D2-8530-E9DF5F5EDC27}"/>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46" name="Line 49">
              <a:extLst>
                <a:ext uri="{FF2B5EF4-FFF2-40B4-BE49-F238E27FC236}">
                  <a16:creationId xmlns:a16="http://schemas.microsoft.com/office/drawing/2014/main" id="{C890B285-C483-466F-BA11-F2AAFDA95672}"/>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47" name="Line 50">
              <a:extLst>
                <a:ext uri="{FF2B5EF4-FFF2-40B4-BE49-F238E27FC236}">
                  <a16:creationId xmlns:a16="http://schemas.microsoft.com/office/drawing/2014/main" id="{17B00EFC-6509-4C02-8C7B-E6DFBFE9C55E}"/>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48" name="Line 51">
              <a:extLst>
                <a:ext uri="{FF2B5EF4-FFF2-40B4-BE49-F238E27FC236}">
                  <a16:creationId xmlns:a16="http://schemas.microsoft.com/office/drawing/2014/main" id="{34E523CB-B33B-40C3-97DF-EDC3DC146CB0}"/>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49" name="Line 52">
              <a:extLst>
                <a:ext uri="{FF2B5EF4-FFF2-40B4-BE49-F238E27FC236}">
                  <a16:creationId xmlns:a16="http://schemas.microsoft.com/office/drawing/2014/main" id="{E36AEA2E-C6BB-4DC5-AF94-1C9EF35EFC8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50" name="Line 53">
              <a:extLst>
                <a:ext uri="{FF2B5EF4-FFF2-40B4-BE49-F238E27FC236}">
                  <a16:creationId xmlns:a16="http://schemas.microsoft.com/office/drawing/2014/main" id="{CE06FF39-FF00-42E6-9370-6130F35617B3}"/>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51" name="Line 54">
              <a:extLst>
                <a:ext uri="{FF2B5EF4-FFF2-40B4-BE49-F238E27FC236}">
                  <a16:creationId xmlns:a16="http://schemas.microsoft.com/office/drawing/2014/main" id="{86DCE453-416F-4501-B5F5-FF64A2C05151}"/>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52" name="Line 55">
              <a:extLst>
                <a:ext uri="{FF2B5EF4-FFF2-40B4-BE49-F238E27FC236}">
                  <a16:creationId xmlns:a16="http://schemas.microsoft.com/office/drawing/2014/main" id="{3459EB40-2B99-4A3A-AB4E-45356908FBB4}"/>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53" name="Line 56">
              <a:extLst>
                <a:ext uri="{FF2B5EF4-FFF2-40B4-BE49-F238E27FC236}">
                  <a16:creationId xmlns:a16="http://schemas.microsoft.com/office/drawing/2014/main" id="{2D6F9337-163E-48AF-A999-DEEE74A9F6B1}"/>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54" name="Line 57">
              <a:extLst>
                <a:ext uri="{FF2B5EF4-FFF2-40B4-BE49-F238E27FC236}">
                  <a16:creationId xmlns:a16="http://schemas.microsoft.com/office/drawing/2014/main" id="{11873D56-19D8-4337-869B-9A198E1FB7D1}"/>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55" name="Line 58">
              <a:extLst>
                <a:ext uri="{FF2B5EF4-FFF2-40B4-BE49-F238E27FC236}">
                  <a16:creationId xmlns:a16="http://schemas.microsoft.com/office/drawing/2014/main" id="{FE365D88-A2A6-4723-A1DC-030DAD248816}"/>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56" name="Line 59">
              <a:extLst>
                <a:ext uri="{FF2B5EF4-FFF2-40B4-BE49-F238E27FC236}">
                  <a16:creationId xmlns:a16="http://schemas.microsoft.com/office/drawing/2014/main" id="{B81492BC-0B8E-4B77-AFF2-461644BABE59}"/>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57" name="Line 60">
              <a:extLst>
                <a:ext uri="{FF2B5EF4-FFF2-40B4-BE49-F238E27FC236}">
                  <a16:creationId xmlns:a16="http://schemas.microsoft.com/office/drawing/2014/main" id="{B6487874-7247-4F1A-BDBD-F62C64CA1901}"/>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58" name="Line 61">
              <a:extLst>
                <a:ext uri="{FF2B5EF4-FFF2-40B4-BE49-F238E27FC236}">
                  <a16:creationId xmlns:a16="http://schemas.microsoft.com/office/drawing/2014/main" id="{1DAF6D5F-7DF2-4D62-B4FA-6A545AF6D4C8}"/>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59" name="Line 62">
              <a:extLst>
                <a:ext uri="{FF2B5EF4-FFF2-40B4-BE49-F238E27FC236}">
                  <a16:creationId xmlns:a16="http://schemas.microsoft.com/office/drawing/2014/main" id="{F01A9C24-AB83-4240-92A7-70AC4066F8B3}"/>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60" name="Line 63">
              <a:extLst>
                <a:ext uri="{FF2B5EF4-FFF2-40B4-BE49-F238E27FC236}">
                  <a16:creationId xmlns:a16="http://schemas.microsoft.com/office/drawing/2014/main" id="{D23F1B31-2E1F-459A-B875-09795A4A13EA}"/>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61" name="Line 64">
              <a:extLst>
                <a:ext uri="{FF2B5EF4-FFF2-40B4-BE49-F238E27FC236}">
                  <a16:creationId xmlns:a16="http://schemas.microsoft.com/office/drawing/2014/main" id="{FECEA113-4A07-416D-8AB3-5EDFAD8CEB67}"/>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62" name="Line 65">
              <a:extLst>
                <a:ext uri="{FF2B5EF4-FFF2-40B4-BE49-F238E27FC236}">
                  <a16:creationId xmlns:a16="http://schemas.microsoft.com/office/drawing/2014/main" id="{E28AE70F-E53D-43B4-BD80-B567577C6E79}"/>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63" name="Line 66">
              <a:extLst>
                <a:ext uri="{FF2B5EF4-FFF2-40B4-BE49-F238E27FC236}">
                  <a16:creationId xmlns:a16="http://schemas.microsoft.com/office/drawing/2014/main" id="{7E1A3B44-8C8E-44AB-90F5-FCF9E772D7E6}"/>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64" name="Line 67">
              <a:extLst>
                <a:ext uri="{FF2B5EF4-FFF2-40B4-BE49-F238E27FC236}">
                  <a16:creationId xmlns:a16="http://schemas.microsoft.com/office/drawing/2014/main" id="{1FF0763B-CA58-4557-89BD-7E91F887440A}"/>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65" name="Line 68">
              <a:extLst>
                <a:ext uri="{FF2B5EF4-FFF2-40B4-BE49-F238E27FC236}">
                  <a16:creationId xmlns:a16="http://schemas.microsoft.com/office/drawing/2014/main" id="{2FF536E0-4501-4191-AD12-470BF1F924F2}"/>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66" name="Line 69">
              <a:extLst>
                <a:ext uri="{FF2B5EF4-FFF2-40B4-BE49-F238E27FC236}">
                  <a16:creationId xmlns:a16="http://schemas.microsoft.com/office/drawing/2014/main" id="{2277151B-26AE-469A-AC37-9C2A1C47B1BB}"/>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67" name="Line 70">
              <a:extLst>
                <a:ext uri="{FF2B5EF4-FFF2-40B4-BE49-F238E27FC236}">
                  <a16:creationId xmlns:a16="http://schemas.microsoft.com/office/drawing/2014/main" id="{F8AD9A8A-04E7-40E8-936D-F09E4C407456}"/>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68" name="Line 71">
              <a:extLst>
                <a:ext uri="{FF2B5EF4-FFF2-40B4-BE49-F238E27FC236}">
                  <a16:creationId xmlns:a16="http://schemas.microsoft.com/office/drawing/2014/main" id="{A334F186-EA4D-4557-AF67-80D7AF561DEA}"/>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69" name="Line 72">
              <a:extLst>
                <a:ext uri="{FF2B5EF4-FFF2-40B4-BE49-F238E27FC236}">
                  <a16:creationId xmlns:a16="http://schemas.microsoft.com/office/drawing/2014/main" id="{F046A30C-DEFC-47D7-AD7F-863F03A3E093}"/>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70" name="Line 73">
              <a:extLst>
                <a:ext uri="{FF2B5EF4-FFF2-40B4-BE49-F238E27FC236}">
                  <a16:creationId xmlns:a16="http://schemas.microsoft.com/office/drawing/2014/main" id="{B10D0883-435E-4918-AF61-3A7F3514615B}"/>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71" name="Line 74">
              <a:extLst>
                <a:ext uri="{FF2B5EF4-FFF2-40B4-BE49-F238E27FC236}">
                  <a16:creationId xmlns:a16="http://schemas.microsoft.com/office/drawing/2014/main" id="{8B8298E0-A24B-40E6-865B-C0F78C3F4A91}"/>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72" name="Line 75">
              <a:extLst>
                <a:ext uri="{FF2B5EF4-FFF2-40B4-BE49-F238E27FC236}">
                  <a16:creationId xmlns:a16="http://schemas.microsoft.com/office/drawing/2014/main" id="{2B012003-C9EC-4068-B9A6-89B58990A2C4}"/>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73" name="Line 76">
              <a:extLst>
                <a:ext uri="{FF2B5EF4-FFF2-40B4-BE49-F238E27FC236}">
                  <a16:creationId xmlns:a16="http://schemas.microsoft.com/office/drawing/2014/main" id="{341A6488-7461-47C9-9696-1A515A3D91C6}"/>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74" name="Line 77">
              <a:extLst>
                <a:ext uri="{FF2B5EF4-FFF2-40B4-BE49-F238E27FC236}">
                  <a16:creationId xmlns:a16="http://schemas.microsoft.com/office/drawing/2014/main" id="{6005B1BA-20C8-49AA-A151-D8715E28F563}"/>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75" name="Line 78">
              <a:extLst>
                <a:ext uri="{FF2B5EF4-FFF2-40B4-BE49-F238E27FC236}">
                  <a16:creationId xmlns:a16="http://schemas.microsoft.com/office/drawing/2014/main" id="{45DEFB69-FBA9-4CEA-A6B5-8D7F1877F1AB}"/>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76" name="Line 79">
              <a:extLst>
                <a:ext uri="{FF2B5EF4-FFF2-40B4-BE49-F238E27FC236}">
                  <a16:creationId xmlns:a16="http://schemas.microsoft.com/office/drawing/2014/main" id="{ABF9A361-A9C4-4170-808C-286BEF72C41C}"/>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77" name="Line 80">
              <a:extLst>
                <a:ext uri="{FF2B5EF4-FFF2-40B4-BE49-F238E27FC236}">
                  <a16:creationId xmlns:a16="http://schemas.microsoft.com/office/drawing/2014/main" id="{E99C8B12-E5B0-42B8-914B-DEE5E91DD6F0}"/>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78" name="Line 81">
              <a:extLst>
                <a:ext uri="{FF2B5EF4-FFF2-40B4-BE49-F238E27FC236}">
                  <a16:creationId xmlns:a16="http://schemas.microsoft.com/office/drawing/2014/main" id="{9A4CDD31-4BA0-48CF-9FAB-79D3E66E283A}"/>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79" name="Line 82">
              <a:extLst>
                <a:ext uri="{FF2B5EF4-FFF2-40B4-BE49-F238E27FC236}">
                  <a16:creationId xmlns:a16="http://schemas.microsoft.com/office/drawing/2014/main" id="{64E92358-934A-4FA2-B73E-D3D4FF18B7B5}"/>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80" name="Line 83">
              <a:extLst>
                <a:ext uri="{FF2B5EF4-FFF2-40B4-BE49-F238E27FC236}">
                  <a16:creationId xmlns:a16="http://schemas.microsoft.com/office/drawing/2014/main" id="{9B7DB545-966F-48D6-952E-D8044AA989CE}"/>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81" name="Line 84">
              <a:extLst>
                <a:ext uri="{FF2B5EF4-FFF2-40B4-BE49-F238E27FC236}">
                  <a16:creationId xmlns:a16="http://schemas.microsoft.com/office/drawing/2014/main" id="{8A5F58EF-6C91-488B-8776-93528DC33723}"/>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82" name="Line 85">
              <a:extLst>
                <a:ext uri="{FF2B5EF4-FFF2-40B4-BE49-F238E27FC236}">
                  <a16:creationId xmlns:a16="http://schemas.microsoft.com/office/drawing/2014/main" id="{EE83CF4D-A627-4651-86D5-A4ACCB1C6300}"/>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83" name="Line 86">
              <a:extLst>
                <a:ext uri="{FF2B5EF4-FFF2-40B4-BE49-F238E27FC236}">
                  <a16:creationId xmlns:a16="http://schemas.microsoft.com/office/drawing/2014/main" id="{1C98EA60-653B-4CF8-9321-D63B5D786E25}"/>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84" name="Line 87">
              <a:extLst>
                <a:ext uri="{FF2B5EF4-FFF2-40B4-BE49-F238E27FC236}">
                  <a16:creationId xmlns:a16="http://schemas.microsoft.com/office/drawing/2014/main" id="{90375702-9624-44A6-A279-B026F31B5E68}"/>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85" name="Line 88">
              <a:extLst>
                <a:ext uri="{FF2B5EF4-FFF2-40B4-BE49-F238E27FC236}">
                  <a16:creationId xmlns:a16="http://schemas.microsoft.com/office/drawing/2014/main" id="{69E2167F-35DE-48FB-88DD-336EB1EFF62B}"/>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86" name="Line 89">
              <a:extLst>
                <a:ext uri="{FF2B5EF4-FFF2-40B4-BE49-F238E27FC236}">
                  <a16:creationId xmlns:a16="http://schemas.microsoft.com/office/drawing/2014/main" id="{8DA8CD7F-22EC-4CE4-8BDF-AC3596208DAB}"/>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87" name="Line 90">
              <a:extLst>
                <a:ext uri="{FF2B5EF4-FFF2-40B4-BE49-F238E27FC236}">
                  <a16:creationId xmlns:a16="http://schemas.microsoft.com/office/drawing/2014/main" id="{418D1E57-FC52-4BC0-8156-D78C7092F95F}"/>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88" name="Line 91">
              <a:extLst>
                <a:ext uri="{FF2B5EF4-FFF2-40B4-BE49-F238E27FC236}">
                  <a16:creationId xmlns:a16="http://schemas.microsoft.com/office/drawing/2014/main" id="{55A8A342-71DD-40BA-8277-C02473A773D8}"/>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89" name="Line 92">
              <a:extLst>
                <a:ext uri="{FF2B5EF4-FFF2-40B4-BE49-F238E27FC236}">
                  <a16:creationId xmlns:a16="http://schemas.microsoft.com/office/drawing/2014/main" id="{37B919D3-DD87-4FB5-822F-AAE8009B5931}"/>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90" name="Line 93">
              <a:extLst>
                <a:ext uri="{FF2B5EF4-FFF2-40B4-BE49-F238E27FC236}">
                  <a16:creationId xmlns:a16="http://schemas.microsoft.com/office/drawing/2014/main" id="{F2EC74E0-AE39-4803-9A71-54C19E652856}"/>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91" name="Line 94">
              <a:extLst>
                <a:ext uri="{FF2B5EF4-FFF2-40B4-BE49-F238E27FC236}">
                  <a16:creationId xmlns:a16="http://schemas.microsoft.com/office/drawing/2014/main" id="{D8F2F096-A931-4E9F-9D44-AC8EB317FAD4}"/>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92" name="Line 95">
              <a:extLst>
                <a:ext uri="{FF2B5EF4-FFF2-40B4-BE49-F238E27FC236}">
                  <a16:creationId xmlns:a16="http://schemas.microsoft.com/office/drawing/2014/main" id="{3F0C0A61-6EB2-49DE-A49E-B288BDBA45A2}"/>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93" name="Line 96">
              <a:extLst>
                <a:ext uri="{FF2B5EF4-FFF2-40B4-BE49-F238E27FC236}">
                  <a16:creationId xmlns:a16="http://schemas.microsoft.com/office/drawing/2014/main" id="{1D5222CF-4B26-4021-A635-BF22CDCFC313}"/>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94" name="Line 97">
              <a:extLst>
                <a:ext uri="{FF2B5EF4-FFF2-40B4-BE49-F238E27FC236}">
                  <a16:creationId xmlns:a16="http://schemas.microsoft.com/office/drawing/2014/main" id="{3378DD66-FC3C-4360-8028-153B63C222B9}"/>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95" name="Line 98">
              <a:extLst>
                <a:ext uri="{FF2B5EF4-FFF2-40B4-BE49-F238E27FC236}">
                  <a16:creationId xmlns:a16="http://schemas.microsoft.com/office/drawing/2014/main" id="{06F56868-40F8-4F97-80A9-2BC9FF778B08}"/>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96" name="Line 99">
              <a:extLst>
                <a:ext uri="{FF2B5EF4-FFF2-40B4-BE49-F238E27FC236}">
                  <a16:creationId xmlns:a16="http://schemas.microsoft.com/office/drawing/2014/main" id="{2D3835AB-57FA-44E5-B171-4B270E2FA061}"/>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97" name="Line 100">
              <a:extLst>
                <a:ext uri="{FF2B5EF4-FFF2-40B4-BE49-F238E27FC236}">
                  <a16:creationId xmlns:a16="http://schemas.microsoft.com/office/drawing/2014/main" id="{0D0F2435-79EB-48E6-89F6-876CC00124A7}"/>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98" name="Line 101">
              <a:extLst>
                <a:ext uri="{FF2B5EF4-FFF2-40B4-BE49-F238E27FC236}">
                  <a16:creationId xmlns:a16="http://schemas.microsoft.com/office/drawing/2014/main" id="{CF4D073D-CCF1-42D5-A14B-53982D9C56A9}"/>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699" name="Line 102">
              <a:extLst>
                <a:ext uri="{FF2B5EF4-FFF2-40B4-BE49-F238E27FC236}">
                  <a16:creationId xmlns:a16="http://schemas.microsoft.com/office/drawing/2014/main" id="{ACFD5CCA-7615-490B-9F77-A1E2763CDF63}"/>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700" name="Line 103">
              <a:extLst>
                <a:ext uri="{FF2B5EF4-FFF2-40B4-BE49-F238E27FC236}">
                  <a16:creationId xmlns:a16="http://schemas.microsoft.com/office/drawing/2014/main" id="{380969B2-5990-4C02-B121-D4F8CBEEB563}"/>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701" name="Line 104">
              <a:extLst>
                <a:ext uri="{FF2B5EF4-FFF2-40B4-BE49-F238E27FC236}">
                  <a16:creationId xmlns:a16="http://schemas.microsoft.com/office/drawing/2014/main" id="{671920A8-9C2D-405C-9C1F-1C5CE5F2633F}"/>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702" name="Line 105">
              <a:extLst>
                <a:ext uri="{FF2B5EF4-FFF2-40B4-BE49-F238E27FC236}">
                  <a16:creationId xmlns:a16="http://schemas.microsoft.com/office/drawing/2014/main" id="{F3B6EBDE-0299-4E1A-86EF-ED6A41CEE9FB}"/>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703" name="Line 106">
              <a:extLst>
                <a:ext uri="{FF2B5EF4-FFF2-40B4-BE49-F238E27FC236}">
                  <a16:creationId xmlns:a16="http://schemas.microsoft.com/office/drawing/2014/main" id="{91D3C6B3-A105-4C9A-8638-579DCCA23246}"/>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704" name="Line 107">
              <a:extLst>
                <a:ext uri="{FF2B5EF4-FFF2-40B4-BE49-F238E27FC236}">
                  <a16:creationId xmlns:a16="http://schemas.microsoft.com/office/drawing/2014/main" id="{CB8DC4B1-2C37-44A7-A1E5-10A63A73F0CA}"/>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705" name="Line 108">
              <a:extLst>
                <a:ext uri="{FF2B5EF4-FFF2-40B4-BE49-F238E27FC236}">
                  <a16:creationId xmlns:a16="http://schemas.microsoft.com/office/drawing/2014/main" id="{5566868E-102D-453D-83FF-634C9E7BBB06}"/>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706" name="Line 109">
              <a:extLst>
                <a:ext uri="{FF2B5EF4-FFF2-40B4-BE49-F238E27FC236}">
                  <a16:creationId xmlns:a16="http://schemas.microsoft.com/office/drawing/2014/main" id="{00E4D7E3-8E1B-4106-A484-7CD9C2145AD2}"/>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707" name="Line 110">
              <a:extLst>
                <a:ext uri="{FF2B5EF4-FFF2-40B4-BE49-F238E27FC236}">
                  <a16:creationId xmlns:a16="http://schemas.microsoft.com/office/drawing/2014/main" id="{C17E5385-11A6-4C90-A0DF-AE9B0CEBDE66}"/>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708" name="Line 111">
              <a:extLst>
                <a:ext uri="{FF2B5EF4-FFF2-40B4-BE49-F238E27FC236}">
                  <a16:creationId xmlns:a16="http://schemas.microsoft.com/office/drawing/2014/main" id="{F5F34918-A523-4BF2-B816-21D719F7E4D5}"/>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709" name="Line 112">
              <a:extLst>
                <a:ext uri="{FF2B5EF4-FFF2-40B4-BE49-F238E27FC236}">
                  <a16:creationId xmlns:a16="http://schemas.microsoft.com/office/drawing/2014/main" id="{87102011-3BCC-4150-B022-1FCDAFD5A845}"/>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710" name="Line 113">
              <a:extLst>
                <a:ext uri="{FF2B5EF4-FFF2-40B4-BE49-F238E27FC236}">
                  <a16:creationId xmlns:a16="http://schemas.microsoft.com/office/drawing/2014/main" id="{B2FFD0A4-4F5C-412A-90D3-0B1EBDE1A225}"/>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711" name="Line 114">
              <a:extLst>
                <a:ext uri="{FF2B5EF4-FFF2-40B4-BE49-F238E27FC236}">
                  <a16:creationId xmlns:a16="http://schemas.microsoft.com/office/drawing/2014/main" id="{5D0B2594-F28A-408F-B84D-927F4E965561}"/>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712" name="Line 115">
              <a:extLst>
                <a:ext uri="{FF2B5EF4-FFF2-40B4-BE49-F238E27FC236}">
                  <a16:creationId xmlns:a16="http://schemas.microsoft.com/office/drawing/2014/main" id="{77ADDE8B-5B51-4D44-AC77-C856CD343843}"/>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713" name="Line 116">
              <a:extLst>
                <a:ext uri="{FF2B5EF4-FFF2-40B4-BE49-F238E27FC236}">
                  <a16:creationId xmlns:a16="http://schemas.microsoft.com/office/drawing/2014/main" id="{93B267B6-11C1-46A6-94E3-61D2BB668711}"/>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714" name="Line 117">
              <a:extLst>
                <a:ext uri="{FF2B5EF4-FFF2-40B4-BE49-F238E27FC236}">
                  <a16:creationId xmlns:a16="http://schemas.microsoft.com/office/drawing/2014/main" id="{6B8D2CC1-4999-48DF-AD8D-BF9C0AA14B23}"/>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715" name="Line 118">
              <a:extLst>
                <a:ext uri="{FF2B5EF4-FFF2-40B4-BE49-F238E27FC236}">
                  <a16:creationId xmlns:a16="http://schemas.microsoft.com/office/drawing/2014/main" id="{E0F1E210-4A38-41CD-BF25-EB9EC292259E}"/>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5716" name="Line 119">
              <a:extLst>
                <a:ext uri="{FF2B5EF4-FFF2-40B4-BE49-F238E27FC236}">
                  <a16:creationId xmlns:a16="http://schemas.microsoft.com/office/drawing/2014/main" id="{9B124A55-DA76-48E1-8929-58F90539F510}"/>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fade">
                                      <p:cBhvr>
                                        <p:cTn id="7" dur="1000"/>
                                        <p:tgtEl>
                                          <p:spTgt spid="471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6"/>
                                        </p:tgtEl>
                                        <p:attrNameLst>
                                          <p:attrName>style.visibility</p:attrName>
                                        </p:attrNameLst>
                                      </p:cBhvr>
                                      <p:to>
                                        <p:strVal val="visible"/>
                                      </p:to>
                                    </p:set>
                                    <p:animEffect transition="in" filter="fade">
                                      <p:cBhvr>
                                        <p:cTn id="10" dur="10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p:bldP spid="4710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6A7A6629-F999-46C9-907A-6EBDFF404FF6}"/>
              </a:ext>
            </a:extLst>
          </p:cNvPr>
          <p:cNvSpPr txBox="1">
            <a:spLocks noChangeArrowheads="1"/>
          </p:cNvSpPr>
          <p:nvPr/>
        </p:nvSpPr>
        <p:spPr bwMode="auto">
          <a:xfrm>
            <a:off x="1285875" y="288925"/>
            <a:ext cx="7700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000">
                <a:solidFill>
                  <a:schemeClr val="bg1"/>
                </a:solidFill>
              </a:rPr>
              <a:t>Actividades del Subproceso de Planificación</a:t>
            </a:r>
            <a:endParaRPr lang="es-ES" altLang="es-ES" sz="3000" b="1">
              <a:solidFill>
                <a:schemeClr val="bg1"/>
              </a:solidFill>
            </a:endParaRPr>
          </a:p>
        </p:txBody>
      </p:sp>
      <p:grpSp>
        <p:nvGrpSpPr>
          <p:cNvPr id="27651" name="Group 37">
            <a:extLst>
              <a:ext uri="{FF2B5EF4-FFF2-40B4-BE49-F238E27FC236}">
                <a16:creationId xmlns:a16="http://schemas.microsoft.com/office/drawing/2014/main" id="{62346027-417D-4282-B331-D6ECCC14A6E8}"/>
              </a:ext>
            </a:extLst>
          </p:cNvPr>
          <p:cNvGrpSpPr>
            <a:grpSpLocks/>
          </p:cNvGrpSpPr>
          <p:nvPr/>
        </p:nvGrpSpPr>
        <p:grpSpPr bwMode="auto">
          <a:xfrm>
            <a:off x="4581525" y="2349500"/>
            <a:ext cx="963613" cy="1152525"/>
            <a:chOff x="1474" y="1389"/>
            <a:chExt cx="607" cy="726"/>
          </a:xfrm>
        </p:grpSpPr>
        <p:sp>
          <p:nvSpPr>
            <p:cNvPr id="27697" name="Rectangle 22">
              <a:extLst>
                <a:ext uri="{FF2B5EF4-FFF2-40B4-BE49-F238E27FC236}">
                  <a16:creationId xmlns:a16="http://schemas.microsoft.com/office/drawing/2014/main" id="{42715EA5-C742-47B9-A127-5331A5CC230F}"/>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rPr>
                <a:t>Conformidad al Plan del Proyecto</a:t>
              </a:r>
              <a:endParaRPr lang="es-ES" altLang="es-ES" sz="1000">
                <a:solidFill>
                  <a:srgbClr val="000066"/>
                </a:solidFill>
              </a:endParaRPr>
            </a:p>
          </p:txBody>
        </p:sp>
        <p:sp>
          <p:nvSpPr>
            <p:cNvPr id="27698" name="Rectangle 23">
              <a:extLst>
                <a:ext uri="{FF2B5EF4-FFF2-40B4-BE49-F238E27FC236}">
                  <a16:creationId xmlns:a16="http://schemas.microsoft.com/office/drawing/2014/main" id="{B774B305-C031-45CE-84A5-0CDDDC0029F3}"/>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solidFill>
                    <a:srgbClr val="000066"/>
                  </a:solidFill>
                </a:rPr>
                <a:t>(3) Analista Funcional</a:t>
              </a:r>
              <a:endParaRPr lang="es-ES" altLang="es-ES" sz="800" b="1" dirty="0">
                <a:solidFill>
                  <a:srgbClr val="000066"/>
                </a:solidFill>
              </a:endParaRPr>
            </a:p>
          </p:txBody>
        </p:sp>
        <p:sp>
          <p:nvSpPr>
            <p:cNvPr id="27699" name="Rectangle 24">
              <a:extLst>
                <a:ext uri="{FF2B5EF4-FFF2-40B4-BE49-F238E27FC236}">
                  <a16:creationId xmlns:a16="http://schemas.microsoft.com/office/drawing/2014/main" id="{62E4CD4A-A13D-415A-8935-185CF14F241F}"/>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E" altLang="es-ES" sz="800" b="1" dirty="0">
                <a:solidFill>
                  <a:srgbClr val="000066"/>
                </a:solidFill>
              </a:endParaRPr>
            </a:p>
          </p:txBody>
        </p:sp>
      </p:grpSp>
      <p:grpSp>
        <p:nvGrpSpPr>
          <p:cNvPr id="27652" name="Group 39">
            <a:extLst>
              <a:ext uri="{FF2B5EF4-FFF2-40B4-BE49-F238E27FC236}">
                <a16:creationId xmlns:a16="http://schemas.microsoft.com/office/drawing/2014/main" id="{DE3A6695-143A-441D-8247-43181DB1A792}"/>
              </a:ext>
            </a:extLst>
          </p:cNvPr>
          <p:cNvGrpSpPr>
            <a:grpSpLocks/>
          </p:cNvGrpSpPr>
          <p:nvPr/>
        </p:nvGrpSpPr>
        <p:grpSpPr bwMode="auto">
          <a:xfrm>
            <a:off x="5832475" y="2347913"/>
            <a:ext cx="963613" cy="1152525"/>
            <a:chOff x="3107" y="1389"/>
            <a:chExt cx="607" cy="726"/>
          </a:xfrm>
        </p:grpSpPr>
        <p:sp>
          <p:nvSpPr>
            <p:cNvPr id="27694" name="Rectangle 28">
              <a:extLst>
                <a:ext uri="{FF2B5EF4-FFF2-40B4-BE49-F238E27FC236}">
                  <a16:creationId xmlns:a16="http://schemas.microsoft.com/office/drawing/2014/main" id="{DB3A43AE-57BA-41DC-AD84-3E0E50989CAC}"/>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dirty="0">
                  <a:solidFill>
                    <a:srgbClr val="000066"/>
                  </a:solidFill>
                </a:rPr>
                <a:t>reunión - interno</a:t>
              </a:r>
              <a:endParaRPr lang="es-ES" altLang="es-ES" sz="1000" dirty="0">
                <a:solidFill>
                  <a:srgbClr val="000066"/>
                </a:solidFill>
              </a:endParaRPr>
            </a:p>
          </p:txBody>
        </p:sp>
        <p:sp>
          <p:nvSpPr>
            <p:cNvPr id="27695" name="Rectangle 29">
              <a:extLst>
                <a:ext uri="{FF2B5EF4-FFF2-40B4-BE49-F238E27FC236}">
                  <a16:creationId xmlns:a16="http://schemas.microsoft.com/office/drawing/2014/main" id="{699A8A6A-28D4-4979-976B-690817CEDCB4}"/>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solidFill>
                    <a:srgbClr val="000066"/>
                  </a:solidFill>
                </a:rPr>
                <a:t>(4) Jefe de Proyectos</a:t>
              </a:r>
              <a:endParaRPr lang="es-ES" altLang="es-ES" sz="800" b="1" dirty="0">
                <a:solidFill>
                  <a:srgbClr val="000066"/>
                </a:solidFill>
              </a:endParaRPr>
            </a:p>
          </p:txBody>
        </p:sp>
        <p:sp>
          <p:nvSpPr>
            <p:cNvPr id="27696" name="Rectangle 30">
              <a:extLst>
                <a:ext uri="{FF2B5EF4-FFF2-40B4-BE49-F238E27FC236}">
                  <a16:creationId xmlns:a16="http://schemas.microsoft.com/office/drawing/2014/main" id="{C1C8E126-802C-416B-805C-A280F653091E}"/>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Acta de Reunión</a:t>
              </a:r>
            </a:p>
          </p:txBody>
        </p:sp>
      </p:grpSp>
      <p:cxnSp>
        <p:nvCxnSpPr>
          <p:cNvPr id="27653" name="AutoShape 32">
            <a:extLst>
              <a:ext uri="{FF2B5EF4-FFF2-40B4-BE49-F238E27FC236}">
                <a16:creationId xmlns:a16="http://schemas.microsoft.com/office/drawing/2014/main" id="{A77DBA6B-7AB5-4AAF-9A23-24162B37AC9F}"/>
              </a:ext>
            </a:extLst>
          </p:cNvPr>
          <p:cNvCxnSpPr>
            <a:cxnSpLocks noChangeShapeType="1"/>
            <a:endCxn id="27697" idx="1"/>
          </p:cNvCxnSpPr>
          <p:nvPr/>
        </p:nvCxnSpPr>
        <p:spPr bwMode="auto">
          <a:xfrm>
            <a:off x="4319588" y="2927350"/>
            <a:ext cx="261937"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27654" name="AutoShape 35">
            <a:extLst>
              <a:ext uri="{FF2B5EF4-FFF2-40B4-BE49-F238E27FC236}">
                <a16:creationId xmlns:a16="http://schemas.microsoft.com/office/drawing/2014/main" id="{D743C529-2D4B-42D7-BF43-8C62C86CCF80}"/>
              </a:ext>
            </a:extLst>
          </p:cNvPr>
          <p:cNvCxnSpPr>
            <a:cxnSpLocks noChangeShapeType="1"/>
            <a:stCxn id="27697" idx="3"/>
            <a:endCxn id="27694" idx="1"/>
          </p:cNvCxnSpPr>
          <p:nvPr/>
        </p:nvCxnSpPr>
        <p:spPr bwMode="auto">
          <a:xfrm flipV="1">
            <a:off x="5545138" y="2925763"/>
            <a:ext cx="287337" cy="158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27655" name="Text Box 47">
            <a:extLst>
              <a:ext uri="{FF2B5EF4-FFF2-40B4-BE49-F238E27FC236}">
                <a16:creationId xmlns:a16="http://schemas.microsoft.com/office/drawing/2014/main" id="{84265E21-F83B-4186-ADCE-247133ACF2C9}"/>
              </a:ext>
            </a:extLst>
          </p:cNvPr>
          <p:cNvSpPr txBox="1">
            <a:spLocks noChangeArrowheads="1"/>
          </p:cNvSpPr>
          <p:nvPr/>
        </p:nvSpPr>
        <p:spPr bwMode="auto">
          <a:xfrm>
            <a:off x="4286250" y="2660650"/>
            <a:ext cx="3032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00" b="1">
                <a:solidFill>
                  <a:srgbClr val="000066"/>
                </a:solidFill>
              </a:rPr>
              <a:t>Si</a:t>
            </a:r>
            <a:endParaRPr lang="es-ES" altLang="es-ES" sz="1000" b="1">
              <a:solidFill>
                <a:srgbClr val="000066"/>
              </a:solidFill>
            </a:endParaRPr>
          </a:p>
        </p:txBody>
      </p:sp>
      <p:sp>
        <p:nvSpPr>
          <p:cNvPr id="27656" name="Text Box 53">
            <a:extLst>
              <a:ext uri="{FF2B5EF4-FFF2-40B4-BE49-F238E27FC236}">
                <a16:creationId xmlns:a16="http://schemas.microsoft.com/office/drawing/2014/main" id="{8BBA0F0A-F183-4168-B75B-3B597185AA24}"/>
              </a:ext>
            </a:extLst>
          </p:cNvPr>
          <p:cNvSpPr txBox="1">
            <a:spLocks noChangeArrowheads="1"/>
          </p:cNvSpPr>
          <p:nvPr/>
        </p:nvSpPr>
        <p:spPr bwMode="auto">
          <a:xfrm>
            <a:off x="3683000" y="2228850"/>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00" b="1">
                <a:solidFill>
                  <a:srgbClr val="000066"/>
                </a:solidFill>
              </a:rPr>
              <a:t>No</a:t>
            </a:r>
            <a:endParaRPr lang="es-ES" altLang="es-ES" sz="1000" b="1">
              <a:solidFill>
                <a:srgbClr val="000066"/>
              </a:solidFill>
            </a:endParaRPr>
          </a:p>
        </p:txBody>
      </p:sp>
      <p:cxnSp>
        <p:nvCxnSpPr>
          <p:cNvPr id="27657" name="AutoShape 54">
            <a:extLst>
              <a:ext uri="{FF2B5EF4-FFF2-40B4-BE49-F238E27FC236}">
                <a16:creationId xmlns:a16="http://schemas.microsoft.com/office/drawing/2014/main" id="{C0F77C5A-5D01-44BA-8DE1-B0D7EF2ECC8D}"/>
              </a:ext>
            </a:extLst>
          </p:cNvPr>
          <p:cNvCxnSpPr>
            <a:cxnSpLocks noChangeShapeType="1"/>
          </p:cNvCxnSpPr>
          <p:nvPr/>
        </p:nvCxnSpPr>
        <p:spPr bwMode="auto">
          <a:xfrm>
            <a:off x="2992438" y="2924175"/>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27658" name="AutoShape 56">
            <a:extLst>
              <a:ext uri="{FF2B5EF4-FFF2-40B4-BE49-F238E27FC236}">
                <a16:creationId xmlns:a16="http://schemas.microsoft.com/office/drawing/2014/main" id="{AD996FA3-A137-45CE-A71E-952E36B44510}"/>
              </a:ext>
            </a:extLst>
          </p:cNvPr>
          <p:cNvSpPr>
            <a:spLocks noChangeArrowheads="1"/>
          </p:cNvSpPr>
          <p:nvPr/>
        </p:nvSpPr>
        <p:spPr bwMode="auto">
          <a:xfrm>
            <a:off x="7235825" y="6165850"/>
            <a:ext cx="1008063" cy="287338"/>
          </a:xfrm>
          <a:prstGeom prst="flowChartAlternateProcess">
            <a:avLst/>
          </a:prstGeom>
          <a:solidFill>
            <a:srgbClr val="FFCC00"/>
          </a:solidFill>
          <a:ln w="9525">
            <a:solidFill>
              <a:srgbClr val="FF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solidFill>
                  <a:srgbClr val="000066"/>
                </a:solidFill>
                <a:hlinkClick r:id="rId2" action="ppaction://hlinksldjump"/>
              </a:rPr>
              <a:t>Regresar</a:t>
            </a:r>
            <a:endParaRPr lang="es-ES" altLang="es-ES" sz="1200">
              <a:solidFill>
                <a:srgbClr val="000066"/>
              </a:solidFill>
            </a:endParaRPr>
          </a:p>
        </p:txBody>
      </p:sp>
      <p:grpSp>
        <p:nvGrpSpPr>
          <p:cNvPr id="27659" name="Group 67">
            <a:extLst>
              <a:ext uri="{FF2B5EF4-FFF2-40B4-BE49-F238E27FC236}">
                <a16:creationId xmlns:a16="http://schemas.microsoft.com/office/drawing/2014/main" id="{4F865F4F-0EA8-4AF3-B2AD-2349BFC4B965}"/>
              </a:ext>
            </a:extLst>
          </p:cNvPr>
          <p:cNvGrpSpPr>
            <a:grpSpLocks/>
          </p:cNvGrpSpPr>
          <p:nvPr/>
        </p:nvGrpSpPr>
        <p:grpSpPr bwMode="auto">
          <a:xfrm>
            <a:off x="-171450" y="1668463"/>
            <a:ext cx="1104900" cy="817562"/>
            <a:chOff x="-23" y="1117"/>
            <a:chExt cx="696" cy="515"/>
          </a:xfrm>
        </p:grpSpPr>
        <p:pic>
          <p:nvPicPr>
            <p:cNvPr id="27692" name="Picture 68">
              <a:extLst>
                <a:ext uri="{FF2B5EF4-FFF2-40B4-BE49-F238E27FC236}">
                  <a16:creationId xmlns:a16="http://schemas.microsoft.com/office/drawing/2014/main" id="{AAF956AD-84F7-471D-AA68-CB57810FA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7693" name="Rectangle 69">
              <a:extLst>
                <a:ext uri="{FF2B5EF4-FFF2-40B4-BE49-F238E27FC236}">
                  <a16:creationId xmlns:a16="http://schemas.microsoft.com/office/drawing/2014/main" id="{03EC2678-1985-4C51-BEDA-2847D20CC867}"/>
                </a:ext>
              </a:extLst>
            </p:cNvPr>
            <p:cNvSpPr>
              <a:spLocks noChangeArrowheads="1"/>
            </p:cNvSpPr>
            <p:nvPr/>
          </p:nvSpPr>
          <p:spPr bwMode="auto">
            <a:xfrm>
              <a:off x="-23" y="1450"/>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800" b="1">
                  <a:solidFill>
                    <a:srgbClr val="000066"/>
                  </a:solidFill>
                </a:rPr>
                <a:t>Gestor de la Demanda</a:t>
              </a:r>
              <a:endParaRPr lang="es-ES" altLang="es-ES" sz="800" b="1">
                <a:solidFill>
                  <a:srgbClr val="000066"/>
                </a:solidFill>
              </a:endParaRPr>
            </a:p>
          </p:txBody>
        </p:sp>
      </p:grpSp>
      <p:cxnSp>
        <p:nvCxnSpPr>
          <p:cNvPr id="27660" name="AutoShape 82">
            <a:extLst>
              <a:ext uri="{FF2B5EF4-FFF2-40B4-BE49-F238E27FC236}">
                <a16:creationId xmlns:a16="http://schemas.microsoft.com/office/drawing/2014/main" id="{54A94229-5372-4F08-A89B-A8FB6547CA7F}"/>
              </a:ext>
            </a:extLst>
          </p:cNvPr>
          <p:cNvCxnSpPr>
            <a:cxnSpLocks noChangeShapeType="1"/>
          </p:cNvCxnSpPr>
          <p:nvPr/>
        </p:nvCxnSpPr>
        <p:spPr bwMode="auto">
          <a:xfrm>
            <a:off x="619125" y="2933700"/>
            <a:ext cx="277813"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661" name="AutoShape 83">
            <a:extLst>
              <a:ext uri="{FF2B5EF4-FFF2-40B4-BE49-F238E27FC236}">
                <a16:creationId xmlns:a16="http://schemas.microsoft.com/office/drawing/2014/main" id="{CDE11918-8FAA-4BA4-BBA1-C0173AC10D8F}"/>
              </a:ext>
            </a:extLst>
          </p:cNvPr>
          <p:cNvCxnSpPr>
            <a:cxnSpLocks noChangeShapeType="1"/>
          </p:cNvCxnSpPr>
          <p:nvPr/>
        </p:nvCxnSpPr>
        <p:spPr bwMode="auto">
          <a:xfrm flipH="1">
            <a:off x="357188" y="2197100"/>
            <a:ext cx="12700" cy="525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7662" name="Group 84">
            <a:extLst>
              <a:ext uri="{FF2B5EF4-FFF2-40B4-BE49-F238E27FC236}">
                <a16:creationId xmlns:a16="http://schemas.microsoft.com/office/drawing/2014/main" id="{903767B3-3DDB-4257-BB04-0A83EBE3B145}"/>
              </a:ext>
            </a:extLst>
          </p:cNvPr>
          <p:cNvGrpSpPr>
            <a:grpSpLocks/>
          </p:cNvGrpSpPr>
          <p:nvPr/>
        </p:nvGrpSpPr>
        <p:grpSpPr bwMode="auto">
          <a:xfrm>
            <a:off x="893763" y="2343150"/>
            <a:ext cx="865187" cy="1152525"/>
            <a:chOff x="657" y="1389"/>
            <a:chExt cx="607" cy="726"/>
          </a:xfrm>
        </p:grpSpPr>
        <p:sp>
          <p:nvSpPr>
            <p:cNvPr id="27689" name="Rectangle 85">
              <a:extLst>
                <a:ext uri="{FF2B5EF4-FFF2-40B4-BE49-F238E27FC236}">
                  <a16:creationId xmlns:a16="http://schemas.microsoft.com/office/drawing/2014/main" id="{CF8C0B64-FC2E-48F3-A4D0-B5D847534A65}"/>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hlinkClick r:id="rId4" action="ppaction://hlinksldjump"/>
                </a:rPr>
                <a:t>Planeamiento </a:t>
              </a:r>
              <a:endParaRPr lang="es-ES" altLang="es-ES" sz="1000">
                <a:solidFill>
                  <a:srgbClr val="000066"/>
                </a:solidFill>
              </a:endParaRPr>
            </a:p>
          </p:txBody>
        </p:sp>
        <p:sp>
          <p:nvSpPr>
            <p:cNvPr id="27690" name="Rectangle 86">
              <a:extLst>
                <a:ext uri="{FF2B5EF4-FFF2-40B4-BE49-F238E27FC236}">
                  <a16:creationId xmlns:a16="http://schemas.microsoft.com/office/drawing/2014/main" id="{321CE56C-B815-4F31-91EE-8A720E7A9B99}"/>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solidFill>
                    <a:srgbClr val="000066"/>
                  </a:solidFill>
                </a:rPr>
                <a:t>(1) Jefe de proyectos</a:t>
              </a:r>
              <a:endParaRPr lang="es-ES" altLang="es-ES" sz="800" b="1" dirty="0">
                <a:solidFill>
                  <a:srgbClr val="000066"/>
                </a:solidFill>
              </a:endParaRPr>
            </a:p>
          </p:txBody>
        </p:sp>
        <p:sp>
          <p:nvSpPr>
            <p:cNvPr id="27691" name="Rectangle 87">
              <a:extLst>
                <a:ext uri="{FF2B5EF4-FFF2-40B4-BE49-F238E27FC236}">
                  <a16:creationId xmlns:a16="http://schemas.microsoft.com/office/drawing/2014/main" id="{1D99918A-5EB7-46FB-B31C-9416300DA7B1}"/>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Plan del Proyecto</a:t>
              </a:r>
            </a:p>
          </p:txBody>
        </p:sp>
      </p:grpSp>
      <p:sp>
        <p:nvSpPr>
          <p:cNvPr id="27663" name="AutoShape 88">
            <a:extLst>
              <a:ext uri="{FF2B5EF4-FFF2-40B4-BE49-F238E27FC236}">
                <a16:creationId xmlns:a16="http://schemas.microsoft.com/office/drawing/2014/main" id="{30A65EE8-D805-48F6-AF58-9802509E02A4}"/>
              </a:ext>
            </a:extLst>
          </p:cNvPr>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solidFill>
                  <a:srgbClr val="000066"/>
                </a:solidFill>
                <a:hlinkClick r:id="rId5" action="ppaction://hlinksldjump"/>
              </a:rPr>
              <a:t>Detalle actividades</a:t>
            </a:r>
            <a:endParaRPr lang="es-ES" altLang="es-ES" sz="1200">
              <a:solidFill>
                <a:srgbClr val="000066"/>
              </a:solidFill>
            </a:endParaRPr>
          </a:p>
        </p:txBody>
      </p:sp>
      <p:sp>
        <p:nvSpPr>
          <p:cNvPr id="27664" name="AutoShape 92">
            <a:extLst>
              <a:ext uri="{FF2B5EF4-FFF2-40B4-BE49-F238E27FC236}">
                <a16:creationId xmlns:a16="http://schemas.microsoft.com/office/drawing/2014/main" id="{EFA880E4-28AB-4878-9615-E4E2C34110F6}"/>
              </a:ext>
            </a:extLst>
          </p:cNvPr>
          <p:cNvSpPr>
            <a:spLocks noChangeArrowheads="1"/>
          </p:cNvSpPr>
          <p:nvPr/>
        </p:nvSpPr>
        <p:spPr bwMode="auto">
          <a:xfrm>
            <a:off x="3240088" y="2493963"/>
            <a:ext cx="1079500" cy="863600"/>
          </a:xfrm>
          <a:prstGeom prst="diamond">
            <a:avLst/>
          </a:prstGeom>
          <a:noFill/>
          <a:ln w="25400">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00">
                <a:solidFill>
                  <a:srgbClr val="000066"/>
                </a:solidFill>
              </a:rPr>
              <a:t>Aprobado</a:t>
            </a:r>
            <a:endParaRPr lang="es-ES" altLang="es-ES" sz="1000">
              <a:solidFill>
                <a:srgbClr val="000066"/>
              </a:solidFill>
            </a:endParaRPr>
          </a:p>
        </p:txBody>
      </p:sp>
      <p:grpSp>
        <p:nvGrpSpPr>
          <p:cNvPr id="27665" name="Group 93">
            <a:extLst>
              <a:ext uri="{FF2B5EF4-FFF2-40B4-BE49-F238E27FC236}">
                <a16:creationId xmlns:a16="http://schemas.microsoft.com/office/drawing/2014/main" id="{5066603A-61C5-496B-90B0-EBD6F0FC50E1}"/>
              </a:ext>
            </a:extLst>
          </p:cNvPr>
          <p:cNvGrpSpPr>
            <a:grpSpLocks/>
          </p:cNvGrpSpPr>
          <p:nvPr/>
        </p:nvGrpSpPr>
        <p:grpSpPr bwMode="auto">
          <a:xfrm>
            <a:off x="7032625" y="2349500"/>
            <a:ext cx="963613" cy="1152525"/>
            <a:chOff x="3107" y="1389"/>
            <a:chExt cx="607" cy="726"/>
          </a:xfrm>
        </p:grpSpPr>
        <p:sp>
          <p:nvSpPr>
            <p:cNvPr id="27686" name="Rectangle 94">
              <a:extLst>
                <a:ext uri="{FF2B5EF4-FFF2-40B4-BE49-F238E27FC236}">
                  <a16:creationId xmlns:a16="http://schemas.microsoft.com/office/drawing/2014/main" id="{8659D5BA-A489-4B2C-BDCD-5F77F344D7C9}"/>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dirty="0">
                  <a:solidFill>
                    <a:srgbClr val="000066"/>
                  </a:solidFill>
                </a:rPr>
                <a:t>reunión - externo</a:t>
              </a:r>
              <a:endParaRPr lang="es-ES" altLang="es-ES" sz="1000" dirty="0">
                <a:solidFill>
                  <a:srgbClr val="000066"/>
                </a:solidFill>
              </a:endParaRPr>
            </a:p>
          </p:txBody>
        </p:sp>
        <p:sp>
          <p:nvSpPr>
            <p:cNvPr id="27687" name="Rectangle 95">
              <a:extLst>
                <a:ext uri="{FF2B5EF4-FFF2-40B4-BE49-F238E27FC236}">
                  <a16:creationId xmlns:a16="http://schemas.microsoft.com/office/drawing/2014/main" id="{1323F574-7DA0-446E-BBB3-FF6B95B17C34}"/>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solidFill>
                    <a:srgbClr val="000066"/>
                  </a:solidFill>
                </a:rPr>
                <a:t>(5) Analista de Calidad</a:t>
              </a:r>
              <a:endParaRPr lang="es-ES" altLang="es-ES" sz="800" b="1" dirty="0">
                <a:solidFill>
                  <a:srgbClr val="000066"/>
                </a:solidFill>
              </a:endParaRPr>
            </a:p>
          </p:txBody>
        </p:sp>
        <p:sp>
          <p:nvSpPr>
            <p:cNvPr id="27688" name="Rectangle 96">
              <a:extLst>
                <a:ext uri="{FF2B5EF4-FFF2-40B4-BE49-F238E27FC236}">
                  <a16:creationId xmlns:a16="http://schemas.microsoft.com/office/drawing/2014/main" id="{6D1E6031-AA9E-4589-AAF9-F47E0B5D64AD}"/>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Acta de Reunión</a:t>
              </a:r>
            </a:p>
          </p:txBody>
        </p:sp>
      </p:grpSp>
      <p:cxnSp>
        <p:nvCxnSpPr>
          <p:cNvPr id="27666" name="AutoShape 97">
            <a:extLst>
              <a:ext uri="{FF2B5EF4-FFF2-40B4-BE49-F238E27FC236}">
                <a16:creationId xmlns:a16="http://schemas.microsoft.com/office/drawing/2014/main" id="{1C7C85E4-EEFF-4A13-8B5B-0A47A63E6726}"/>
              </a:ext>
            </a:extLst>
          </p:cNvPr>
          <p:cNvCxnSpPr>
            <a:cxnSpLocks noChangeShapeType="1"/>
          </p:cNvCxnSpPr>
          <p:nvPr/>
        </p:nvCxnSpPr>
        <p:spPr bwMode="auto">
          <a:xfrm>
            <a:off x="6791325" y="2916238"/>
            <a:ext cx="247650" cy="635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7667" name="Group 101">
            <a:extLst>
              <a:ext uri="{FF2B5EF4-FFF2-40B4-BE49-F238E27FC236}">
                <a16:creationId xmlns:a16="http://schemas.microsoft.com/office/drawing/2014/main" id="{1DF02C38-C483-411E-959B-8273EBBA9E30}"/>
              </a:ext>
            </a:extLst>
          </p:cNvPr>
          <p:cNvGrpSpPr>
            <a:grpSpLocks/>
          </p:cNvGrpSpPr>
          <p:nvPr/>
        </p:nvGrpSpPr>
        <p:grpSpPr bwMode="auto">
          <a:xfrm>
            <a:off x="1331913" y="1700213"/>
            <a:ext cx="2411412" cy="792162"/>
            <a:chOff x="996" y="1207"/>
            <a:chExt cx="1548" cy="499"/>
          </a:xfrm>
        </p:grpSpPr>
        <p:sp>
          <p:nvSpPr>
            <p:cNvPr id="27683" name="Line 98">
              <a:extLst>
                <a:ext uri="{FF2B5EF4-FFF2-40B4-BE49-F238E27FC236}">
                  <a16:creationId xmlns:a16="http://schemas.microsoft.com/office/drawing/2014/main" id="{ECF659DF-EC93-46E3-91CC-5B7D6C9F9676}"/>
                </a:ext>
              </a:extLst>
            </p:cNvPr>
            <p:cNvSpPr>
              <a:spLocks noChangeShapeType="1"/>
            </p:cNvSpPr>
            <p:nvPr/>
          </p:nvSpPr>
          <p:spPr bwMode="auto">
            <a:xfrm flipV="1">
              <a:off x="2544" y="1207"/>
              <a:ext cx="0" cy="499"/>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7684" name="Line 99">
              <a:extLst>
                <a:ext uri="{FF2B5EF4-FFF2-40B4-BE49-F238E27FC236}">
                  <a16:creationId xmlns:a16="http://schemas.microsoft.com/office/drawing/2014/main" id="{EDCD7B40-C26D-4A9C-9F30-7BAE1BCFB7A5}"/>
                </a:ext>
              </a:extLst>
            </p:cNvPr>
            <p:cNvSpPr>
              <a:spLocks noChangeShapeType="1"/>
            </p:cNvSpPr>
            <p:nvPr/>
          </p:nvSpPr>
          <p:spPr bwMode="auto">
            <a:xfrm flipH="1">
              <a:off x="999" y="1207"/>
              <a:ext cx="1542" cy="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7685" name="Line 100">
              <a:extLst>
                <a:ext uri="{FF2B5EF4-FFF2-40B4-BE49-F238E27FC236}">
                  <a16:creationId xmlns:a16="http://schemas.microsoft.com/office/drawing/2014/main" id="{AD829510-D49A-443F-B434-99AA3CD33553}"/>
                </a:ext>
              </a:extLst>
            </p:cNvPr>
            <p:cNvSpPr>
              <a:spLocks noChangeShapeType="1"/>
            </p:cNvSpPr>
            <p:nvPr/>
          </p:nvSpPr>
          <p:spPr bwMode="auto">
            <a:xfrm>
              <a:off x="996" y="1207"/>
              <a:ext cx="0" cy="409"/>
            </a:xfrm>
            <a:prstGeom prst="line">
              <a:avLst/>
            </a:prstGeom>
            <a:noFill/>
            <a:ln w="9525">
              <a:solidFill>
                <a:srgbClr val="99CC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grpSp>
      <p:grpSp>
        <p:nvGrpSpPr>
          <p:cNvPr id="27668" name="Group 102">
            <a:extLst>
              <a:ext uri="{FF2B5EF4-FFF2-40B4-BE49-F238E27FC236}">
                <a16:creationId xmlns:a16="http://schemas.microsoft.com/office/drawing/2014/main" id="{EA4843B9-927A-4A20-9CAF-9921FC62962B}"/>
              </a:ext>
            </a:extLst>
          </p:cNvPr>
          <p:cNvGrpSpPr>
            <a:grpSpLocks/>
          </p:cNvGrpSpPr>
          <p:nvPr/>
        </p:nvGrpSpPr>
        <p:grpSpPr bwMode="auto">
          <a:xfrm>
            <a:off x="2022475" y="2359025"/>
            <a:ext cx="963613" cy="1152525"/>
            <a:chOff x="1474" y="1389"/>
            <a:chExt cx="607" cy="726"/>
          </a:xfrm>
        </p:grpSpPr>
        <p:sp>
          <p:nvSpPr>
            <p:cNvPr id="27680" name="Rectangle 103">
              <a:extLst>
                <a:ext uri="{FF2B5EF4-FFF2-40B4-BE49-F238E27FC236}">
                  <a16:creationId xmlns:a16="http://schemas.microsoft.com/office/drawing/2014/main" id="{EED0180B-920A-406C-9CDE-80097E301CAA}"/>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rPr>
                <a:t>Revisión, Ajustes</a:t>
              </a:r>
              <a:endParaRPr lang="es-ES" altLang="es-ES" sz="1000">
                <a:solidFill>
                  <a:srgbClr val="000066"/>
                </a:solidFill>
              </a:endParaRPr>
            </a:p>
          </p:txBody>
        </p:sp>
        <p:sp>
          <p:nvSpPr>
            <p:cNvPr id="27681" name="Rectangle 104">
              <a:extLst>
                <a:ext uri="{FF2B5EF4-FFF2-40B4-BE49-F238E27FC236}">
                  <a16:creationId xmlns:a16="http://schemas.microsoft.com/office/drawing/2014/main" id="{3B5F0FEC-4599-4447-9425-681CC271A3BF}"/>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solidFill>
                    <a:srgbClr val="000066"/>
                  </a:solidFill>
                </a:rPr>
                <a:t>(2) Analista Programador</a:t>
              </a:r>
              <a:endParaRPr lang="es-ES" altLang="es-ES" sz="800" b="1" dirty="0">
                <a:solidFill>
                  <a:srgbClr val="000066"/>
                </a:solidFill>
              </a:endParaRPr>
            </a:p>
          </p:txBody>
        </p:sp>
        <p:sp>
          <p:nvSpPr>
            <p:cNvPr id="27682" name="Rectangle 105">
              <a:extLst>
                <a:ext uri="{FF2B5EF4-FFF2-40B4-BE49-F238E27FC236}">
                  <a16:creationId xmlns:a16="http://schemas.microsoft.com/office/drawing/2014/main" id="{CEA9DDEE-F68A-4CD2-9321-9CFC63FBC764}"/>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E" altLang="es-ES" sz="800" b="1" dirty="0">
                <a:solidFill>
                  <a:srgbClr val="000066"/>
                </a:solidFill>
              </a:endParaRPr>
            </a:p>
          </p:txBody>
        </p:sp>
      </p:grpSp>
      <p:cxnSp>
        <p:nvCxnSpPr>
          <p:cNvPr id="27669" name="AutoShape 106">
            <a:extLst>
              <a:ext uri="{FF2B5EF4-FFF2-40B4-BE49-F238E27FC236}">
                <a16:creationId xmlns:a16="http://schemas.microsoft.com/office/drawing/2014/main" id="{C4957976-EB70-405B-8754-83A2FB6DC757}"/>
              </a:ext>
            </a:extLst>
          </p:cNvPr>
          <p:cNvCxnSpPr>
            <a:cxnSpLocks noChangeShapeType="1"/>
          </p:cNvCxnSpPr>
          <p:nvPr/>
        </p:nvCxnSpPr>
        <p:spPr bwMode="auto">
          <a:xfrm>
            <a:off x="1768475" y="2946400"/>
            <a:ext cx="261938"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7670" name="Group 110">
            <a:extLst>
              <a:ext uri="{FF2B5EF4-FFF2-40B4-BE49-F238E27FC236}">
                <a16:creationId xmlns:a16="http://schemas.microsoft.com/office/drawing/2014/main" id="{2E474569-A4DC-4058-B96E-4335339F09F3}"/>
              </a:ext>
            </a:extLst>
          </p:cNvPr>
          <p:cNvGrpSpPr>
            <a:grpSpLocks/>
          </p:cNvGrpSpPr>
          <p:nvPr/>
        </p:nvGrpSpPr>
        <p:grpSpPr bwMode="auto">
          <a:xfrm>
            <a:off x="8174038" y="2636838"/>
            <a:ext cx="935037" cy="1027112"/>
            <a:chOff x="2406" y="2206"/>
            <a:chExt cx="589" cy="647"/>
          </a:xfrm>
        </p:grpSpPr>
        <p:pic>
          <p:nvPicPr>
            <p:cNvPr id="27678" name="Picture 111">
              <a:extLst>
                <a:ext uri="{FF2B5EF4-FFF2-40B4-BE49-F238E27FC236}">
                  <a16:creationId xmlns:a16="http://schemas.microsoft.com/office/drawing/2014/main" id="{248CF128-B85B-4C8F-B4A1-7C23D10B6D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9" name="Rectangle 112">
              <a:extLst>
                <a:ext uri="{FF2B5EF4-FFF2-40B4-BE49-F238E27FC236}">
                  <a16:creationId xmlns:a16="http://schemas.microsoft.com/office/drawing/2014/main" id="{1AE65CBC-6255-4DA2-81EE-09088486CACC}"/>
                </a:ext>
              </a:extLst>
            </p:cNvPr>
            <p:cNvSpPr>
              <a:spLocks noChangeArrowheads="1"/>
            </p:cNvSpPr>
            <p:nvPr/>
          </p:nvSpPr>
          <p:spPr bwMode="auto">
            <a:xfrm>
              <a:off x="2406" y="2547"/>
              <a:ext cx="58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800" b="1">
                  <a:solidFill>
                    <a:srgbClr val="000066"/>
                  </a:solidFill>
                </a:rPr>
                <a:t>Acta de reunión de inicio del proyecto</a:t>
              </a:r>
              <a:endParaRPr lang="es-ES" altLang="es-ES" sz="800" b="1">
                <a:solidFill>
                  <a:srgbClr val="000066"/>
                </a:solidFill>
              </a:endParaRPr>
            </a:p>
          </p:txBody>
        </p:sp>
      </p:grpSp>
      <p:cxnSp>
        <p:nvCxnSpPr>
          <p:cNvPr id="27671" name="AutoShape 113">
            <a:extLst>
              <a:ext uri="{FF2B5EF4-FFF2-40B4-BE49-F238E27FC236}">
                <a16:creationId xmlns:a16="http://schemas.microsoft.com/office/drawing/2014/main" id="{10FC01AE-E001-4CEA-B292-9B88C4348101}"/>
              </a:ext>
            </a:extLst>
          </p:cNvPr>
          <p:cNvCxnSpPr>
            <a:cxnSpLocks noChangeShapeType="1"/>
            <a:stCxn id="27686" idx="3"/>
          </p:cNvCxnSpPr>
          <p:nvPr/>
        </p:nvCxnSpPr>
        <p:spPr bwMode="auto">
          <a:xfrm flipV="1">
            <a:off x="7996238" y="2917825"/>
            <a:ext cx="247650"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27672" name="Picture 116">
            <a:extLst>
              <a:ext uri="{FF2B5EF4-FFF2-40B4-BE49-F238E27FC236}">
                <a16:creationId xmlns:a16="http://schemas.microsoft.com/office/drawing/2014/main" id="{B9F185B6-4963-40AA-9D45-7D8C737310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3888" y="4049713"/>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3" name="Rectangle 117">
            <a:extLst>
              <a:ext uri="{FF2B5EF4-FFF2-40B4-BE49-F238E27FC236}">
                <a16:creationId xmlns:a16="http://schemas.microsoft.com/office/drawing/2014/main" id="{6D0CBF1B-7F9A-485C-B473-974DD135D1CA}"/>
              </a:ext>
            </a:extLst>
          </p:cNvPr>
          <p:cNvSpPr>
            <a:spLocks noChangeArrowheads="1"/>
          </p:cNvSpPr>
          <p:nvPr/>
        </p:nvSpPr>
        <p:spPr bwMode="auto">
          <a:xfrm>
            <a:off x="8172450" y="4481513"/>
            <a:ext cx="9350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800" b="1">
                <a:solidFill>
                  <a:srgbClr val="000066"/>
                </a:solidFill>
              </a:rPr>
              <a:t>Ejecución, Seguimiento y Control</a:t>
            </a:r>
            <a:endParaRPr lang="es-ES" altLang="es-ES" sz="800" b="1">
              <a:solidFill>
                <a:srgbClr val="000066"/>
              </a:solidFill>
            </a:endParaRPr>
          </a:p>
        </p:txBody>
      </p:sp>
      <p:cxnSp>
        <p:nvCxnSpPr>
          <p:cNvPr id="27674" name="AutoShape 118">
            <a:extLst>
              <a:ext uri="{FF2B5EF4-FFF2-40B4-BE49-F238E27FC236}">
                <a16:creationId xmlns:a16="http://schemas.microsoft.com/office/drawing/2014/main" id="{259EEEF2-BBBA-4C8D-8702-3A10576465E7}"/>
              </a:ext>
            </a:extLst>
          </p:cNvPr>
          <p:cNvCxnSpPr>
            <a:cxnSpLocks noChangeShapeType="1"/>
            <a:stCxn id="27679" idx="2"/>
          </p:cNvCxnSpPr>
          <p:nvPr/>
        </p:nvCxnSpPr>
        <p:spPr bwMode="auto">
          <a:xfrm flipH="1">
            <a:off x="8640763" y="3663950"/>
            <a:ext cx="1587" cy="385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7675" name="Group 119">
            <a:extLst>
              <a:ext uri="{FF2B5EF4-FFF2-40B4-BE49-F238E27FC236}">
                <a16:creationId xmlns:a16="http://schemas.microsoft.com/office/drawing/2014/main" id="{9A559C0F-59B7-4B80-9A86-44B9F50F2C28}"/>
              </a:ext>
            </a:extLst>
          </p:cNvPr>
          <p:cNvGrpSpPr>
            <a:grpSpLocks/>
          </p:cNvGrpSpPr>
          <p:nvPr/>
        </p:nvGrpSpPr>
        <p:grpSpPr bwMode="auto">
          <a:xfrm>
            <a:off x="0" y="2730500"/>
            <a:ext cx="719138" cy="700088"/>
            <a:chOff x="2406" y="2206"/>
            <a:chExt cx="589" cy="579"/>
          </a:xfrm>
        </p:grpSpPr>
        <p:pic>
          <p:nvPicPr>
            <p:cNvPr id="27676" name="Picture 120">
              <a:extLst>
                <a:ext uri="{FF2B5EF4-FFF2-40B4-BE49-F238E27FC236}">
                  <a16:creationId xmlns:a16="http://schemas.microsoft.com/office/drawing/2014/main" id="{E4124DAF-600C-4F2C-BE09-5777BBCE1D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7" name="Rectangle 121">
              <a:extLst>
                <a:ext uri="{FF2B5EF4-FFF2-40B4-BE49-F238E27FC236}">
                  <a16:creationId xmlns:a16="http://schemas.microsoft.com/office/drawing/2014/main" id="{935DCFF0-8098-491D-A286-C8245813DF3C}"/>
                </a:ext>
              </a:extLst>
            </p:cNvPr>
            <p:cNvSpPr>
              <a:spLocks noChangeArrowheads="1"/>
            </p:cNvSpPr>
            <p:nvPr/>
          </p:nvSpPr>
          <p:spPr bwMode="auto">
            <a:xfrm>
              <a:off x="2406" y="2546"/>
              <a:ext cx="58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800" b="1">
                  <a:solidFill>
                    <a:srgbClr val="000066"/>
                  </a:solidFill>
                </a:rPr>
                <a:t>Propuesta Aprobada</a:t>
              </a:r>
              <a:endParaRPr lang="es-ES" altLang="es-ES" sz="800" b="1">
                <a:solidFill>
                  <a:srgbClr val="000066"/>
                </a:solidFill>
              </a:endParaRP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160" name="Group 264">
            <a:extLst>
              <a:ext uri="{FF2B5EF4-FFF2-40B4-BE49-F238E27FC236}">
                <a16:creationId xmlns:a16="http://schemas.microsoft.com/office/drawing/2014/main" id="{7911B8FF-7371-4169-8895-92875DBFCC87}"/>
              </a:ext>
            </a:extLst>
          </p:cNvPr>
          <p:cNvGraphicFramePr>
            <a:graphicFrameLocks noGrp="1"/>
          </p:cNvGraphicFramePr>
          <p:nvPr>
            <p:ph/>
            <p:extLst>
              <p:ext uri="{D42A27DB-BD31-4B8C-83A1-F6EECF244321}">
                <p14:modId xmlns:p14="http://schemas.microsoft.com/office/powerpoint/2010/main" val="2872119707"/>
              </p:ext>
            </p:extLst>
          </p:nvPr>
        </p:nvGraphicFramePr>
        <p:xfrm>
          <a:off x="179388" y="1273175"/>
          <a:ext cx="8785225" cy="5237162"/>
        </p:xfrm>
        <a:graphic>
          <a:graphicData uri="http://schemas.openxmlformats.org/drawingml/2006/table">
            <a:tbl>
              <a:tblPr/>
              <a:tblGrid>
                <a:gridCol w="388937">
                  <a:extLst>
                    <a:ext uri="{9D8B030D-6E8A-4147-A177-3AD203B41FA5}">
                      <a16:colId xmlns:a16="http://schemas.microsoft.com/office/drawing/2014/main" val="20000"/>
                    </a:ext>
                  </a:extLst>
                </a:gridCol>
                <a:gridCol w="1363663">
                  <a:extLst>
                    <a:ext uri="{9D8B030D-6E8A-4147-A177-3AD203B41FA5}">
                      <a16:colId xmlns:a16="http://schemas.microsoft.com/office/drawing/2014/main" val="20001"/>
                    </a:ext>
                  </a:extLst>
                </a:gridCol>
                <a:gridCol w="1666875">
                  <a:extLst>
                    <a:ext uri="{9D8B030D-6E8A-4147-A177-3AD203B41FA5}">
                      <a16:colId xmlns:a16="http://schemas.microsoft.com/office/drawing/2014/main" val="20002"/>
                    </a:ext>
                  </a:extLst>
                </a:gridCol>
                <a:gridCol w="3421062">
                  <a:extLst>
                    <a:ext uri="{9D8B030D-6E8A-4147-A177-3AD203B41FA5}">
                      <a16:colId xmlns:a16="http://schemas.microsoft.com/office/drawing/2014/main" val="20003"/>
                    </a:ext>
                  </a:extLst>
                </a:gridCol>
                <a:gridCol w="1944688">
                  <a:extLst>
                    <a:ext uri="{9D8B030D-6E8A-4147-A177-3AD203B41FA5}">
                      <a16:colId xmlns:a16="http://schemas.microsoft.com/office/drawing/2014/main" val="20004"/>
                    </a:ext>
                  </a:extLst>
                </a:gridCol>
              </a:tblGrid>
              <a:tr h="5197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rgbClr val="000066"/>
                          </a:solidFill>
                          <a:effectLst/>
                          <a:latin typeface="Arial" pitchFamily="34" charset="0"/>
                        </a:rPr>
                        <a:t>#</a:t>
                      </a:r>
                      <a:endParaRPr kumimoji="0" lang="es-ES" sz="1400" b="1" i="0" u="none" strike="noStrike" cap="none" normalizeH="0" baseline="0" dirty="0">
                        <a:ln>
                          <a:noFill/>
                        </a:ln>
                        <a:solidFill>
                          <a:srgbClr val="000066"/>
                        </a:solidFill>
                        <a:effectLst/>
                        <a:latin typeface="Arial" pitchFamily="34" charset="0"/>
                      </a:endParaRPr>
                    </a:p>
                  </a:txBody>
                  <a:tcPr marT="45862" marB="45862"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Rol del Responsable</a:t>
                      </a:r>
                      <a:endParaRPr kumimoji="0" lang="es-ES" sz="1400" b="1" i="0" u="none" strike="noStrike" cap="none" normalizeH="0" baseline="0">
                        <a:ln>
                          <a:noFill/>
                        </a:ln>
                        <a:solidFill>
                          <a:srgbClr val="000066"/>
                        </a:solidFill>
                        <a:effectLst/>
                        <a:latin typeface="Arial" pitchFamily="34" charset="0"/>
                      </a:endParaRPr>
                    </a:p>
                  </a:txBody>
                  <a:tcPr marT="45862" marB="4586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Nombre de la Actividad</a:t>
                      </a:r>
                      <a:endParaRPr kumimoji="0" lang="es-ES" sz="1400" b="1" i="0" u="none" strike="noStrike" cap="none" normalizeH="0" baseline="0">
                        <a:ln>
                          <a:noFill/>
                        </a:ln>
                        <a:solidFill>
                          <a:srgbClr val="000066"/>
                        </a:solidFill>
                        <a:effectLst/>
                        <a:latin typeface="Arial" pitchFamily="34" charset="0"/>
                      </a:endParaRPr>
                    </a:p>
                  </a:txBody>
                  <a:tcPr marT="45862" marB="4586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Descripción de la Actividad</a:t>
                      </a:r>
                      <a:endParaRPr kumimoji="0" lang="es-ES" sz="1400" b="1" i="0" u="none" strike="noStrike" cap="none" normalizeH="0" baseline="0">
                        <a:ln>
                          <a:noFill/>
                        </a:ln>
                        <a:solidFill>
                          <a:srgbClr val="000066"/>
                        </a:solidFill>
                        <a:effectLst/>
                        <a:latin typeface="Arial" pitchFamily="34" charset="0"/>
                      </a:endParaRPr>
                    </a:p>
                  </a:txBody>
                  <a:tcPr marT="45862" marB="45862"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Herramientas</a:t>
                      </a:r>
                      <a:endParaRPr kumimoji="0" lang="es-ES" sz="1400" b="1" i="0" u="none" strike="noStrike" cap="none" normalizeH="0" baseline="0">
                        <a:ln>
                          <a:noFill/>
                        </a:ln>
                        <a:solidFill>
                          <a:srgbClr val="000066"/>
                        </a:solidFill>
                        <a:effectLst/>
                        <a:latin typeface="Arial" pitchFamily="34" charset="0"/>
                      </a:endParaRPr>
                    </a:p>
                  </a:txBody>
                  <a:tcPr marT="45862" marB="45862"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4586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1</a:t>
                      </a:r>
                      <a:endParaRPr kumimoji="0" lang="es-ES" sz="1400" b="0" i="0" u="none" strike="noStrike" cap="none" normalizeH="0" baseline="0">
                        <a:ln>
                          <a:noFill/>
                        </a:ln>
                        <a:solidFill>
                          <a:srgbClr val="000066"/>
                        </a:solidFill>
                        <a:effectLst/>
                        <a:latin typeface="Arial" pitchFamily="34" charset="0"/>
                      </a:endParaRPr>
                    </a:p>
                  </a:txBody>
                  <a:tcPr marT="45862" marB="45862"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Jefe de proyectos</a:t>
                      </a:r>
                      <a:endParaRPr kumimoji="0" lang="es-ES" sz="1200" b="0" i="0" u="none" strike="noStrike" cap="none" normalizeH="0" baseline="0" dirty="0">
                        <a:ln>
                          <a:noFill/>
                        </a:ln>
                        <a:solidFill>
                          <a:srgbClr val="000066"/>
                        </a:solidFill>
                        <a:effectLst/>
                        <a:latin typeface="Arial" pitchFamily="34" charset="0"/>
                      </a:endParaRPr>
                    </a:p>
                  </a:txBody>
                  <a:tcPr marT="45862" marB="4586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Planeamiento</a:t>
                      </a:r>
                    </a:p>
                  </a:txBody>
                  <a:tcPr marT="45862" marB="4586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El objetivo de esta etapa es la elaboración del Plan del Proyecto.</a:t>
                      </a:r>
                    </a:p>
                  </a:txBody>
                  <a:tcPr marT="45862" marB="4586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Plantilla de Plan del Proyecto.</a:t>
                      </a:r>
                    </a:p>
                  </a:txBody>
                  <a:tcPr marT="45862" marB="45862"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89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2</a:t>
                      </a:r>
                      <a:endParaRPr kumimoji="0" lang="es-ES" sz="1400" b="0" i="0" u="none" strike="noStrike" cap="none" normalizeH="0" baseline="0">
                        <a:ln>
                          <a:noFill/>
                        </a:ln>
                        <a:solidFill>
                          <a:srgbClr val="000066"/>
                        </a:solidFill>
                        <a:effectLst/>
                        <a:latin typeface="Arial" pitchFamily="34" charset="0"/>
                      </a:endParaRPr>
                    </a:p>
                  </a:txBody>
                  <a:tcPr marT="45862" marB="45862"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rgbClr val="000066"/>
                          </a:solidFill>
                          <a:effectLst/>
                          <a:latin typeface="Arial" pitchFamily="34" charset="0"/>
                        </a:rPr>
                        <a:t>Analista programador</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endParaRPr>
                    </a:p>
                  </a:txBody>
                  <a:tcPr marT="45862" marB="4586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Revisión, Ajustes</a:t>
                      </a:r>
                      <a:endParaRPr kumimoji="0" lang="es-ES" sz="1200" b="0" i="0" u="none" strike="noStrike" cap="none" normalizeH="0" baseline="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862" marB="4586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En esta etapa el Gestor de la Demanda revisa el Plan del Proyecto conjuntamente con el analista líder, registrando sus observaciones en acta de reunión, que justificarán las modificaciones y/o correcciones respectivas.</a:t>
                      </a:r>
                    </a:p>
                  </a:txBody>
                  <a:tcPr marT="45862" marB="4586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CheckList de Agenda de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-Plantilla de Acta de reunión</a:t>
                      </a:r>
                    </a:p>
                  </a:txBody>
                  <a:tcPr marT="45862" marB="45862"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15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b="0" i="0" u="none" strike="noStrike" cap="none" normalizeH="0" baseline="0">
                          <a:ln>
                            <a:noFill/>
                          </a:ln>
                          <a:solidFill>
                            <a:srgbClr val="000066"/>
                          </a:solidFill>
                          <a:effectLst/>
                          <a:latin typeface="Arial" pitchFamily="34" charset="0"/>
                        </a:rPr>
                        <a:t>3</a:t>
                      </a:r>
                    </a:p>
                  </a:txBody>
                  <a:tcPr marT="45862" marB="45862"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rgbClr val="000066"/>
                          </a:solidFill>
                          <a:effectLst/>
                          <a:latin typeface="Arial" pitchFamily="34" charset="0"/>
                        </a:rPr>
                        <a:t>Analista Funcional</a:t>
                      </a:r>
                    </a:p>
                  </a:txBody>
                  <a:tcPr marT="45862" marB="4586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Conformidad al Plan de Gestión del Proyecto</a:t>
                      </a:r>
                      <a:endParaRPr kumimoji="0" lang="es-ES" sz="1200" b="0" i="0" u="none" strike="noStrike" cap="none" normalizeH="0" baseline="0">
                        <a:ln>
                          <a:noFill/>
                        </a:ln>
                        <a:solidFill>
                          <a:srgbClr val="000066"/>
                        </a:solidFill>
                        <a:effectLst/>
                        <a:latin typeface="Arial" pitchFamily="34" charset="0"/>
                      </a:endParaRPr>
                    </a:p>
                  </a:txBody>
                  <a:tcPr marT="45862" marB="4586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En esta etapa el Gestor de la Demanda envía la conformidad al Plan del Proyecto quedando registrada en Acta de Reunión.</a:t>
                      </a:r>
                    </a:p>
                  </a:txBody>
                  <a:tcPr marT="45862" marB="4586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Acta de reunión</a:t>
                      </a:r>
                    </a:p>
                  </a:txBody>
                  <a:tcPr marT="45862" marB="45862"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449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4</a:t>
                      </a:r>
                      <a:endParaRPr kumimoji="0" lang="es-ES" sz="1400" b="0" i="0" u="none" strike="noStrike" cap="none" normalizeH="0" baseline="0">
                        <a:ln>
                          <a:noFill/>
                        </a:ln>
                        <a:solidFill>
                          <a:srgbClr val="000066"/>
                        </a:solidFill>
                        <a:effectLst/>
                        <a:latin typeface="Arial" pitchFamily="34" charset="0"/>
                      </a:endParaRPr>
                    </a:p>
                  </a:txBody>
                  <a:tcPr marT="45862" marB="45862"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Jefe de proyectos</a:t>
                      </a:r>
                      <a:endParaRPr kumimoji="0" lang="es-ES" sz="1200" b="0" i="0" u="none" strike="noStrike" cap="none" normalizeH="0" baseline="0" dirty="0">
                        <a:ln>
                          <a:noFill/>
                        </a:ln>
                        <a:solidFill>
                          <a:srgbClr val="000066"/>
                        </a:solidFill>
                        <a:effectLst/>
                        <a:latin typeface="Arial" pitchFamily="34" charset="0"/>
                      </a:endParaRPr>
                    </a:p>
                  </a:txBody>
                  <a:tcPr marT="45862" marB="4586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Reunión - interno</a:t>
                      </a:r>
                      <a:endParaRPr kumimoji="0" lang="es-ES" sz="1200" b="0" i="0" u="none" strike="noStrike" cap="none" normalizeH="0" baseline="0" dirty="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endParaRPr>
                    </a:p>
                  </a:txBody>
                  <a:tcPr marT="45862" marB="4586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Es la reunión de inicio del proyecto, donde se informa al equipo de desarrollo sobre el proyecto y la estrategia para afrontarlo.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El resultado es la primera versión del TSP del proyecto y acta de la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Esta reunión no es necesario cuando el proyecto esta integrado por un único integrante.</a:t>
                      </a:r>
                    </a:p>
                  </a:txBody>
                  <a:tcPr marT="45862" marB="4586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TSP</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Acta de reunión</a:t>
                      </a:r>
                    </a:p>
                  </a:txBody>
                  <a:tcPr marT="45862" marB="45862"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190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5</a:t>
                      </a:r>
                      <a:endParaRPr kumimoji="0" lang="es-ES" sz="1400" b="0" i="0" u="none" strike="noStrike" cap="none" normalizeH="0" baseline="0">
                        <a:ln>
                          <a:noFill/>
                        </a:ln>
                        <a:solidFill>
                          <a:srgbClr val="000066"/>
                        </a:solidFill>
                        <a:effectLst/>
                        <a:latin typeface="Arial" pitchFamily="34" charset="0"/>
                      </a:endParaRPr>
                    </a:p>
                  </a:txBody>
                  <a:tcPr marT="45862" marB="45862"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rgbClr val="000066"/>
                          </a:solidFill>
                          <a:effectLst/>
                          <a:latin typeface="Arial" pitchFamily="34" charset="0"/>
                        </a:rPr>
                        <a:t>Analista de la calidad</a:t>
                      </a:r>
                    </a:p>
                  </a:txBody>
                  <a:tcPr marT="45862" marB="4586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Reunión - externo</a:t>
                      </a:r>
                      <a:endParaRPr kumimoji="0" lang="es-ES" sz="1200" b="0" i="0" u="none" strike="noStrike" cap="none" normalizeH="0" baseline="0" dirty="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a:ln>
                          <a:noFill/>
                        </a:ln>
                        <a:solidFill>
                          <a:srgbClr val="000066"/>
                        </a:solidFill>
                        <a:effectLst/>
                        <a:latin typeface="Arial" pitchFamily="34" charset="0"/>
                      </a:endParaRPr>
                    </a:p>
                  </a:txBody>
                  <a:tcPr marT="45862" marB="4586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En esta reunión se informa al cliente sobre el proyecto y la estrategia para afrontarlo, se obtiene el compromiso y se explica el esquema de trabajo.</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sz="1200" b="0" i="0" u="none" strike="noStrike" cap="none" normalizeH="0" baseline="0">
                        <a:ln>
                          <a:noFill/>
                        </a:ln>
                        <a:solidFill>
                          <a:srgbClr val="000066"/>
                        </a:solidFill>
                        <a:effectLst/>
                        <a:latin typeface="Arial" pitchFamily="34" charset="0"/>
                      </a:endParaRPr>
                    </a:p>
                  </a:txBody>
                  <a:tcPr marT="45862" marB="45862"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dirty="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Presentación </a:t>
                      </a:r>
                      <a:r>
                        <a:rPr kumimoji="0" lang="es-ES" sz="1200" b="0" i="0" u="none" strike="noStrike" cap="none" normalizeH="0" baseline="0" dirty="0" err="1">
                          <a:ln>
                            <a:noFill/>
                          </a:ln>
                          <a:solidFill>
                            <a:srgbClr val="000066"/>
                          </a:solidFill>
                          <a:effectLst/>
                          <a:latin typeface="Arial" pitchFamily="34" charset="0"/>
                        </a:rPr>
                        <a:t>reunion</a:t>
                      </a:r>
                      <a:r>
                        <a:rPr kumimoji="0" lang="es-ES" sz="1200" b="0" i="0" u="none" strike="noStrike" cap="none" normalizeH="0" baseline="0" dirty="0">
                          <a:ln>
                            <a:noFill/>
                          </a:ln>
                          <a:solidFill>
                            <a:srgbClr val="000066"/>
                          </a:solidFill>
                          <a:effectLst/>
                          <a:latin typeface="Arial" pitchFamily="34" charset="0"/>
                        </a:rPr>
                        <a:t>– externo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TSP</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Acta de reunión</a:t>
                      </a:r>
                    </a:p>
                  </a:txBody>
                  <a:tcPr marT="45862" marB="45862"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8722" name="AutoShape 170">
            <a:extLst>
              <a:ext uri="{FF2B5EF4-FFF2-40B4-BE49-F238E27FC236}">
                <a16:creationId xmlns:a16="http://schemas.microsoft.com/office/drawing/2014/main" id="{399A9989-0593-4938-9766-F41CE99D6C49}"/>
              </a:ext>
            </a:extLst>
          </p:cNvPr>
          <p:cNvSpPr>
            <a:spLocks noChangeArrowheads="1"/>
          </p:cNvSpPr>
          <p:nvPr/>
        </p:nvSpPr>
        <p:spPr bwMode="auto">
          <a:xfrm>
            <a:off x="179388" y="6165850"/>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solidFill>
                  <a:srgbClr val="000066"/>
                </a:solidFill>
                <a:hlinkClick r:id="rId2" action="ppaction://hlinksldjump"/>
              </a:rPr>
              <a:t>Regresar</a:t>
            </a:r>
            <a:endParaRPr lang="es-ES" altLang="es-ES" sz="1200">
              <a:solidFill>
                <a:srgbClr val="000066"/>
              </a:solidFill>
            </a:endParaRPr>
          </a:p>
        </p:txBody>
      </p:sp>
      <p:sp>
        <p:nvSpPr>
          <p:cNvPr id="28723" name="Text Box 249">
            <a:extLst>
              <a:ext uri="{FF2B5EF4-FFF2-40B4-BE49-F238E27FC236}">
                <a16:creationId xmlns:a16="http://schemas.microsoft.com/office/drawing/2014/main" id="{03C7BC44-02AB-4097-BE4E-1BA13FE76249}"/>
              </a:ext>
            </a:extLst>
          </p:cNvPr>
          <p:cNvSpPr txBox="1">
            <a:spLocks noChangeArrowheads="1"/>
          </p:cNvSpPr>
          <p:nvPr/>
        </p:nvSpPr>
        <p:spPr bwMode="auto">
          <a:xfrm>
            <a:off x="1285875" y="288925"/>
            <a:ext cx="7700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000">
                <a:solidFill>
                  <a:schemeClr val="bg1"/>
                </a:solidFill>
              </a:rPr>
              <a:t>Actividades del Subproceso de Planificación</a:t>
            </a:r>
            <a:endParaRPr lang="es-ES" altLang="es-ES" sz="3000" b="1">
              <a:solidFill>
                <a:schemeClr val="bg1"/>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9FA5C3CC-0068-498C-AFAC-67D4337A06F6}"/>
              </a:ext>
            </a:extLst>
          </p:cNvPr>
          <p:cNvSpPr>
            <a:spLocks noChangeArrowheads="1"/>
          </p:cNvSpPr>
          <p:nvPr/>
        </p:nvSpPr>
        <p:spPr bwMode="auto">
          <a:xfrm>
            <a:off x="114300" y="1238250"/>
            <a:ext cx="8915400" cy="5502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sp>
        <p:nvSpPr>
          <p:cNvPr id="68611" name="Text Box 3">
            <a:extLst>
              <a:ext uri="{FF2B5EF4-FFF2-40B4-BE49-F238E27FC236}">
                <a16:creationId xmlns:a16="http://schemas.microsoft.com/office/drawing/2014/main" id="{6263D9BF-4D88-419C-88D2-E6F0194DC693}"/>
              </a:ext>
            </a:extLst>
          </p:cNvPr>
          <p:cNvSpPr txBox="1">
            <a:spLocks noChangeArrowheads="1"/>
          </p:cNvSpPr>
          <p:nvPr/>
        </p:nvSpPr>
        <p:spPr bwMode="auto">
          <a:xfrm>
            <a:off x="179388" y="1557338"/>
            <a:ext cx="87757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n-US" altLang="es-ES" sz="4800">
                <a:solidFill>
                  <a:srgbClr val="000066"/>
                </a:solidFill>
              </a:rPr>
              <a:t>5. Proceso de Gestión de Proyectos</a:t>
            </a:r>
          </a:p>
          <a:p>
            <a:pPr>
              <a:lnSpc>
                <a:spcPts val="2000"/>
              </a:lnSpc>
              <a:spcBef>
                <a:spcPct val="50000"/>
              </a:spcBef>
            </a:pPr>
            <a:r>
              <a:rPr lang="en-US" altLang="es-ES" sz="2800">
                <a:solidFill>
                  <a:srgbClr val="000066"/>
                </a:solidFill>
                <a:ea typeface="ＭＳ Ｐゴシック" panose="020B0600070205080204" pitchFamily="34" charset="-128"/>
              </a:rPr>
              <a:t>	</a:t>
            </a:r>
          </a:p>
          <a:p>
            <a:pPr lvl="1">
              <a:lnSpc>
                <a:spcPts val="2000"/>
              </a:lnSpc>
              <a:spcBef>
                <a:spcPct val="50000"/>
              </a:spcBef>
            </a:pPr>
            <a:r>
              <a:rPr lang="es-PE" altLang="es-ES" sz="4800">
                <a:solidFill>
                  <a:srgbClr val="000066"/>
                </a:solidFill>
                <a:ea typeface="ＭＳ Ｐゴシック" panose="020B0600070205080204" pitchFamily="34" charset="-128"/>
              </a:rPr>
              <a:t>5.3 Tareas</a:t>
            </a:r>
            <a:endParaRPr lang="en-US" altLang="es-ES" sz="4800">
              <a:solidFill>
                <a:srgbClr val="000066"/>
              </a:solidFill>
              <a:ea typeface="ＭＳ Ｐゴシック" panose="020B0600070205080204" pitchFamily="34" charset="-128"/>
            </a:endParaRPr>
          </a:p>
        </p:txBody>
      </p:sp>
      <p:grpSp>
        <p:nvGrpSpPr>
          <p:cNvPr id="29700" name="Group 7">
            <a:extLst>
              <a:ext uri="{FF2B5EF4-FFF2-40B4-BE49-F238E27FC236}">
                <a16:creationId xmlns:a16="http://schemas.microsoft.com/office/drawing/2014/main" id="{9A1D5034-5F29-441A-9F16-D735CF565407}"/>
              </a:ext>
            </a:extLst>
          </p:cNvPr>
          <p:cNvGrpSpPr>
            <a:grpSpLocks/>
          </p:cNvGrpSpPr>
          <p:nvPr/>
        </p:nvGrpSpPr>
        <p:grpSpPr bwMode="auto">
          <a:xfrm>
            <a:off x="1128713" y="2247900"/>
            <a:ext cx="6884987" cy="3484563"/>
            <a:chOff x="711" y="1416"/>
            <a:chExt cx="4337" cy="2195"/>
          </a:xfrm>
        </p:grpSpPr>
        <p:sp>
          <p:nvSpPr>
            <p:cNvPr id="29701" name="Line 8">
              <a:extLst>
                <a:ext uri="{FF2B5EF4-FFF2-40B4-BE49-F238E27FC236}">
                  <a16:creationId xmlns:a16="http://schemas.microsoft.com/office/drawing/2014/main" id="{B437A87F-BA87-4C98-B32E-52812F7106D8}"/>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02" name="Line 9">
              <a:extLst>
                <a:ext uri="{FF2B5EF4-FFF2-40B4-BE49-F238E27FC236}">
                  <a16:creationId xmlns:a16="http://schemas.microsoft.com/office/drawing/2014/main" id="{AD0EF6B2-71BD-46C1-88F0-0C2D2BF39BD1}"/>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03" name="Line 10">
              <a:extLst>
                <a:ext uri="{FF2B5EF4-FFF2-40B4-BE49-F238E27FC236}">
                  <a16:creationId xmlns:a16="http://schemas.microsoft.com/office/drawing/2014/main" id="{110F7A0E-1D2B-4C22-9226-83DA2F55BF91}"/>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04" name="Line 11">
              <a:extLst>
                <a:ext uri="{FF2B5EF4-FFF2-40B4-BE49-F238E27FC236}">
                  <a16:creationId xmlns:a16="http://schemas.microsoft.com/office/drawing/2014/main" id="{A3434F45-A42F-4A68-BF76-04CBC373B216}"/>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05" name="Line 12">
              <a:extLst>
                <a:ext uri="{FF2B5EF4-FFF2-40B4-BE49-F238E27FC236}">
                  <a16:creationId xmlns:a16="http://schemas.microsoft.com/office/drawing/2014/main" id="{6B6B4B2B-BB09-4D3F-A11E-0E7E5BE7382B}"/>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06" name="Line 13">
              <a:extLst>
                <a:ext uri="{FF2B5EF4-FFF2-40B4-BE49-F238E27FC236}">
                  <a16:creationId xmlns:a16="http://schemas.microsoft.com/office/drawing/2014/main" id="{F1659950-4FC8-4116-A44D-681BA86E4811}"/>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07" name="Line 14">
              <a:extLst>
                <a:ext uri="{FF2B5EF4-FFF2-40B4-BE49-F238E27FC236}">
                  <a16:creationId xmlns:a16="http://schemas.microsoft.com/office/drawing/2014/main" id="{E111D496-6D59-40DB-A748-0597EE24AB80}"/>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08" name="Line 15">
              <a:extLst>
                <a:ext uri="{FF2B5EF4-FFF2-40B4-BE49-F238E27FC236}">
                  <a16:creationId xmlns:a16="http://schemas.microsoft.com/office/drawing/2014/main" id="{63901B1C-37AC-4859-AC8B-2B9D0759670C}"/>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09" name="Line 16">
              <a:extLst>
                <a:ext uri="{FF2B5EF4-FFF2-40B4-BE49-F238E27FC236}">
                  <a16:creationId xmlns:a16="http://schemas.microsoft.com/office/drawing/2014/main" id="{D1A30556-4559-4C04-8AED-811186227FC4}"/>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10" name="Line 17">
              <a:extLst>
                <a:ext uri="{FF2B5EF4-FFF2-40B4-BE49-F238E27FC236}">
                  <a16:creationId xmlns:a16="http://schemas.microsoft.com/office/drawing/2014/main" id="{E24E69FF-DD82-4AFA-8ED9-60886F0843CD}"/>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11" name="Line 18">
              <a:extLst>
                <a:ext uri="{FF2B5EF4-FFF2-40B4-BE49-F238E27FC236}">
                  <a16:creationId xmlns:a16="http://schemas.microsoft.com/office/drawing/2014/main" id="{35CAB69D-1325-4C91-9B23-E2E7F52F2572}"/>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12" name="Line 19">
              <a:extLst>
                <a:ext uri="{FF2B5EF4-FFF2-40B4-BE49-F238E27FC236}">
                  <a16:creationId xmlns:a16="http://schemas.microsoft.com/office/drawing/2014/main" id="{6DDB1F33-2C03-459F-A006-3725427238A0}"/>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13" name="Line 20">
              <a:extLst>
                <a:ext uri="{FF2B5EF4-FFF2-40B4-BE49-F238E27FC236}">
                  <a16:creationId xmlns:a16="http://schemas.microsoft.com/office/drawing/2014/main" id="{7B2F6DEC-33E6-43C9-BF61-65E5C1436616}"/>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14" name="Line 21">
              <a:extLst>
                <a:ext uri="{FF2B5EF4-FFF2-40B4-BE49-F238E27FC236}">
                  <a16:creationId xmlns:a16="http://schemas.microsoft.com/office/drawing/2014/main" id="{9C1361E0-2DBE-4467-9480-658CD5F9635B}"/>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15" name="Line 22">
              <a:extLst>
                <a:ext uri="{FF2B5EF4-FFF2-40B4-BE49-F238E27FC236}">
                  <a16:creationId xmlns:a16="http://schemas.microsoft.com/office/drawing/2014/main" id="{10DA5FA6-7653-483A-B84B-E335C8E5F06D}"/>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16" name="Line 23">
              <a:extLst>
                <a:ext uri="{FF2B5EF4-FFF2-40B4-BE49-F238E27FC236}">
                  <a16:creationId xmlns:a16="http://schemas.microsoft.com/office/drawing/2014/main" id="{5BA88D5A-62A0-4E07-A430-4D3470F0CFDA}"/>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17" name="Line 24">
              <a:extLst>
                <a:ext uri="{FF2B5EF4-FFF2-40B4-BE49-F238E27FC236}">
                  <a16:creationId xmlns:a16="http://schemas.microsoft.com/office/drawing/2014/main" id="{5642CEA3-1E20-4AA8-8CCC-BBF1F237D157}"/>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18" name="Line 25">
              <a:extLst>
                <a:ext uri="{FF2B5EF4-FFF2-40B4-BE49-F238E27FC236}">
                  <a16:creationId xmlns:a16="http://schemas.microsoft.com/office/drawing/2014/main" id="{38DFE195-EA53-49E6-BD6B-FB9D8899B140}"/>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19" name="Line 26">
              <a:extLst>
                <a:ext uri="{FF2B5EF4-FFF2-40B4-BE49-F238E27FC236}">
                  <a16:creationId xmlns:a16="http://schemas.microsoft.com/office/drawing/2014/main" id="{7C7ED613-686F-4EB5-8E11-5C2A4D3567F9}"/>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20" name="Line 27">
              <a:extLst>
                <a:ext uri="{FF2B5EF4-FFF2-40B4-BE49-F238E27FC236}">
                  <a16:creationId xmlns:a16="http://schemas.microsoft.com/office/drawing/2014/main" id="{E9BC4796-71DA-4E2C-AF0F-24BDC73E7C27}"/>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21" name="Line 28">
              <a:extLst>
                <a:ext uri="{FF2B5EF4-FFF2-40B4-BE49-F238E27FC236}">
                  <a16:creationId xmlns:a16="http://schemas.microsoft.com/office/drawing/2014/main" id="{A180B1B6-B9E9-4963-B975-7E85E14673CB}"/>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22" name="Line 29">
              <a:extLst>
                <a:ext uri="{FF2B5EF4-FFF2-40B4-BE49-F238E27FC236}">
                  <a16:creationId xmlns:a16="http://schemas.microsoft.com/office/drawing/2014/main" id="{2FA5AF37-C203-4342-8FCC-78D37323B85E}"/>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23" name="Line 30">
              <a:extLst>
                <a:ext uri="{FF2B5EF4-FFF2-40B4-BE49-F238E27FC236}">
                  <a16:creationId xmlns:a16="http://schemas.microsoft.com/office/drawing/2014/main" id="{2488F3E8-D4A1-4728-8EED-B98B20DA1798}"/>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24" name="Line 31">
              <a:extLst>
                <a:ext uri="{FF2B5EF4-FFF2-40B4-BE49-F238E27FC236}">
                  <a16:creationId xmlns:a16="http://schemas.microsoft.com/office/drawing/2014/main" id="{7EF155EE-574D-40E4-8FD1-0368F74F4F72}"/>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25" name="Line 32">
              <a:extLst>
                <a:ext uri="{FF2B5EF4-FFF2-40B4-BE49-F238E27FC236}">
                  <a16:creationId xmlns:a16="http://schemas.microsoft.com/office/drawing/2014/main" id="{51C1405A-7CAA-4BB8-BABC-A8655ED31FBE}"/>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26" name="Line 33">
              <a:extLst>
                <a:ext uri="{FF2B5EF4-FFF2-40B4-BE49-F238E27FC236}">
                  <a16:creationId xmlns:a16="http://schemas.microsoft.com/office/drawing/2014/main" id="{63E8D127-5D2E-4D75-A239-88FA68AEA60A}"/>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27" name="Line 34">
              <a:extLst>
                <a:ext uri="{FF2B5EF4-FFF2-40B4-BE49-F238E27FC236}">
                  <a16:creationId xmlns:a16="http://schemas.microsoft.com/office/drawing/2014/main" id="{62FD0D26-7DCB-4FB4-913A-E280BC82334F}"/>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28" name="Line 35">
              <a:extLst>
                <a:ext uri="{FF2B5EF4-FFF2-40B4-BE49-F238E27FC236}">
                  <a16:creationId xmlns:a16="http://schemas.microsoft.com/office/drawing/2014/main" id="{9C42F300-B98B-4877-88F0-AA97B49222C7}"/>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29" name="Line 36">
              <a:extLst>
                <a:ext uri="{FF2B5EF4-FFF2-40B4-BE49-F238E27FC236}">
                  <a16:creationId xmlns:a16="http://schemas.microsoft.com/office/drawing/2014/main" id="{66FD35D6-5BE5-458A-A4B1-4560E4DFB04E}"/>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30" name="Line 37">
              <a:extLst>
                <a:ext uri="{FF2B5EF4-FFF2-40B4-BE49-F238E27FC236}">
                  <a16:creationId xmlns:a16="http://schemas.microsoft.com/office/drawing/2014/main" id="{C6F9EDE1-D501-477C-883D-F7BDC51F622C}"/>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31" name="Line 38">
              <a:extLst>
                <a:ext uri="{FF2B5EF4-FFF2-40B4-BE49-F238E27FC236}">
                  <a16:creationId xmlns:a16="http://schemas.microsoft.com/office/drawing/2014/main" id="{BA85341A-EA1E-4076-97F8-A13C4BC84CC1}"/>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32" name="Line 39">
              <a:extLst>
                <a:ext uri="{FF2B5EF4-FFF2-40B4-BE49-F238E27FC236}">
                  <a16:creationId xmlns:a16="http://schemas.microsoft.com/office/drawing/2014/main" id="{C5E3E27F-CA51-42A6-A788-29A5FCE20B38}"/>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33" name="Line 40">
              <a:extLst>
                <a:ext uri="{FF2B5EF4-FFF2-40B4-BE49-F238E27FC236}">
                  <a16:creationId xmlns:a16="http://schemas.microsoft.com/office/drawing/2014/main" id="{89CBF734-60A4-443B-91E4-FAF5A60A54D9}"/>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34" name="Line 41">
              <a:extLst>
                <a:ext uri="{FF2B5EF4-FFF2-40B4-BE49-F238E27FC236}">
                  <a16:creationId xmlns:a16="http://schemas.microsoft.com/office/drawing/2014/main" id="{F8A23450-7158-4371-A3FC-44EC4BCDED3D}"/>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35" name="Line 42">
              <a:extLst>
                <a:ext uri="{FF2B5EF4-FFF2-40B4-BE49-F238E27FC236}">
                  <a16:creationId xmlns:a16="http://schemas.microsoft.com/office/drawing/2014/main" id="{117E9253-015D-4494-BCF1-E1DAFC4A1B6A}"/>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36" name="Line 43">
              <a:extLst>
                <a:ext uri="{FF2B5EF4-FFF2-40B4-BE49-F238E27FC236}">
                  <a16:creationId xmlns:a16="http://schemas.microsoft.com/office/drawing/2014/main" id="{5A0E63CD-0A2E-49B7-BC4B-046E84266195}"/>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37" name="Line 44">
              <a:extLst>
                <a:ext uri="{FF2B5EF4-FFF2-40B4-BE49-F238E27FC236}">
                  <a16:creationId xmlns:a16="http://schemas.microsoft.com/office/drawing/2014/main" id="{1BA4076E-A99E-40D7-A14B-07AAC9920541}"/>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38" name="Line 45">
              <a:extLst>
                <a:ext uri="{FF2B5EF4-FFF2-40B4-BE49-F238E27FC236}">
                  <a16:creationId xmlns:a16="http://schemas.microsoft.com/office/drawing/2014/main" id="{EA770B6C-DF4A-4ED8-AB8C-0FC67DFC8DC4}"/>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39" name="Line 46">
              <a:extLst>
                <a:ext uri="{FF2B5EF4-FFF2-40B4-BE49-F238E27FC236}">
                  <a16:creationId xmlns:a16="http://schemas.microsoft.com/office/drawing/2014/main" id="{339B13FD-9A2F-4915-9C21-9732B1611E93}"/>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40" name="Line 47">
              <a:extLst>
                <a:ext uri="{FF2B5EF4-FFF2-40B4-BE49-F238E27FC236}">
                  <a16:creationId xmlns:a16="http://schemas.microsoft.com/office/drawing/2014/main" id="{0073D47A-33DB-4B8E-A6E2-982ED4899E71}"/>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41" name="Line 48">
              <a:extLst>
                <a:ext uri="{FF2B5EF4-FFF2-40B4-BE49-F238E27FC236}">
                  <a16:creationId xmlns:a16="http://schemas.microsoft.com/office/drawing/2014/main" id="{1918A503-6ED2-4EF9-9128-D2BAE7255FBD}"/>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42" name="Line 49">
              <a:extLst>
                <a:ext uri="{FF2B5EF4-FFF2-40B4-BE49-F238E27FC236}">
                  <a16:creationId xmlns:a16="http://schemas.microsoft.com/office/drawing/2014/main" id="{F5AE9B29-495B-4801-82B0-80310E3FC679}"/>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43" name="Line 50">
              <a:extLst>
                <a:ext uri="{FF2B5EF4-FFF2-40B4-BE49-F238E27FC236}">
                  <a16:creationId xmlns:a16="http://schemas.microsoft.com/office/drawing/2014/main" id="{97D8F1FE-B3E1-4F89-BA37-940652A19AA9}"/>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44" name="Line 51">
              <a:extLst>
                <a:ext uri="{FF2B5EF4-FFF2-40B4-BE49-F238E27FC236}">
                  <a16:creationId xmlns:a16="http://schemas.microsoft.com/office/drawing/2014/main" id="{75A96814-1B69-4B55-90F5-4FB2B85DC7E9}"/>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45" name="Line 52">
              <a:extLst>
                <a:ext uri="{FF2B5EF4-FFF2-40B4-BE49-F238E27FC236}">
                  <a16:creationId xmlns:a16="http://schemas.microsoft.com/office/drawing/2014/main" id="{FC4F6C5E-4BAD-48E2-A4CF-A934C342B9F7}"/>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46" name="Line 53">
              <a:extLst>
                <a:ext uri="{FF2B5EF4-FFF2-40B4-BE49-F238E27FC236}">
                  <a16:creationId xmlns:a16="http://schemas.microsoft.com/office/drawing/2014/main" id="{6A2D8089-E987-411C-B053-2888C7355027}"/>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47" name="Line 54">
              <a:extLst>
                <a:ext uri="{FF2B5EF4-FFF2-40B4-BE49-F238E27FC236}">
                  <a16:creationId xmlns:a16="http://schemas.microsoft.com/office/drawing/2014/main" id="{5C47F1A8-A22A-442A-9185-17B7B71D53F4}"/>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48" name="Line 55">
              <a:extLst>
                <a:ext uri="{FF2B5EF4-FFF2-40B4-BE49-F238E27FC236}">
                  <a16:creationId xmlns:a16="http://schemas.microsoft.com/office/drawing/2014/main" id="{4044DFB6-66B8-433D-962D-FC0E27CB97F0}"/>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49" name="Line 56">
              <a:extLst>
                <a:ext uri="{FF2B5EF4-FFF2-40B4-BE49-F238E27FC236}">
                  <a16:creationId xmlns:a16="http://schemas.microsoft.com/office/drawing/2014/main" id="{1D37652A-BA93-49BA-8618-5999C29B9C8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50" name="Line 57">
              <a:extLst>
                <a:ext uri="{FF2B5EF4-FFF2-40B4-BE49-F238E27FC236}">
                  <a16:creationId xmlns:a16="http://schemas.microsoft.com/office/drawing/2014/main" id="{EAAC77D4-E1DC-4ADC-9DC4-E1BFD2777DDB}"/>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51" name="Line 58">
              <a:extLst>
                <a:ext uri="{FF2B5EF4-FFF2-40B4-BE49-F238E27FC236}">
                  <a16:creationId xmlns:a16="http://schemas.microsoft.com/office/drawing/2014/main" id="{2A75383E-3304-4F00-93B8-F4D771523972}"/>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52" name="Line 59">
              <a:extLst>
                <a:ext uri="{FF2B5EF4-FFF2-40B4-BE49-F238E27FC236}">
                  <a16:creationId xmlns:a16="http://schemas.microsoft.com/office/drawing/2014/main" id="{4A226DAA-0112-4FBD-B66A-108009C40C67}"/>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53" name="Line 60">
              <a:extLst>
                <a:ext uri="{FF2B5EF4-FFF2-40B4-BE49-F238E27FC236}">
                  <a16:creationId xmlns:a16="http://schemas.microsoft.com/office/drawing/2014/main" id="{49E55B45-EF8F-4EBE-A998-C1CAA0DA79CC}"/>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54" name="Line 61">
              <a:extLst>
                <a:ext uri="{FF2B5EF4-FFF2-40B4-BE49-F238E27FC236}">
                  <a16:creationId xmlns:a16="http://schemas.microsoft.com/office/drawing/2014/main" id="{B933704D-26D3-4553-A829-0277DE846465}"/>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55" name="Line 62">
              <a:extLst>
                <a:ext uri="{FF2B5EF4-FFF2-40B4-BE49-F238E27FC236}">
                  <a16:creationId xmlns:a16="http://schemas.microsoft.com/office/drawing/2014/main" id="{20036A80-4891-4208-8436-58970E0DB9EE}"/>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56" name="Line 63">
              <a:extLst>
                <a:ext uri="{FF2B5EF4-FFF2-40B4-BE49-F238E27FC236}">
                  <a16:creationId xmlns:a16="http://schemas.microsoft.com/office/drawing/2014/main" id="{0838AF65-AA00-47F7-B194-F990F0A8AC6E}"/>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57" name="Line 64">
              <a:extLst>
                <a:ext uri="{FF2B5EF4-FFF2-40B4-BE49-F238E27FC236}">
                  <a16:creationId xmlns:a16="http://schemas.microsoft.com/office/drawing/2014/main" id="{3D818C2D-8DEF-49EA-96C8-662C9204830E}"/>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58" name="Line 65">
              <a:extLst>
                <a:ext uri="{FF2B5EF4-FFF2-40B4-BE49-F238E27FC236}">
                  <a16:creationId xmlns:a16="http://schemas.microsoft.com/office/drawing/2014/main" id="{4DCAD0CE-F967-4A82-BB47-F3621C54FCCF}"/>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59" name="Line 66">
              <a:extLst>
                <a:ext uri="{FF2B5EF4-FFF2-40B4-BE49-F238E27FC236}">
                  <a16:creationId xmlns:a16="http://schemas.microsoft.com/office/drawing/2014/main" id="{E19A3446-B35B-42BE-99DB-0416228B1451}"/>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60" name="Line 67">
              <a:extLst>
                <a:ext uri="{FF2B5EF4-FFF2-40B4-BE49-F238E27FC236}">
                  <a16:creationId xmlns:a16="http://schemas.microsoft.com/office/drawing/2014/main" id="{DD85C2D2-2C39-482C-9B29-401874F34D33}"/>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61" name="Line 68">
              <a:extLst>
                <a:ext uri="{FF2B5EF4-FFF2-40B4-BE49-F238E27FC236}">
                  <a16:creationId xmlns:a16="http://schemas.microsoft.com/office/drawing/2014/main" id="{6B4DE52F-1100-41BF-A7E7-0521655E7024}"/>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62" name="Line 69">
              <a:extLst>
                <a:ext uri="{FF2B5EF4-FFF2-40B4-BE49-F238E27FC236}">
                  <a16:creationId xmlns:a16="http://schemas.microsoft.com/office/drawing/2014/main" id="{EC025CE7-1609-4401-BA32-0CE2931B2602}"/>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63" name="Line 70">
              <a:extLst>
                <a:ext uri="{FF2B5EF4-FFF2-40B4-BE49-F238E27FC236}">
                  <a16:creationId xmlns:a16="http://schemas.microsoft.com/office/drawing/2014/main" id="{01E69036-BC5F-4497-896A-429DF332E264}"/>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64" name="Line 71">
              <a:extLst>
                <a:ext uri="{FF2B5EF4-FFF2-40B4-BE49-F238E27FC236}">
                  <a16:creationId xmlns:a16="http://schemas.microsoft.com/office/drawing/2014/main" id="{3CFB6217-BF18-43A6-8F6E-EE3D42407DF3}"/>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65" name="Line 72">
              <a:extLst>
                <a:ext uri="{FF2B5EF4-FFF2-40B4-BE49-F238E27FC236}">
                  <a16:creationId xmlns:a16="http://schemas.microsoft.com/office/drawing/2014/main" id="{2E2C362E-5B83-476D-B5AA-3E71705C432A}"/>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66" name="Line 73">
              <a:extLst>
                <a:ext uri="{FF2B5EF4-FFF2-40B4-BE49-F238E27FC236}">
                  <a16:creationId xmlns:a16="http://schemas.microsoft.com/office/drawing/2014/main" id="{853FDABA-401A-4645-BD0C-958965CEA3C9}"/>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67" name="Line 74">
              <a:extLst>
                <a:ext uri="{FF2B5EF4-FFF2-40B4-BE49-F238E27FC236}">
                  <a16:creationId xmlns:a16="http://schemas.microsoft.com/office/drawing/2014/main" id="{EF14748F-A5B7-4CCC-ADB8-FC130ECBA2C8}"/>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68" name="Line 75">
              <a:extLst>
                <a:ext uri="{FF2B5EF4-FFF2-40B4-BE49-F238E27FC236}">
                  <a16:creationId xmlns:a16="http://schemas.microsoft.com/office/drawing/2014/main" id="{818E5AC8-A387-4E8C-8330-6859628E08CD}"/>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69" name="Line 76">
              <a:extLst>
                <a:ext uri="{FF2B5EF4-FFF2-40B4-BE49-F238E27FC236}">
                  <a16:creationId xmlns:a16="http://schemas.microsoft.com/office/drawing/2014/main" id="{600F3411-7908-4B39-A941-4262DCFB1BF4}"/>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70" name="Line 77">
              <a:extLst>
                <a:ext uri="{FF2B5EF4-FFF2-40B4-BE49-F238E27FC236}">
                  <a16:creationId xmlns:a16="http://schemas.microsoft.com/office/drawing/2014/main" id="{A07A1BF6-D69C-4098-9265-2729AC5F53C4}"/>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71" name="Line 78">
              <a:extLst>
                <a:ext uri="{FF2B5EF4-FFF2-40B4-BE49-F238E27FC236}">
                  <a16:creationId xmlns:a16="http://schemas.microsoft.com/office/drawing/2014/main" id="{E1CDFAFB-98A3-4AB7-8FE1-93409F7DEB34}"/>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72" name="Line 79">
              <a:extLst>
                <a:ext uri="{FF2B5EF4-FFF2-40B4-BE49-F238E27FC236}">
                  <a16:creationId xmlns:a16="http://schemas.microsoft.com/office/drawing/2014/main" id="{55D6FD60-51FA-46CF-B95B-CBD5DCFC4D40}"/>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73" name="Line 80">
              <a:extLst>
                <a:ext uri="{FF2B5EF4-FFF2-40B4-BE49-F238E27FC236}">
                  <a16:creationId xmlns:a16="http://schemas.microsoft.com/office/drawing/2014/main" id="{DB4B27F1-C107-4FA3-885D-7E05723C9E66}"/>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74" name="Line 81">
              <a:extLst>
                <a:ext uri="{FF2B5EF4-FFF2-40B4-BE49-F238E27FC236}">
                  <a16:creationId xmlns:a16="http://schemas.microsoft.com/office/drawing/2014/main" id="{EA6B1C7C-BDB1-4477-BDA4-83ED870907CE}"/>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75" name="Line 82">
              <a:extLst>
                <a:ext uri="{FF2B5EF4-FFF2-40B4-BE49-F238E27FC236}">
                  <a16:creationId xmlns:a16="http://schemas.microsoft.com/office/drawing/2014/main" id="{34256E4E-EBFC-4270-8EA5-AE8D82DD6117}"/>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76" name="Line 83">
              <a:extLst>
                <a:ext uri="{FF2B5EF4-FFF2-40B4-BE49-F238E27FC236}">
                  <a16:creationId xmlns:a16="http://schemas.microsoft.com/office/drawing/2014/main" id="{640627A4-FC5D-47B9-A79F-67E3343CB96B}"/>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77" name="Line 84">
              <a:extLst>
                <a:ext uri="{FF2B5EF4-FFF2-40B4-BE49-F238E27FC236}">
                  <a16:creationId xmlns:a16="http://schemas.microsoft.com/office/drawing/2014/main" id="{BE7F8A2D-2998-49E2-85B2-22F5B8E0FD88}"/>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78" name="Line 85">
              <a:extLst>
                <a:ext uri="{FF2B5EF4-FFF2-40B4-BE49-F238E27FC236}">
                  <a16:creationId xmlns:a16="http://schemas.microsoft.com/office/drawing/2014/main" id="{EF16634C-581C-4159-9C7F-1A662C630390}"/>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79" name="Line 86">
              <a:extLst>
                <a:ext uri="{FF2B5EF4-FFF2-40B4-BE49-F238E27FC236}">
                  <a16:creationId xmlns:a16="http://schemas.microsoft.com/office/drawing/2014/main" id="{80CEEE88-5569-4252-A3CB-E315C60149AB}"/>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80" name="Line 87">
              <a:extLst>
                <a:ext uri="{FF2B5EF4-FFF2-40B4-BE49-F238E27FC236}">
                  <a16:creationId xmlns:a16="http://schemas.microsoft.com/office/drawing/2014/main" id="{9D6DC98C-5848-405E-B350-A255FF1F4509}"/>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81" name="Line 88">
              <a:extLst>
                <a:ext uri="{FF2B5EF4-FFF2-40B4-BE49-F238E27FC236}">
                  <a16:creationId xmlns:a16="http://schemas.microsoft.com/office/drawing/2014/main" id="{296D1472-498B-4FD8-9D8D-AADDB2D843A3}"/>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82" name="Line 89">
              <a:extLst>
                <a:ext uri="{FF2B5EF4-FFF2-40B4-BE49-F238E27FC236}">
                  <a16:creationId xmlns:a16="http://schemas.microsoft.com/office/drawing/2014/main" id="{821DF95B-11E5-4926-91D5-C0D0B6491283}"/>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83" name="Line 90">
              <a:extLst>
                <a:ext uri="{FF2B5EF4-FFF2-40B4-BE49-F238E27FC236}">
                  <a16:creationId xmlns:a16="http://schemas.microsoft.com/office/drawing/2014/main" id="{B2E6E80E-87E1-4E8E-98B8-3CED5B8030F6}"/>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84" name="Line 91">
              <a:extLst>
                <a:ext uri="{FF2B5EF4-FFF2-40B4-BE49-F238E27FC236}">
                  <a16:creationId xmlns:a16="http://schemas.microsoft.com/office/drawing/2014/main" id="{E4DA89A5-1066-470D-B6C2-4B860D143713}"/>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85" name="Line 92">
              <a:extLst>
                <a:ext uri="{FF2B5EF4-FFF2-40B4-BE49-F238E27FC236}">
                  <a16:creationId xmlns:a16="http://schemas.microsoft.com/office/drawing/2014/main" id="{965CCF92-EFB5-40A7-9879-AC5E26127A21}"/>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86" name="Line 93">
              <a:extLst>
                <a:ext uri="{FF2B5EF4-FFF2-40B4-BE49-F238E27FC236}">
                  <a16:creationId xmlns:a16="http://schemas.microsoft.com/office/drawing/2014/main" id="{F98F1ED7-540F-48F1-8CF4-1D1E477C4FD4}"/>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87" name="Line 94">
              <a:extLst>
                <a:ext uri="{FF2B5EF4-FFF2-40B4-BE49-F238E27FC236}">
                  <a16:creationId xmlns:a16="http://schemas.microsoft.com/office/drawing/2014/main" id="{91D891FD-C1F0-42B4-830A-6967F6CA4566}"/>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88" name="Line 95">
              <a:extLst>
                <a:ext uri="{FF2B5EF4-FFF2-40B4-BE49-F238E27FC236}">
                  <a16:creationId xmlns:a16="http://schemas.microsoft.com/office/drawing/2014/main" id="{B3502E40-EC6B-489F-B08F-78FB28E2384A}"/>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89" name="Line 96">
              <a:extLst>
                <a:ext uri="{FF2B5EF4-FFF2-40B4-BE49-F238E27FC236}">
                  <a16:creationId xmlns:a16="http://schemas.microsoft.com/office/drawing/2014/main" id="{BA06E9C3-0DCE-4062-8A78-7A889F02297B}"/>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90" name="Line 97">
              <a:extLst>
                <a:ext uri="{FF2B5EF4-FFF2-40B4-BE49-F238E27FC236}">
                  <a16:creationId xmlns:a16="http://schemas.microsoft.com/office/drawing/2014/main" id="{DD2A2BD3-502B-4242-B2BB-4F8D57ABCD26}"/>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91" name="Line 98">
              <a:extLst>
                <a:ext uri="{FF2B5EF4-FFF2-40B4-BE49-F238E27FC236}">
                  <a16:creationId xmlns:a16="http://schemas.microsoft.com/office/drawing/2014/main" id="{E2F28F94-8EF1-4B9A-96FD-42CDA25BB5F2}"/>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92" name="Line 99">
              <a:extLst>
                <a:ext uri="{FF2B5EF4-FFF2-40B4-BE49-F238E27FC236}">
                  <a16:creationId xmlns:a16="http://schemas.microsoft.com/office/drawing/2014/main" id="{6A3907F4-3BCC-4F5A-8A1C-609F5648A7DD}"/>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93" name="Line 100">
              <a:extLst>
                <a:ext uri="{FF2B5EF4-FFF2-40B4-BE49-F238E27FC236}">
                  <a16:creationId xmlns:a16="http://schemas.microsoft.com/office/drawing/2014/main" id="{78CDF67A-551D-4B98-8E77-CDAA8FB094A8}"/>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94" name="Line 101">
              <a:extLst>
                <a:ext uri="{FF2B5EF4-FFF2-40B4-BE49-F238E27FC236}">
                  <a16:creationId xmlns:a16="http://schemas.microsoft.com/office/drawing/2014/main" id="{F1481106-81F6-4A7C-B47F-1192DCD49AE2}"/>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95" name="Line 102">
              <a:extLst>
                <a:ext uri="{FF2B5EF4-FFF2-40B4-BE49-F238E27FC236}">
                  <a16:creationId xmlns:a16="http://schemas.microsoft.com/office/drawing/2014/main" id="{36D97F43-FAFD-4A0A-A704-459FCE014575}"/>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96" name="Line 103">
              <a:extLst>
                <a:ext uri="{FF2B5EF4-FFF2-40B4-BE49-F238E27FC236}">
                  <a16:creationId xmlns:a16="http://schemas.microsoft.com/office/drawing/2014/main" id="{2B09B4D0-25AF-4500-8AE8-FD5040AA8FFC}"/>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97" name="Line 104">
              <a:extLst>
                <a:ext uri="{FF2B5EF4-FFF2-40B4-BE49-F238E27FC236}">
                  <a16:creationId xmlns:a16="http://schemas.microsoft.com/office/drawing/2014/main" id="{F47ACF74-9BC7-4CE1-A95C-BC4C812A5532}"/>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98" name="Line 105">
              <a:extLst>
                <a:ext uri="{FF2B5EF4-FFF2-40B4-BE49-F238E27FC236}">
                  <a16:creationId xmlns:a16="http://schemas.microsoft.com/office/drawing/2014/main" id="{6086C7A5-7E2B-4D9D-B2A6-AE3988BCEA32}"/>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799" name="Line 106">
              <a:extLst>
                <a:ext uri="{FF2B5EF4-FFF2-40B4-BE49-F238E27FC236}">
                  <a16:creationId xmlns:a16="http://schemas.microsoft.com/office/drawing/2014/main" id="{125B28A9-F02C-47CD-8809-2732106F8D8F}"/>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800" name="Line 107">
              <a:extLst>
                <a:ext uri="{FF2B5EF4-FFF2-40B4-BE49-F238E27FC236}">
                  <a16:creationId xmlns:a16="http://schemas.microsoft.com/office/drawing/2014/main" id="{3A6C38CD-EFFF-4DFF-8F2C-90166C30162D}"/>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801" name="Line 108">
              <a:extLst>
                <a:ext uri="{FF2B5EF4-FFF2-40B4-BE49-F238E27FC236}">
                  <a16:creationId xmlns:a16="http://schemas.microsoft.com/office/drawing/2014/main" id="{B02821C4-5B87-4682-ACB2-A8528BB29EC3}"/>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802" name="Line 109">
              <a:extLst>
                <a:ext uri="{FF2B5EF4-FFF2-40B4-BE49-F238E27FC236}">
                  <a16:creationId xmlns:a16="http://schemas.microsoft.com/office/drawing/2014/main" id="{E5E17003-A062-4AF6-B474-FD61D0BBEBBC}"/>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803" name="Line 110">
              <a:extLst>
                <a:ext uri="{FF2B5EF4-FFF2-40B4-BE49-F238E27FC236}">
                  <a16:creationId xmlns:a16="http://schemas.microsoft.com/office/drawing/2014/main" id="{6C0CB157-2923-4FCA-9F73-7473364341DE}"/>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804" name="Line 111">
              <a:extLst>
                <a:ext uri="{FF2B5EF4-FFF2-40B4-BE49-F238E27FC236}">
                  <a16:creationId xmlns:a16="http://schemas.microsoft.com/office/drawing/2014/main" id="{64F61A47-7745-46FE-9DAF-00FDD3FBC030}"/>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805" name="Line 112">
              <a:extLst>
                <a:ext uri="{FF2B5EF4-FFF2-40B4-BE49-F238E27FC236}">
                  <a16:creationId xmlns:a16="http://schemas.microsoft.com/office/drawing/2014/main" id="{8A28EFA5-9E34-4DFB-9C33-9218277FAC10}"/>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806" name="Line 113">
              <a:extLst>
                <a:ext uri="{FF2B5EF4-FFF2-40B4-BE49-F238E27FC236}">
                  <a16:creationId xmlns:a16="http://schemas.microsoft.com/office/drawing/2014/main" id="{01417B6B-CA67-4D0B-82AB-AB23DC51CBCD}"/>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807" name="Line 114">
              <a:extLst>
                <a:ext uri="{FF2B5EF4-FFF2-40B4-BE49-F238E27FC236}">
                  <a16:creationId xmlns:a16="http://schemas.microsoft.com/office/drawing/2014/main" id="{FAD0160C-F20F-4DE2-B845-A6961B804350}"/>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808" name="Line 115">
              <a:extLst>
                <a:ext uri="{FF2B5EF4-FFF2-40B4-BE49-F238E27FC236}">
                  <a16:creationId xmlns:a16="http://schemas.microsoft.com/office/drawing/2014/main" id="{2F0ECE11-2B4D-40BA-819F-1E61A767BA89}"/>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809" name="Line 116">
              <a:extLst>
                <a:ext uri="{FF2B5EF4-FFF2-40B4-BE49-F238E27FC236}">
                  <a16:creationId xmlns:a16="http://schemas.microsoft.com/office/drawing/2014/main" id="{C6533670-9A71-4F9B-9112-F5192E49A5BB}"/>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810" name="Line 117">
              <a:extLst>
                <a:ext uri="{FF2B5EF4-FFF2-40B4-BE49-F238E27FC236}">
                  <a16:creationId xmlns:a16="http://schemas.microsoft.com/office/drawing/2014/main" id="{5C6ADE39-DA62-460F-A184-0516C270CCB6}"/>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811" name="Line 118">
              <a:extLst>
                <a:ext uri="{FF2B5EF4-FFF2-40B4-BE49-F238E27FC236}">
                  <a16:creationId xmlns:a16="http://schemas.microsoft.com/office/drawing/2014/main" id="{DB4C6E8F-022E-46FB-8C29-3B678A7D1BC6}"/>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29812" name="Line 119">
              <a:extLst>
                <a:ext uri="{FF2B5EF4-FFF2-40B4-BE49-F238E27FC236}">
                  <a16:creationId xmlns:a16="http://schemas.microsoft.com/office/drawing/2014/main" id="{479E7CE0-BDE5-46A3-8E09-0F93E4C7085C}"/>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fade">
                                      <p:cBhvr>
                                        <p:cTn id="7" dur="1000"/>
                                        <p:tgtEl>
                                          <p:spTgt spid="686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610"/>
                                        </p:tgtEl>
                                        <p:attrNameLst>
                                          <p:attrName>style.visibility</p:attrName>
                                        </p:attrNameLst>
                                      </p:cBhvr>
                                      <p:to>
                                        <p:strVal val="visible"/>
                                      </p:to>
                                    </p:set>
                                    <p:animEffect transition="in" filter="fade">
                                      <p:cBhvr>
                                        <p:cTn id="10" dur="1000"/>
                                        <p:tgtEl>
                                          <p:spTgt spid="68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nimBg="1"/>
      <p:bldP spid="686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4B49D970-7FBA-4C44-A17A-CDA2537AD1BE}"/>
              </a:ext>
            </a:extLst>
          </p:cNvPr>
          <p:cNvSpPr txBox="1">
            <a:spLocks noChangeArrowheads="1"/>
          </p:cNvSpPr>
          <p:nvPr/>
        </p:nvSpPr>
        <p:spPr bwMode="auto">
          <a:xfrm>
            <a:off x="1331913" y="188913"/>
            <a:ext cx="2033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200">
                <a:solidFill>
                  <a:schemeClr val="bg1"/>
                </a:solidFill>
              </a:rPr>
              <a:t>Contenido</a:t>
            </a:r>
            <a:endParaRPr lang="es-ES" altLang="es-ES" sz="3200" b="1">
              <a:solidFill>
                <a:schemeClr val="bg1"/>
              </a:solidFill>
            </a:endParaRPr>
          </a:p>
        </p:txBody>
      </p:sp>
      <p:pic>
        <p:nvPicPr>
          <p:cNvPr id="29699" name="Picture 3" descr="002">
            <a:extLst>
              <a:ext uri="{FF2B5EF4-FFF2-40B4-BE49-F238E27FC236}">
                <a16:creationId xmlns:a16="http://schemas.microsoft.com/office/drawing/2014/main" id="{BDC414D5-09C0-4A66-8F4A-420F1A803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268413"/>
            <a:ext cx="2592387"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4">
            <a:extLst>
              <a:ext uri="{FF2B5EF4-FFF2-40B4-BE49-F238E27FC236}">
                <a16:creationId xmlns:a16="http://schemas.microsoft.com/office/drawing/2014/main" id="{C76A86C1-BC94-493D-9D47-AFC40FF6EFE4}"/>
              </a:ext>
            </a:extLst>
          </p:cNvPr>
          <p:cNvSpPr>
            <a:spLocks noChangeArrowheads="1"/>
          </p:cNvSpPr>
          <p:nvPr/>
        </p:nvSpPr>
        <p:spPr bwMode="auto">
          <a:xfrm>
            <a:off x="3149600" y="1268413"/>
            <a:ext cx="4951413" cy="531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30000"/>
              </a:lnSpc>
              <a:buFontTx/>
              <a:buAutoNum type="arabicPeriod"/>
            </a:pPr>
            <a:r>
              <a:rPr lang="es-PE" altLang="es-ES" sz="2400">
                <a:solidFill>
                  <a:srgbClr val="000066"/>
                </a:solidFill>
              </a:rPr>
              <a:t>Objetivo y alcance del proceso</a:t>
            </a:r>
          </a:p>
          <a:p>
            <a:pPr eaLnBrk="1" hangingPunct="1">
              <a:lnSpc>
                <a:spcPct val="130000"/>
              </a:lnSpc>
              <a:buFontTx/>
              <a:buAutoNum type="arabicPeriod"/>
            </a:pPr>
            <a:r>
              <a:rPr lang="es-PE" altLang="es-ES" sz="2400">
                <a:solidFill>
                  <a:srgbClr val="000066"/>
                </a:solidFill>
              </a:rPr>
              <a:t>Términos y definiciones</a:t>
            </a:r>
          </a:p>
          <a:p>
            <a:pPr eaLnBrk="1" hangingPunct="1">
              <a:lnSpc>
                <a:spcPct val="130000"/>
              </a:lnSpc>
              <a:buFontTx/>
              <a:buAutoNum type="arabicPeriod"/>
            </a:pPr>
            <a:r>
              <a:rPr lang="es-PE" altLang="es-ES" sz="2400">
                <a:solidFill>
                  <a:srgbClr val="000066"/>
                </a:solidFill>
              </a:rPr>
              <a:t>Roles y responsabilidades</a:t>
            </a:r>
          </a:p>
          <a:p>
            <a:pPr eaLnBrk="1" hangingPunct="1">
              <a:lnSpc>
                <a:spcPct val="130000"/>
              </a:lnSpc>
              <a:buFontTx/>
              <a:buAutoNum type="arabicPeriod"/>
            </a:pPr>
            <a:r>
              <a:rPr lang="es-PE" altLang="es-ES" sz="2400">
                <a:solidFill>
                  <a:srgbClr val="000066"/>
                </a:solidFill>
              </a:rPr>
              <a:t>Entradas y salidas del proceso</a:t>
            </a:r>
          </a:p>
          <a:p>
            <a:pPr eaLnBrk="1" hangingPunct="1">
              <a:lnSpc>
                <a:spcPct val="130000"/>
              </a:lnSpc>
              <a:buFontTx/>
              <a:buAutoNum type="arabicPeriod"/>
            </a:pPr>
            <a:r>
              <a:rPr lang="es-PE" altLang="es-ES" sz="2400">
                <a:solidFill>
                  <a:srgbClr val="000066"/>
                </a:solidFill>
              </a:rPr>
              <a:t>Descripción del proceso</a:t>
            </a:r>
          </a:p>
          <a:p>
            <a:pPr eaLnBrk="1" hangingPunct="1">
              <a:lnSpc>
                <a:spcPct val="130000"/>
              </a:lnSpc>
            </a:pPr>
            <a:r>
              <a:rPr lang="es-PE" altLang="es-ES" sz="2400">
                <a:solidFill>
                  <a:srgbClr val="000066"/>
                </a:solidFill>
              </a:rPr>
              <a:t>	5.1 Subprocesos</a:t>
            </a:r>
          </a:p>
          <a:p>
            <a:pPr eaLnBrk="1" hangingPunct="1">
              <a:lnSpc>
                <a:spcPct val="130000"/>
              </a:lnSpc>
            </a:pPr>
            <a:r>
              <a:rPr lang="es-PE" altLang="es-ES" sz="2400">
                <a:solidFill>
                  <a:srgbClr val="000066"/>
                </a:solidFill>
              </a:rPr>
              <a:t>	5.2 Actividades</a:t>
            </a:r>
          </a:p>
          <a:p>
            <a:pPr eaLnBrk="1" hangingPunct="1">
              <a:lnSpc>
                <a:spcPct val="130000"/>
              </a:lnSpc>
            </a:pPr>
            <a:r>
              <a:rPr lang="es-PE" altLang="es-ES" sz="2400">
                <a:solidFill>
                  <a:srgbClr val="000066"/>
                </a:solidFill>
              </a:rPr>
              <a:t>	5.3 Tareas</a:t>
            </a:r>
          </a:p>
          <a:p>
            <a:pPr eaLnBrk="1" hangingPunct="1">
              <a:lnSpc>
                <a:spcPct val="130000"/>
              </a:lnSpc>
            </a:pPr>
            <a:r>
              <a:rPr lang="es-PE" altLang="es-ES" sz="2400">
                <a:solidFill>
                  <a:srgbClr val="000066"/>
                </a:solidFill>
              </a:rPr>
              <a:t>6. Métricas del proceso</a:t>
            </a:r>
          </a:p>
          <a:p>
            <a:pPr eaLnBrk="1" hangingPunct="1">
              <a:lnSpc>
                <a:spcPct val="130000"/>
              </a:lnSpc>
            </a:pPr>
            <a:r>
              <a:rPr lang="es-PE" altLang="es-ES" sz="2400">
                <a:solidFill>
                  <a:srgbClr val="000066"/>
                </a:solidFill>
              </a:rPr>
              <a:t>7. Artefactos del proceso</a:t>
            </a:r>
          </a:p>
          <a:p>
            <a:pPr eaLnBrk="1" hangingPunct="1">
              <a:lnSpc>
                <a:spcPct val="130000"/>
              </a:lnSpc>
            </a:pPr>
            <a:r>
              <a:rPr lang="es-PE" altLang="es-ES" sz="2400">
                <a:solidFill>
                  <a:srgbClr val="000066"/>
                </a:solidFill>
              </a:rPr>
              <a:t>8. Historial de revisiones</a:t>
            </a:r>
            <a:endParaRPr lang="en-US" altLang="es-ES" sz="240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fade">
                                      <p:cBhvr>
                                        <p:cTn id="7" dur="2000"/>
                                        <p:tgtEl>
                                          <p:spTgt spid="296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700"/>
                                        </p:tgtEl>
                                        <p:attrNameLst>
                                          <p:attrName>style.visibility</p:attrName>
                                        </p:attrNameLst>
                                      </p:cBhvr>
                                      <p:to>
                                        <p:strVal val="visible"/>
                                      </p:to>
                                    </p:set>
                                    <p:animEffect transition="in" filter="fade">
                                      <p:cBhvr>
                                        <p:cTn id="10" dur="20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3A4F1D43-97D2-4382-AD45-3C10338AAE09}"/>
              </a:ext>
            </a:extLst>
          </p:cNvPr>
          <p:cNvSpPr txBox="1">
            <a:spLocks noChangeArrowheads="1"/>
          </p:cNvSpPr>
          <p:nvPr/>
        </p:nvSpPr>
        <p:spPr bwMode="auto">
          <a:xfrm>
            <a:off x="1352550" y="188913"/>
            <a:ext cx="7612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200">
                <a:solidFill>
                  <a:schemeClr val="bg1"/>
                </a:solidFill>
              </a:rPr>
              <a:t>Tareas de la Actividad de Planeamiento</a:t>
            </a:r>
            <a:endParaRPr lang="es-ES" altLang="es-ES" sz="3200" b="1">
              <a:solidFill>
                <a:schemeClr val="bg1"/>
              </a:solidFill>
            </a:endParaRPr>
          </a:p>
        </p:txBody>
      </p:sp>
      <p:grpSp>
        <p:nvGrpSpPr>
          <p:cNvPr id="31747" name="Group 13">
            <a:extLst>
              <a:ext uri="{FF2B5EF4-FFF2-40B4-BE49-F238E27FC236}">
                <a16:creationId xmlns:a16="http://schemas.microsoft.com/office/drawing/2014/main" id="{4EFA0F65-E5A5-4970-86FD-202C65F69E62}"/>
              </a:ext>
            </a:extLst>
          </p:cNvPr>
          <p:cNvGrpSpPr>
            <a:grpSpLocks/>
          </p:cNvGrpSpPr>
          <p:nvPr/>
        </p:nvGrpSpPr>
        <p:grpSpPr bwMode="auto">
          <a:xfrm>
            <a:off x="2555875" y="2530475"/>
            <a:ext cx="963613" cy="1152525"/>
            <a:chOff x="2154" y="1389"/>
            <a:chExt cx="607" cy="726"/>
          </a:xfrm>
        </p:grpSpPr>
        <p:sp>
          <p:nvSpPr>
            <p:cNvPr id="31792" name="Rectangle 14">
              <a:extLst>
                <a:ext uri="{FF2B5EF4-FFF2-40B4-BE49-F238E27FC236}">
                  <a16:creationId xmlns:a16="http://schemas.microsoft.com/office/drawing/2014/main" id="{1CBE00B4-8012-410F-9F26-D12A813703E6}"/>
                </a:ext>
              </a:extLst>
            </p:cNvPr>
            <p:cNvSpPr>
              <a:spLocks noChangeArrowheads="1"/>
            </p:cNvSpPr>
            <p:nvPr/>
          </p:nvSpPr>
          <p:spPr bwMode="auto">
            <a:xfrm>
              <a:off x="2154"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rPr>
                <a:t>Estimación de Esfuerzo</a:t>
              </a:r>
              <a:endParaRPr lang="es-ES" altLang="es-ES" sz="1000">
                <a:solidFill>
                  <a:srgbClr val="000066"/>
                </a:solidFill>
              </a:endParaRPr>
            </a:p>
          </p:txBody>
        </p:sp>
        <p:sp>
          <p:nvSpPr>
            <p:cNvPr id="31793" name="Rectangle 15">
              <a:extLst>
                <a:ext uri="{FF2B5EF4-FFF2-40B4-BE49-F238E27FC236}">
                  <a16:creationId xmlns:a16="http://schemas.microsoft.com/office/drawing/2014/main" id="{E17339BB-A34A-43B8-BC1B-A1B3100900DD}"/>
                </a:ext>
              </a:extLst>
            </p:cNvPr>
            <p:cNvSpPr>
              <a:spLocks noChangeArrowheads="1"/>
            </p:cNvSpPr>
            <p:nvPr/>
          </p:nvSpPr>
          <p:spPr bwMode="auto">
            <a:xfrm>
              <a:off x="2154"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solidFill>
                    <a:srgbClr val="000066"/>
                  </a:solidFill>
                </a:rPr>
                <a:t>(2) Analista de calidad </a:t>
              </a:r>
              <a:endParaRPr lang="es-ES" altLang="es-ES" sz="800" b="1" dirty="0">
                <a:solidFill>
                  <a:srgbClr val="000066"/>
                </a:solidFill>
              </a:endParaRPr>
            </a:p>
          </p:txBody>
        </p:sp>
        <p:sp>
          <p:nvSpPr>
            <p:cNvPr id="31794" name="Rectangle 16">
              <a:extLst>
                <a:ext uri="{FF2B5EF4-FFF2-40B4-BE49-F238E27FC236}">
                  <a16:creationId xmlns:a16="http://schemas.microsoft.com/office/drawing/2014/main" id="{C8A38853-E912-419B-9E0D-CC8BCEFF37BD}"/>
                </a:ext>
              </a:extLst>
            </p:cNvPr>
            <p:cNvSpPr>
              <a:spLocks noChangeArrowheads="1"/>
            </p:cNvSpPr>
            <p:nvPr/>
          </p:nvSpPr>
          <p:spPr bwMode="auto">
            <a:xfrm>
              <a:off x="2154"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a:solidFill>
                    <a:srgbClr val="000066"/>
                  </a:solidFill>
                  <a:latin typeface="TheSansCorrespondence" pitchFamily="34" charset="0"/>
                </a:rPr>
                <a:t>Plantilla Plan del Proyecto</a:t>
              </a:r>
            </a:p>
          </p:txBody>
        </p:sp>
      </p:grpSp>
      <p:grpSp>
        <p:nvGrpSpPr>
          <p:cNvPr id="31748" name="Group 17">
            <a:extLst>
              <a:ext uri="{FF2B5EF4-FFF2-40B4-BE49-F238E27FC236}">
                <a16:creationId xmlns:a16="http://schemas.microsoft.com/office/drawing/2014/main" id="{32D74E3F-B459-44AD-9441-F2F1093FFA4B}"/>
              </a:ext>
            </a:extLst>
          </p:cNvPr>
          <p:cNvGrpSpPr>
            <a:grpSpLocks/>
          </p:cNvGrpSpPr>
          <p:nvPr/>
        </p:nvGrpSpPr>
        <p:grpSpPr bwMode="auto">
          <a:xfrm>
            <a:off x="3779838" y="2530475"/>
            <a:ext cx="963612" cy="1152525"/>
            <a:chOff x="2925" y="1389"/>
            <a:chExt cx="607" cy="726"/>
          </a:xfrm>
        </p:grpSpPr>
        <p:sp>
          <p:nvSpPr>
            <p:cNvPr id="31789" name="Rectangle 18">
              <a:extLst>
                <a:ext uri="{FF2B5EF4-FFF2-40B4-BE49-F238E27FC236}">
                  <a16:creationId xmlns:a16="http://schemas.microsoft.com/office/drawing/2014/main" id="{E0F8A096-5E0D-4B63-8F49-81DAB5852C05}"/>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rPr>
                <a:t>Elaboración del cronograma</a:t>
              </a:r>
              <a:endParaRPr lang="es-ES" altLang="es-ES" sz="1000">
                <a:solidFill>
                  <a:srgbClr val="000066"/>
                </a:solidFill>
              </a:endParaRPr>
            </a:p>
          </p:txBody>
        </p:sp>
        <p:sp>
          <p:nvSpPr>
            <p:cNvPr id="31790" name="Rectangle 19">
              <a:extLst>
                <a:ext uri="{FF2B5EF4-FFF2-40B4-BE49-F238E27FC236}">
                  <a16:creationId xmlns:a16="http://schemas.microsoft.com/office/drawing/2014/main" id="{3CF69D54-DDB0-4C16-ADEC-907C5E1B7C0F}"/>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solidFill>
                    <a:srgbClr val="000066"/>
                  </a:solidFill>
                </a:rPr>
                <a:t>(3) Analista Programador</a:t>
              </a:r>
              <a:endParaRPr lang="es-ES" altLang="es-ES" sz="800" b="1" dirty="0">
                <a:solidFill>
                  <a:srgbClr val="000066"/>
                </a:solidFill>
              </a:endParaRPr>
            </a:p>
          </p:txBody>
        </p:sp>
        <p:sp>
          <p:nvSpPr>
            <p:cNvPr id="31791" name="Rectangle 20">
              <a:extLst>
                <a:ext uri="{FF2B5EF4-FFF2-40B4-BE49-F238E27FC236}">
                  <a16:creationId xmlns:a16="http://schemas.microsoft.com/office/drawing/2014/main" id="{81A858A8-8717-4D0F-BE6F-14D49E5D33A7}"/>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a:solidFill>
                    <a:srgbClr val="000066"/>
                  </a:solidFill>
                  <a:latin typeface="TheSansCorrespondence" pitchFamily="34" charset="0"/>
                </a:rPr>
                <a:t>Plantilla Plan del Proyecto</a:t>
              </a:r>
            </a:p>
          </p:txBody>
        </p:sp>
      </p:grpSp>
      <p:cxnSp>
        <p:nvCxnSpPr>
          <p:cNvPr id="31749" name="AutoShape 23">
            <a:extLst>
              <a:ext uri="{FF2B5EF4-FFF2-40B4-BE49-F238E27FC236}">
                <a16:creationId xmlns:a16="http://schemas.microsoft.com/office/drawing/2014/main" id="{90CCD6B4-5026-4B3A-8A1B-079BA491B0BB}"/>
              </a:ext>
            </a:extLst>
          </p:cNvPr>
          <p:cNvCxnSpPr>
            <a:cxnSpLocks noChangeShapeType="1"/>
            <a:stCxn id="31784" idx="3"/>
            <a:endCxn id="31792" idx="1"/>
          </p:cNvCxnSpPr>
          <p:nvPr/>
        </p:nvCxnSpPr>
        <p:spPr bwMode="auto">
          <a:xfrm>
            <a:off x="2268538" y="3103563"/>
            <a:ext cx="287337" cy="4762"/>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1750" name="AutoShape 24">
            <a:extLst>
              <a:ext uri="{FF2B5EF4-FFF2-40B4-BE49-F238E27FC236}">
                <a16:creationId xmlns:a16="http://schemas.microsoft.com/office/drawing/2014/main" id="{EB8F520F-9DF5-4AF8-AE2F-484E8923F319}"/>
              </a:ext>
            </a:extLst>
          </p:cNvPr>
          <p:cNvCxnSpPr>
            <a:cxnSpLocks noChangeShapeType="1"/>
            <a:stCxn id="31792" idx="3"/>
            <a:endCxn id="31789" idx="1"/>
          </p:cNvCxnSpPr>
          <p:nvPr/>
        </p:nvCxnSpPr>
        <p:spPr bwMode="auto">
          <a:xfrm>
            <a:off x="3519488" y="3108325"/>
            <a:ext cx="260350"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1751" name="AutoShape 26">
            <a:extLst>
              <a:ext uri="{FF2B5EF4-FFF2-40B4-BE49-F238E27FC236}">
                <a16:creationId xmlns:a16="http://schemas.microsoft.com/office/drawing/2014/main" id="{599938A0-868F-4282-8144-A3B958DD485A}"/>
              </a:ext>
            </a:extLst>
          </p:cNvPr>
          <p:cNvCxnSpPr>
            <a:cxnSpLocks noChangeShapeType="1"/>
          </p:cNvCxnSpPr>
          <p:nvPr/>
        </p:nvCxnSpPr>
        <p:spPr bwMode="auto">
          <a:xfrm flipH="1">
            <a:off x="739775" y="2414588"/>
            <a:ext cx="12700" cy="530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1752" name="Group 30">
            <a:extLst>
              <a:ext uri="{FF2B5EF4-FFF2-40B4-BE49-F238E27FC236}">
                <a16:creationId xmlns:a16="http://schemas.microsoft.com/office/drawing/2014/main" id="{3E4D750A-AEF6-4D1A-93B0-CD7A1B641407}"/>
              </a:ext>
            </a:extLst>
          </p:cNvPr>
          <p:cNvGrpSpPr>
            <a:grpSpLocks/>
          </p:cNvGrpSpPr>
          <p:nvPr/>
        </p:nvGrpSpPr>
        <p:grpSpPr bwMode="auto">
          <a:xfrm>
            <a:off x="225425" y="1963738"/>
            <a:ext cx="1104900" cy="817562"/>
            <a:chOff x="-23" y="1117"/>
            <a:chExt cx="696" cy="515"/>
          </a:xfrm>
        </p:grpSpPr>
        <p:pic>
          <p:nvPicPr>
            <p:cNvPr id="31787" name="Picture 31">
              <a:extLst>
                <a:ext uri="{FF2B5EF4-FFF2-40B4-BE49-F238E27FC236}">
                  <a16:creationId xmlns:a16="http://schemas.microsoft.com/office/drawing/2014/main" id="{FCFA1E09-0864-49A2-92F0-378011D2A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 y="1117"/>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1788" name="Rectangle 32">
              <a:extLst>
                <a:ext uri="{FF2B5EF4-FFF2-40B4-BE49-F238E27FC236}">
                  <a16:creationId xmlns:a16="http://schemas.microsoft.com/office/drawing/2014/main" id="{62ED60BB-2F74-49E5-A9BF-B7C74D95E8AE}"/>
                </a:ext>
              </a:extLst>
            </p:cNvPr>
            <p:cNvSpPr>
              <a:spLocks noChangeArrowheads="1"/>
            </p:cNvSpPr>
            <p:nvPr/>
          </p:nvSpPr>
          <p:spPr bwMode="auto">
            <a:xfrm>
              <a:off x="-23" y="1450"/>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800" b="1">
                  <a:solidFill>
                    <a:srgbClr val="000066"/>
                  </a:solidFill>
                </a:rPr>
                <a:t>Gestor de la Demanda</a:t>
              </a:r>
              <a:endParaRPr lang="es-ES" altLang="es-ES" sz="800" b="1">
                <a:solidFill>
                  <a:srgbClr val="000066"/>
                </a:solidFill>
              </a:endParaRPr>
            </a:p>
          </p:txBody>
        </p:sp>
      </p:grpSp>
      <p:cxnSp>
        <p:nvCxnSpPr>
          <p:cNvPr id="31753" name="AutoShape 33">
            <a:extLst>
              <a:ext uri="{FF2B5EF4-FFF2-40B4-BE49-F238E27FC236}">
                <a16:creationId xmlns:a16="http://schemas.microsoft.com/office/drawing/2014/main" id="{0A8FD2DB-E17F-4E30-AE4C-846EAAA6A30B}"/>
              </a:ext>
            </a:extLst>
          </p:cNvPr>
          <p:cNvCxnSpPr>
            <a:cxnSpLocks noChangeShapeType="1"/>
          </p:cNvCxnSpPr>
          <p:nvPr/>
        </p:nvCxnSpPr>
        <p:spPr bwMode="auto">
          <a:xfrm>
            <a:off x="1001713" y="3155950"/>
            <a:ext cx="277812"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1754" name="Group 47">
            <a:extLst>
              <a:ext uri="{FF2B5EF4-FFF2-40B4-BE49-F238E27FC236}">
                <a16:creationId xmlns:a16="http://schemas.microsoft.com/office/drawing/2014/main" id="{FD3B4CAC-E0A7-4464-B87A-C9330693BA52}"/>
              </a:ext>
            </a:extLst>
          </p:cNvPr>
          <p:cNvGrpSpPr>
            <a:grpSpLocks/>
          </p:cNvGrpSpPr>
          <p:nvPr/>
        </p:nvGrpSpPr>
        <p:grpSpPr bwMode="auto">
          <a:xfrm>
            <a:off x="1304925" y="2525713"/>
            <a:ext cx="963613" cy="1152525"/>
            <a:chOff x="612" y="1389"/>
            <a:chExt cx="607" cy="726"/>
          </a:xfrm>
        </p:grpSpPr>
        <p:sp>
          <p:nvSpPr>
            <p:cNvPr id="31784" name="Rectangle 48">
              <a:extLst>
                <a:ext uri="{FF2B5EF4-FFF2-40B4-BE49-F238E27FC236}">
                  <a16:creationId xmlns:a16="http://schemas.microsoft.com/office/drawing/2014/main" id="{49DC11BD-A1C4-4DA9-81A0-B5320EC8B7AF}"/>
                </a:ext>
              </a:extLst>
            </p:cNvPr>
            <p:cNvSpPr>
              <a:spLocks noChangeArrowheads="1"/>
            </p:cNvSpPr>
            <p:nvPr/>
          </p:nvSpPr>
          <p:spPr bwMode="auto">
            <a:xfrm>
              <a:off x="612"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00">
                  <a:solidFill>
                    <a:srgbClr val="000066"/>
                  </a:solidFill>
                </a:rPr>
                <a:t>Definir el Alcance del Proyecto</a:t>
              </a:r>
              <a:endParaRPr lang="es-ES" altLang="es-ES" sz="1000">
                <a:solidFill>
                  <a:srgbClr val="000066"/>
                </a:solidFill>
              </a:endParaRPr>
            </a:p>
          </p:txBody>
        </p:sp>
        <p:sp>
          <p:nvSpPr>
            <p:cNvPr id="31785" name="Rectangle 49">
              <a:extLst>
                <a:ext uri="{FF2B5EF4-FFF2-40B4-BE49-F238E27FC236}">
                  <a16:creationId xmlns:a16="http://schemas.microsoft.com/office/drawing/2014/main" id="{6D7467C5-82A6-4A55-BDC7-E9C9D16D0B2E}"/>
                </a:ext>
              </a:extLst>
            </p:cNvPr>
            <p:cNvSpPr>
              <a:spLocks noChangeArrowheads="1"/>
            </p:cNvSpPr>
            <p:nvPr/>
          </p:nvSpPr>
          <p:spPr bwMode="auto">
            <a:xfrm>
              <a:off x="612"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solidFill>
                    <a:srgbClr val="000066"/>
                  </a:solidFill>
                </a:rPr>
                <a:t>(1) Jefe de Proyectos</a:t>
              </a:r>
              <a:endParaRPr lang="es-ES" altLang="es-ES" sz="800" b="1" dirty="0">
                <a:solidFill>
                  <a:srgbClr val="000066"/>
                </a:solidFill>
              </a:endParaRPr>
            </a:p>
          </p:txBody>
        </p:sp>
        <p:sp>
          <p:nvSpPr>
            <p:cNvPr id="31786" name="Rectangle 50">
              <a:extLst>
                <a:ext uri="{FF2B5EF4-FFF2-40B4-BE49-F238E27FC236}">
                  <a16:creationId xmlns:a16="http://schemas.microsoft.com/office/drawing/2014/main" id="{069201D0-D4F4-4EDB-97B4-1E87FEE67D86}"/>
                </a:ext>
              </a:extLst>
            </p:cNvPr>
            <p:cNvSpPr>
              <a:spLocks noChangeArrowheads="1"/>
            </p:cNvSpPr>
            <p:nvPr/>
          </p:nvSpPr>
          <p:spPr bwMode="auto">
            <a:xfrm>
              <a:off x="612"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a:solidFill>
                    <a:srgbClr val="000066"/>
                  </a:solidFill>
                  <a:latin typeface="TheSansCorrespondence" pitchFamily="34" charset="0"/>
                </a:rPr>
                <a:t>Plantilla Plan del Proyecto</a:t>
              </a:r>
            </a:p>
          </p:txBody>
        </p:sp>
      </p:grpSp>
      <p:sp>
        <p:nvSpPr>
          <p:cNvPr id="31755" name="AutoShape 51">
            <a:extLst>
              <a:ext uri="{FF2B5EF4-FFF2-40B4-BE49-F238E27FC236}">
                <a16:creationId xmlns:a16="http://schemas.microsoft.com/office/drawing/2014/main" id="{C11D6571-07BD-4BAE-8A39-E5993AA45541}"/>
              </a:ext>
            </a:extLst>
          </p:cNvPr>
          <p:cNvSpPr>
            <a:spLocks noChangeArrowheads="1"/>
          </p:cNvSpPr>
          <p:nvPr/>
        </p:nvSpPr>
        <p:spPr bwMode="auto">
          <a:xfrm>
            <a:off x="7235825" y="6237288"/>
            <a:ext cx="1008063" cy="287337"/>
          </a:xfrm>
          <a:prstGeom prst="flowChartAlternateProcess">
            <a:avLst/>
          </a:prstGeom>
          <a:solidFill>
            <a:srgbClr val="FFCC00"/>
          </a:solidFill>
          <a:ln w="9525">
            <a:solidFill>
              <a:srgbClr val="FF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solidFill>
                  <a:srgbClr val="000066"/>
                </a:solidFill>
                <a:hlinkClick r:id="rId3" action="ppaction://hlinksldjump"/>
              </a:rPr>
              <a:t>Regresar</a:t>
            </a:r>
            <a:endParaRPr lang="es-ES" altLang="es-ES" sz="1200">
              <a:solidFill>
                <a:srgbClr val="000066"/>
              </a:solidFill>
            </a:endParaRPr>
          </a:p>
        </p:txBody>
      </p:sp>
      <p:sp>
        <p:nvSpPr>
          <p:cNvPr id="31756" name="AutoShape 52">
            <a:extLst>
              <a:ext uri="{FF2B5EF4-FFF2-40B4-BE49-F238E27FC236}">
                <a16:creationId xmlns:a16="http://schemas.microsoft.com/office/drawing/2014/main" id="{968B42BE-8B26-4B9C-96E9-39BDD0CBB273}"/>
              </a:ext>
            </a:extLst>
          </p:cNvPr>
          <p:cNvSpPr>
            <a:spLocks noChangeArrowheads="1"/>
          </p:cNvSpPr>
          <p:nvPr/>
        </p:nvSpPr>
        <p:spPr bwMode="auto">
          <a:xfrm>
            <a:off x="179388" y="6165850"/>
            <a:ext cx="1008062" cy="358775"/>
          </a:xfrm>
          <a:prstGeom prst="flowChartAlternateProcess">
            <a:avLst/>
          </a:prstGeom>
          <a:solidFill>
            <a:srgbClr val="FFFF00"/>
          </a:solidFill>
          <a:ln w="9525">
            <a:solidFill>
              <a:srgbClr val="FFFF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solidFill>
                  <a:srgbClr val="000066"/>
                </a:solidFill>
                <a:hlinkClick r:id="rId4" action="ppaction://hlinksldjump"/>
              </a:rPr>
              <a:t>Detalle</a:t>
            </a:r>
          </a:p>
          <a:p>
            <a:pPr algn="ctr" eaLnBrk="1" hangingPunct="1"/>
            <a:r>
              <a:rPr lang="es-PE" altLang="es-ES" sz="1200">
                <a:solidFill>
                  <a:srgbClr val="000066"/>
                </a:solidFill>
                <a:hlinkClick r:id="rId4" action="ppaction://hlinksldjump"/>
              </a:rPr>
              <a:t>tareas</a:t>
            </a:r>
            <a:endParaRPr lang="es-ES" altLang="es-ES" sz="1200">
              <a:solidFill>
                <a:srgbClr val="000066"/>
              </a:solidFill>
            </a:endParaRPr>
          </a:p>
        </p:txBody>
      </p:sp>
      <p:grpSp>
        <p:nvGrpSpPr>
          <p:cNvPr id="31757" name="Group 53">
            <a:extLst>
              <a:ext uri="{FF2B5EF4-FFF2-40B4-BE49-F238E27FC236}">
                <a16:creationId xmlns:a16="http://schemas.microsoft.com/office/drawing/2014/main" id="{F1594A81-91EC-4E4D-8D5E-59B1C1127C64}"/>
              </a:ext>
            </a:extLst>
          </p:cNvPr>
          <p:cNvGrpSpPr>
            <a:grpSpLocks/>
          </p:cNvGrpSpPr>
          <p:nvPr/>
        </p:nvGrpSpPr>
        <p:grpSpPr bwMode="auto">
          <a:xfrm>
            <a:off x="5003800" y="2532063"/>
            <a:ext cx="963613" cy="1152525"/>
            <a:chOff x="2925" y="1389"/>
            <a:chExt cx="607" cy="726"/>
          </a:xfrm>
        </p:grpSpPr>
        <p:sp>
          <p:nvSpPr>
            <p:cNvPr id="31781" name="Rectangle 54">
              <a:extLst>
                <a:ext uri="{FF2B5EF4-FFF2-40B4-BE49-F238E27FC236}">
                  <a16:creationId xmlns:a16="http://schemas.microsoft.com/office/drawing/2014/main" id="{98A0391B-9A90-4AA2-852B-20591BA70EB6}"/>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rPr>
                <a:t>Definición de la Organización del Proyecto</a:t>
              </a:r>
              <a:endParaRPr lang="es-ES" altLang="es-ES" sz="1000">
                <a:solidFill>
                  <a:srgbClr val="000066"/>
                </a:solidFill>
              </a:endParaRPr>
            </a:p>
          </p:txBody>
        </p:sp>
        <p:sp>
          <p:nvSpPr>
            <p:cNvPr id="31782" name="Rectangle 55">
              <a:extLst>
                <a:ext uri="{FF2B5EF4-FFF2-40B4-BE49-F238E27FC236}">
                  <a16:creationId xmlns:a16="http://schemas.microsoft.com/office/drawing/2014/main" id="{D875E451-6F37-446E-B35D-ADE56E861497}"/>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solidFill>
                    <a:srgbClr val="000066"/>
                  </a:solidFill>
                </a:rPr>
                <a:t>(4) Analista Funcional</a:t>
              </a:r>
              <a:endParaRPr lang="es-ES" altLang="es-ES" sz="800" b="1" dirty="0">
                <a:solidFill>
                  <a:srgbClr val="000066"/>
                </a:solidFill>
              </a:endParaRPr>
            </a:p>
          </p:txBody>
        </p:sp>
        <p:sp>
          <p:nvSpPr>
            <p:cNvPr id="31783" name="Rectangle 56">
              <a:extLst>
                <a:ext uri="{FF2B5EF4-FFF2-40B4-BE49-F238E27FC236}">
                  <a16:creationId xmlns:a16="http://schemas.microsoft.com/office/drawing/2014/main" id="{F22FA2E7-563D-493A-BB33-C7DFBC98FC22}"/>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a:solidFill>
                    <a:srgbClr val="000066"/>
                  </a:solidFill>
                  <a:latin typeface="TheSansCorrespondence" pitchFamily="34" charset="0"/>
                </a:rPr>
                <a:t>Plantilla Plan del Proyecto</a:t>
              </a:r>
            </a:p>
          </p:txBody>
        </p:sp>
      </p:grpSp>
      <p:grpSp>
        <p:nvGrpSpPr>
          <p:cNvPr id="31758" name="Group 57">
            <a:extLst>
              <a:ext uri="{FF2B5EF4-FFF2-40B4-BE49-F238E27FC236}">
                <a16:creationId xmlns:a16="http://schemas.microsoft.com/office/drawing/2014/main" id="{34D36D15-9E1F-41C0-9604-7916B645675E}"/>
              </a:ext>
            </a:extLst>
          </p:cNvPr>
          <p:cNvGrpSpPr>
            <a:grpSpLocks/>
          </p:cNvGrpSpPr>
          <p:nvPr/>
        </p:nvGrpSpPr>
        <p:grpSpPr bwMode="auto">
          <a:xfrm>
            <a:off x="6216650" y="2549525"/>
            <a:ext cx="963613" cy="1152525"/>
            <a:chOff x="2925" y="1389"/>
            <a:chExt cx="607" cy="726"/>
          </a:xfrm>
        </p:grpSpPr>
        <p:sp>
          <p:nvSpPr>
            <p:cNvPr id="31778" name="Rectangle 58">
              <a:extLst>
                <a:ext uri="{FF2B5EF4-FFF2-40B4-BE49-F238E27FC236}">
                  <a16:creationId xmlns:a16="http://schemas.microsoft.com/office/drawing/2014/main" id="{F900915B-14CD-4A64-BF57-D58F914B4DDF}"/>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rPr>
                <a:t>Elaboración de los planes de soporte</a:t>
              </a:r>
              <a:endParaRPr lang="es-ES" altLang="es-ES" sz="1000">
                <a:solidFill>
                  <a:srgbClr val="000066"/>
                </a:solidFill>
              </a:endParaRPr>
            </a:p>
          </p:txBody>
        </p:sp>
        <p:sp>
          <p:nvSpPr>
            <p:cNvPr id="31779" name="Rectangle 59">
              <a:extLst>
                <a:ext uri="{FF2B5EF4-FFF2-40B4-BE49-F238E27FC236}">
                  <a16:creationId xmlns:a16="http://schemas.microsoft.com/office/drawing/2014/main" id="{CC978F92-E4FD-47D8-AF3C-56111B320A78}"/>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solidFill>
                    <a:srgbClr val="000066"/>
                  </a:solidFill>
                </a:rPr>
                <a:t>(5) Documentador</a:t>
              </a:r>
              <a:endParaRPr lang="es-ES" altLang="es-ES" sz="800" b="1" dirty="0">
                <a:solidFill>
                  <a:srgbClr val="000066"/>
                </a:solidFill>
              </a:endParaRPr>
            </a:p>
          </p:txBody>
        </p:sp>
        <p:sp>
          <p:nvSpPr>
            <p:cNvPr id="31780" name="Rectangle 60">
              <a:extLst>
                <a:ext uri="{FF2B5EF4-FFF2-40B4-BE49-F238E27FC236}">
                  <a16:creationId xmlns:a16="http://schemas.microsoft.com/office/drawing/2014/main" id="{75F44F04-F58B-40D7-B722-BC4ED59C0968}"/>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a:solidFill>
                    <a:srgbClr val="000066"/>
                  </a:solidFill>
                  <a:latin typeface="TheSansCorrespondence" pitchFamily="34" charset="0"/>
                </a:rPr>
                <a:t>Plantilla Plan del Proyecto</a:t>
              </a:r>
            </a:p>
          </p:txBody>
        </p:sp>
      </p:grpSp>
      <p:cxnSp>
        <p:nvCxnSpPr>
          <p:cNvPr id="31759" name="AutoShape 61">
            <a:extLst>
              <a:ext uri="{FF2B5EF4-FFF2-40B4-BE49-F238E27FC236}">
                <a16:creationId xmlns:a16="http://schemas.microsoft.com/office/drawing/2014/main" id="{C9D756C3-3858-411C-B267-BB5DE54AA8D1}"/>
              </a:ext>
            </a:extLst>
          </p:cNvPr>
          <p:cNvCxnSpPr>
            <a:cxnSpLocks noChangeShapeType="1"/>
          </p:cNvCxnSpPr>
          <p:nvPr/>
        </p:nvCxnSpPr>
        <p:spPr bwMode="auto">
          <a:xfrm>
            <a:off x="4746625" y="3046413"/>
            <a:ext cx="260350"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1760" name="AutoShape 62">
            <a:extLst>
              <a:ext uri="{FF2B5EF4-FFF2-40B4-BE49-F238E27FC236}">
                <a16:creationId xmlns:a16="http://schemas.microsoft.com/office/drawing/2014/main" id="{6BC59CB3-3AF7-4E73-9C5B-AFF4D749C56A}"/>
              </a:ext>
            </a:extLst>
          </p:cNvPr>
          <p:cNvCxnSpPr>
            <a:cxnSpLocks noChangeShapeType="1"/>
          </p:cNvCxnSpPr>
          <p:nvPr/>
        </p:nvCxnSpPr>
        <p:spPr bwMode="auto">
          <a:xfrm>
            <a:off x="5957888" y="3068638"/>
            <a:ext cx="260350"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1761" name="Group 87">
            <a:extLst>
              <a:ext uri="{FF2B5EF4-FFF2-40B4-BE49-F238E27FC236}">
                <a16:creationId xmlns:a16="http://schemas.microsoft.com/office/drawing/2014/main" id="{122CFC80-A446-43E6-B664-B1FBE66E5986}"/>
              </a:ext>
            </a:extLst>
          </p:cNvPr>
          <p:cNvGrpSpPr>
            <a:grpSpLocks/>
          </p:cNvGrpSpPr>
          <p:nvPr/>
        </p:nvGrpSpPr>
        <p:grpSpPr bwMode="auto">
          <a:xfrm>
            <a:off x="7421563" y="4067175"/>
            <a:ext cx="1177925" cy="1873250"/>
            <a:chOff x="4830" y="2523"/>
            <a:chExt cx="742" cy="1180"/>
          </a:xfrm>
        </p:grpSpPr>
        <p:cxnSp>
          <p:nvCxnSpPr>
            <p:cNvPr id="31771" name="AutoShape 42">
              <a:extLst>
                <a:ext uri="{FF2B5EF4-FFF2-40B4-BE49-F238E27FC236}">
                  <a16:creationId xmlns:a16="http://schemas.microsoft.com/office/drawing/2014/main" id="{86C7CFBF-5181-42FE-A03C-4FAB55BAF00B}"/>
                </a:ext>
              </a:extLst>
            </p:cNvPr>
            <p:cNvCxnSpPr>
              <a:cxnSpLocks noChangeShapeType="1"/>
            </p:cNvCxnSpPr>
            <p:nvPr/>
          </p:nvCxnSpPr>
          <p:spPr bwMode="auto">
            <a:xfrm>
              <a:off x="5189" y="3085"/>
              <a:ext cx="0" cy="9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1772" name="Group 79">
              <a:extLst>
                <a:ext uri="{FF2B5EF4-FFF2-40B4-BE49-F238E27FC236}">
                  <a16:creationId xmlns:a16="http://schemas.microsoft.com/office/drawing/2014/main" id="{2F0FF3CC-048E-4079-B95E-621267554571}"/>
                </a:ext>
              </a:extLst>
            </p:cNvPr>
            <p:cNvGrpSpPr>
              <a:grpSpLocks/>
            </p:cNvGrpSpPr>
            <p:nvPr/>
          </p:nvGrpSpPr>
          <p:grpSpPr bwMode="auto">
            <a:xfrm>
              <a:off x="4830" y="2523"/>
              <a:ext cx="696" cy="483"/>
              <a:chOff x="4405" y="2523"/>
              <a:chExt cx="696" cy="483"/>
            </a:xfrm>
          </p:grpSpPr>
          <p:sp>
            <p:nvSpPr>
              <p:cNvPr id="31776" name="Rectangle 37">
                <a:extLst>
                  <a:ext uri="{FF2B5EF4-FFF2-40B4-BE49-F238E27FC236}">
                    <a16:creationId xmlns:a16="http://schemas.microsoft.com/office/drawing/2014/main" id="{75379C2A-186A-499C-9A78-4430F628E203}"/>
                  </a:ext>
                </a:extLst>
              </p:cNvPr>
              <p:cNvSpPr>
                <a:spLocks noChangeArrowheads="1"/>
              </p:cNvSpPr>
              <p:nvPr/>
            </p:nvSpPr>
            <p:spPr bwMode="auto">
              <a:xfrm>
                <a:off x="4405" y="2886"/>
                <a:ext cx="696"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800" b="1">
                    <a:solidFill>
                      <a:srgbClr val="000066"/>
                    </a:solidFill>
                  </a:rPr>
                  <a:t>Plan del Proyecto</a:t>
                </a:r>
                <a:endParaRPr lang="es-ES" altLang="es-ES" sz="800" b="1">
                  <a:solidFill>
                    <a:srgbClr val="000066"/>
                  </a:solidFill>
                </a:endParaRPr>
              </a:p>
            </p:txBody>
          </p:sp>
          <p:pic>
            <p:nvPicPr>
              <p:cNvPr id="31777" name="Picture 70">
                <a:extLst>
                  <a:ext uri="{FF2B5EF4-FFF2-40B4-BE49-F238E27FC236}">
                    <a16:creationId xmlns:a16="http://schemas.microsoft.com/office/drawing/2014/main" id="{59829860-EDBD-498D-AF99-C4A2B6B908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3" y="2523"/>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773" name="Group 86">
              <a:extLst>
                <a:ext uri="{FF2B5EF4-FFF2-40B4-BE49-F238E27FC236}">
                  <a16:creationId xmlns:a16="http://schemas.microsoft.com/office/drawing/2014/main" id="{B32663AC-35CE-4E9E-8FAA-D9DBE6362D42}"/>
                </a:ext>
              </a:extLst>
            </p:cNvPr>
            <p:cNvGrpSpPr>
              <a:grpSpLocks/>
            </p:cNvGrpSpPr>
            <p:nvPr/>
          </p:nvGrpSpPr>
          <p:grpSpPr bwMode="auto">
            <a:xfrm>
              <a:off x="4876" y="3173"/>
              <a:ext cx="696" cy="530"/>
              <a:chOff x="4876" y="3173"/>
              <a:chExt cx="696" cy="530"/>
            </a:xfrm>
          </p:grpSpPr>
          <p:pic>
            <p:nvPicPr>
              <p:cNvPr id="31774" name="Picture 73">
                <a:extLst>
                  <a:ext uri="{FF2B5EF4-FFF2-40B4-BE49-F238E27FC236}">
                    <a16:creationId xmlns:a16="http://schemas.microsoft.com/office/drawing/2014/main" id="{A1EBA1D5-7144-4DFD-AB72-BD2CCBC65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 y="3173"/>
                <a:ext cx="397"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1775" name="Rectangle 74">
                <a:extLst>
                  <a:ext uri="{FF2B5EF4-FFF2-40B4-BE49-F238E27FC236}">
                    <a16:creationId xmlns:a16="http://schemas.microsoft.com/office/drawing/2014/main" id="{BF385B1A-826E-4C91-97C0-3DE3CA4D00CA}"/>
                  </a:ext>
                </a:extLst>
              </p:cNvPr>
              <p:cNvSpPr>
                <a:spLocks noChangeArrowheads="1"/>
              </p:cNvSpPr>
              <p:nvPr/>
            </p:nvSpPr>
            <p:spPr bwMode="auto">
              <a:xfrm>
                <a:off x="4876" y="3521"/>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800" b="1">
                    <a:solidFill>
                      <a:srgbClr val="000066"/>
                    </a:solidFill>
                  </a:rPr>
                  <a:t>Gestor de la Demanda</a:t>
                </a:r>
                <a:endParaRPr lang="es-ES" altLang="es-ES" sz="800" b="1">
                  <a:solidFill>
                    <a:srgbClr val="000066"/>
                  </a:solidFill>
                </a:endParaRPr>
              </a:p>
            </p:txBody>
          </p:sp>
        </p:grpSp>
      </p:grpSp>
      <p:grpSp>
        <p:nvGrpSpPr>
          <p:cNvPr id="31762" name="Group 75">
            <a:extLst>
              <a:ext uri="{FF2B5EF4-FFF2-40B4-BE49-F238E27FC236}">
                <a16:creationId xmlns:a16="http://schemas.microsoft.com/office/drawing/2014/main" id="{46B63F47-1AE2-4236-A936-2BA78BE1D996}"/>
              </a:ext>
            </a:extLst>
          </p:cNvPr>
          <p:cNvGrpSpPr>
            <a:grpSpLocks/>
          </p:cNvGrpSpPr>
          <p:nvPr/>
        </p:nvGrpSpPr>
        <p:grpSpPr bwMode="auto">
          <a:xfrm>
            <a:off x="390525" y="2952750"/>
            <a:ext cx="719138" cy="700088"/>
            <a:chOff x="2406" y="2206"/>
            <a:chExt cx="589" cy="579"/>
          </a:xfrm>
        </p:grpSpPr>
        <p:pic>
          <p:nvPicPr>
            <p:cNvPr id="31769" name="Picture 76">
              <a:extLst>
                <a:ext uri="{FF2B5EF4-FFF2-40B4-BE49-F238E27FC236}">
                  <a16:creationId xmlns:a16="http://schemas.microsoft.com/office/drawing/2014/main" id="{630C85B0-F4F9-440C-AA63-AC6777EE4E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70" name="Rectangle 77">
              <a:extLst>
                <a:ext uri="{FF2B5EF4-FFF2-40B4-BE49-F238E27FC236}">
                  <a16:creationId xmlns:a16="http://schemas.microsoft.com/office/drawing/2014/main" id="{016D2956-AEDA-4308-829B-E38CD0D348F9}"/>
                </a:ext>
              </a:extLst>
            </p:cNvPr>
            <p:cNvSpPr>
              <a:spLocks noChangeArrowheads="1"/>
            </p:cNvSpPr>
            <p:nvPr/>
          </p:nvSpPr>
          <p:spPr bwMode="auto">
            <a:xfrm>
              <a:off x="2406" y="2546"/>
              <a:ext cx="589"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800" b="1">
                  <a:solidFill>
                    <a:srgbClr val="000066"/>
                  </a:solidFill>
                </a:rPr>
                <a:t>Propuesta Aprobada</a:t>
              </a:r>
              <a:endParaRPr lang="es-ES" altLang="es-ES" sz="800" b="1">
                <a:solidFill>
                  <a:srgbClr val="000066"/>
                </a:solidFill>
              </a:endParaRPr>
            </a:p>
          </p:txBody>
        </p:sp>
      </p:grpSp>
      <p:grpSp>
        <p:nvGrpSpPr>
          <p:cNvPr id="31763" name="Group 81">
            <a:extLst>
              <a:ext uri="{FF2B5EF4-FFF2-40B4-BE49-F238E27FC236}">
                <a16:creationId xmlns:a16="http://schemas.microsoft.com/office/drawing/2014/main" id="{53093713-6C95-40A5-B9DE-344E72267776}"/>
              </a:ext>
            </a:extLst>
          </p:cNvPr>
          <p:cNvGrpSpPr>
            <a:grpSpLocks/>
          </p:cNvGrpSpPr>
          <p:nvPr/>
        </p:nvGrpSpPr>
        <p:grpSpPr bwMode="auto">
          <a:xfrm>
            <a:off x="7451725" y="2565400"/>
            <a:ext cx="963613" cy="1152525"/>
            <a:chOff x="2925" y="1389"/>
            <a:chExt cx="607" cy="726"/>
          </a:xfrm>
        </p:grpSpPr>
        <p:sp>
          <p:nvSpPr>
            <p:cNvPr id="31766" name="Rectangle 82">
              <a:extLst>
                <a:ext uri="{FF2B5EF4-FFF2-40B4-BE49-F238E27FC236}">
                  <a16:creationId xmlns:a16="http://schemas.microsoft.com/office/drawing/2014/main" id="{E4AF44DE-1AF4-441F-BB52-537E654E3C2E}"/>
                </a:ext>
              </a:extLst>
            </p:cNvPr>
            <p:cNvSpPr>
              <a:spLocks noChangeArrowheads="1"/>
            </p:cNvSpPr>
            <p:nvPr/>
          </p:nvSpPr>
          <p:spPr bwMode="auto">
            <a:xfrm>
              <a:off x="2925" y="1546"/>
              <a:ext cx="607" cy="413"/>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rPr>
                <a:t>Revisión y ajustes</a:t>
              </a:r>
              <a:endParaRPr lang="es-ES" altLang="es-ES" sz="1000">
                <a:solidFill>
                  <a:srgbClr val="000066"/>
                </a:solidFill>
              </a:endParaRPr>
            </a:p>
          </p:txBody>
        </p:sp>
        <p:sp>
          <p:nvSpPr>
            <p:cNvPr id="31767" name="Rectangle 83">
              <a:extLst>
                <a:ext uri="{FF2B5EF4-FFF2-40B4-BE49-F238E27FC236}">
                  <a16:creationId xmlns:a16="http://schemas.microsoft.com/office/drawing/2014/main" id="{4845FBB1-0A74-4D35-8CFF-1CB9AFD723F6}"/>
                </a:ext>
              </a:extLst>
            </p:cNvPr>
            <p:cNvSpPr>
              <a:spLocks noChangeArrowheads="1"/>
            </p:cNvSpPr>
            <p:nvPr/>
          </p:nvSpPr>
          <p:spPr bwMode="auto">
            <a:xfrm>
              <a:off x="2925" y="1389"/>
              <a:ext cx="607" cy="159"/>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solidFill>
                    <a:srgbClr val="000066"/>
                  </a:solidFill>
                </a:rPr>
                <a:t>(6) Analista de calidad</a:t>
              </a:r>
              <a:endParaRPr lang="es-ES" altLang="es-ES" sz="800" b="1" dirty="0">
                <a:solidFill>
                  <a:srgbClr val="000066"/>
                </a:solidFill>
              </a:endParaRPr>
            </a:p>
          </p:txBody>
        </p:sp>
        <p:sp>
          <p:nvSpPr>
            <p:cNvPr id="31768" name="Rectangle 84">
              <a:extLst>
                <a:ext uri="{FF2B5EF4-FFF2-40B4-BE49-F238E27FC236}">
                  <a16:creationId xmlns:a16="http://schemas.microsoft.com/office/drawing/2014/main" id="{5DDCA0F4-FB8B-4E15-8B60-B66BA95C8B77}"/>
                </a:ext>
              </a:extLst>
            </p:cNvPr>
            <p:cNvSpPr>
              <a:spLocks noChangeArrowheads="1"/>
            </p:cNvSpPr>
            <p:nvPr/>
          </p:nvSpPr>
          <p:spPr bwMode="auto">
            <a:xfrm>
              <a:off x="2925" y="1959"/>
              <a:ext cx="607" cy="156"/>
            </a:xfrm>
            <a:prstGeom prst="rect">
              <a:avLst/>
            </a:prstGeom>
            <a:solidFill>
              <a:srgbClr val="FFFF00"/>
            </a:solidFill>
            <a:ln w="9525" algn="ctr">
              <a:solidFill>
                <a:srgbClr val="FFFF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a:solidFill>
                    <a:srgbClr val="000066"/>
                  </a:solidFill>
                  <a:latin typeface="TheSansCorrespondence" pitchFamily="34" charset="0"/>
                </a:rPr>
                <a:t>Plantilla Plan del Proyecto</a:t>
              </a:r>
            </a:p>
          </p:txBody>
        </p:sp>
      </p:grpSp>
      <p:cxnSp>
        <p:nvCxnSpPr>
          <p:cNvPr id="31764" name="AutoShape 85">
            <a:extLst>
              <a:ext uri="{FF2B5EF4-FFF2-40B4-BE49-F238E27FC236}">
                <a16:creationId xmlns:a16="http://schemas.microsoft.com/office/drawing/2014/main" id="{6AD764C7-7F2C-4A54-9F82-902849D1905C}"/>
              </a:ext>
            </a:extLst>
          </p:cNvPr>
          <p:cNvCxnSpPr>
            <a:cxnSpLocks noChangeShapeType="1"/>
          </p:cNvCxnSpPr>
          <p:nvPr/>
        </p:nvCxnSpPr>
        <p:spPr bwMode="auto">
          <a:xfrm>
            <a:off x="7194550" y="3079750"/>
            <a:ext cx="260350"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1765" name="Line 88">
            <a:extLst>
              <a:ext uri="{FF2B5EF4-FFF2-40B4-BE49-F238E27FC236}">
                <a16:creationId xmlns:a16="http://schemas.microsoft.com/office/drawing/2014/main" id="{2F697D85-BC6A-464A-9FAB-A668EA9052AD}"/>
              </a:ext>
            </a:extLst>
          </p:cNvPr>
          <p:cNvSpPr>
            <a:spLocks noChangeShapeType="1"/>
          </p:cNvSpPr>
          <p:nvPr/>
        </p:nvSpPr>
        <p:spPr bwMode="auto">
          <a:xfrm>
            <a:off x="7956550" y="3716338"/>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340" name="Group 420">
            <a:extLst>
              <a:ext uri="{FF2B5EF4-FFF2-40B4-BE49-F238E27FC236}">
                <a16:creationId xmlns:a16="http://schemas.microsoft.com/office/drawing/2014/main" id="{1C0B2C7D-8B37-43DE-A2AA-21BC08CCF61D}"/>
              </a:ext>
            </a:extLst>
          </p:cNvPr>
          <p:cNvGraphicFramePr>
            <a:graphicFrameLocks noGrp="1"/>
          </p:cNvGraphicFramePr>
          <p:nvPr>
            <p:ph/>
            <p:extLst>
              <p:ext uri="{D42A27DB-BD31-4B8C-83A1-F6EECF244321}">
                <p14:modId xmlns:p14="http://schemas.microsoft.com/office/powerpoint/2010/main" val="1895028474"/>
              </p:ext>
            </p:extLst>
          </p:nvPr>
        </p:nvGraphicFramePr>
        <p:xfrm>
          <a:off x="146050" y="1173163"/>
          <a:ext cx="8785225" cy="5702299"/>
        </p:xfrm>
        <a:graphic>
          <a:graphicData uri="http://schemas.openxmlformats.org/drawingml/2006/table">
            <a:tbl>
              <a:tblPr/>
              <a:tblGrid>
                <a:gridCol w="388938">
                  <a:extLst>
                    <a:ext uri="{9D8B030D-6E8A-4147-A177-3AD203B41FA5}">
                      <a16:colId xmlns:a16="http://schemas.microsoft.com/office/drawing/2014/main" val="20000"/>
                    </a:ext>
                  </a:extLst>
                </a:gridCol>
                <a:gridCol w="1363662">
                  <a:extLst>
                    <a:ext uri="{9D8B030D-6E8A-4147-A177-3AD203B41FA5}">
                      <a16:colId xmlns:a16="http://schemas.microsoft.com/office/drawing/2014/main" val="20001"/>
                    </a:ext>
                  </a:extLst>
                </a:gridCol>
                <a:gridCol w="1487488">
                  <a:extLst>
                    <a:ext uri="{9D8B030D-6E8A-4147-A177-3AD203B41FA5}">
                      <a16:colId xmlns:a16="http://schemas.microsoft.com/office/drawing/2014/main" val="20002"/>
                    </a:ext>
                  </a:extLst>
                </a:gridCol>
                <a:gridCol w="3673475">
                  <a:extLst>
                    <a:ext uri="{9D8B030D-6E8A-4147-A177-3AD203B41FA5}">
                      <a16:colId xmlns:a16="http://schemas.microsoft.com/office/drawing/2014/main" val="20003"/>
                    </a:ext>
                  </a:extLst>
                </a:gridCol>
                <a:gridCol w="1871662">
                  <a:extLst>
                    <a:ext uri="{9D8B030D-6E8A-4147-A177-3AD203B41FA5}">
                      <a16:colId xmlns:a16="http://schemas.microsoft.com/office/drawing/2014/main" val="20004"/>
                    </a:ext>
                  </a:extLst>
                </a:gridCol>
              </a:tblGrid>
              <a:tr h="5182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rgbClr val="000066"/>
                          </a:solidFill>
                          <a:effectLst/>
                          <a:latin typeface="Arial" pitchFamily="34" charset="0"/>
                        </a:rPr>
                        <a:t>#</a:t>
                      </a:r>
                      <a:endParaRPr kumimoji="0" lang="es-ES" sz="1400" b="1" i="0" u="none" strike="noStrike" cap="none" normalizeH="0" baseline="0" dirty="0">
                        <a:ln>
                          <a:noFill/>
                        </a:ln>
                        <a:solidFill>
                          <a:srgbClr val="000066"/>
                        </a:solidFill>
                        <a:effectLst/>
                        <a:latin typeface="Arial" pitchFamily="34" charset="0"/>
                      </a:endParaRPr>
                    </a:p>
                  </a:txBody>
                  <a:tcPr marT="45726" marB="45726" horzOverflow="overflow">
                    <a:lnL w="28575" cap="flat" cmpd="sng" algn="ctr">
                      <a:solidFill>
                        <a:srgbClr val="FFFF43"/>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rgbClr val="000066"/>
                          </a:solidFill>
                          <a:effectLst/>
                          <a:latin typeface="Arial" pitchFamily="34" charset="0"/>
                        </a:rPr>
                        <a:t>Rol del Responsable</a:t>
                      </a:r>
                      <a:endParaRPr kumimoji="0" lang="es-ES" sz="1400" b="1" i="0" u="none" strike="noStrike" cap="none" normalizeH="0" baseline="0" dirty="0">
                        <a:ln>
                          <a:noFill/>
                        </a:ln>
                        <a:solidFill>
                          <a:srgbClr val="000066"/>
                        </a:solidFill>
                        <a:effectLst/>
                        <a:latin typeface="Arial" pitchFamily="34" charset="0"/>
                      </a:endParaRPr>
                    </a:p>
                  </a:txBody>
                  <a:tcPr marT="45726" marB="45726"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Nombre de la Tarea</a:t>
                      </a:r>
                      <a:endParaRPr kumimoji="0" lang="es-ES" sz="1400" b="1"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Descripción de la Tarea</a:t>
                      </a:r>
                      <a:endParaRPr kumimoji="0" lang="es-ES" sz="1400" b="1"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Herramientas</a:t>
                      </a:r>
                      <a:endParaRPr kumimoji="0" lang="es-ES" sz="1400" b="1"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chemeClr val="bg1"/>
                      </a:solidFill>
                      <a:prstDash val="solid"/>
                      <a:round/>
                      <a:headEnd type="none" w="med" len="med"/>
                      <a:tailEnd type="none" w="med" len="med"/>
                    </a:lnL>
                    <a:lnR w="28575" cap="flat" cmpd="sng" algn="ctr">
                      <a:solidFill>
                        <a:srgbClr val="FFFF43"/>
                      </a:solidFill>
                      <a:prstDash val="solid"/>
                      <a:round/>
                      <a:headEnd type="none" w="med" len="med"/>
                      <a:tailEnd type="none" w="med" len="med"/>
                    </a:lnR>
                    <a:lnT w="28575" cap="flat" cmpd="sng" algn="ctr">
                      <a:solidFill>
                        <a:srgbClr val="FFFF43"/>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solidFill>
                      <a:srgbClr val="FFFF43"/>
                    </a:solidFill>
                  </a:tcPr>
                </a:tc>
                <a:extLst>
                  <a:ext uri="{0D108BD9-81ED-4DB2-BD59-A6C34878D82A}">
                    <a16:rowId xmlns:a16="http://schemas.microsoft.com/office/drawing/2014/main" val="10000"/>
                  </a:ext>
                </a:extLst>
              </a:tr>
              <a:tr h="1432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1</a:t>
                      </a:r>
                      <a:endParaRPr kumimoji="0" lang="es-ES" sz="1100" b="0" i="0" u="none" strike="noStrike" cap="none" normalizeH="0" baseline="0">
                        <a:ln>
                          <a:noFill/>
                        </a:ln>
                        <a:solidFill>
                          <a:srgbClr val="000066"/>
                        </a:solidFill>
                        <a:effectLst/>
                        <a:latin typeface="Arial" pitchFamily="34" charset="0"/>
                      </a:endParaRPr>
                    </a:p>
                  </a:txBody>
                  <a:tcPr marT="45726" marB="4572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Jefe de proyectos</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Definir alcance del proyecto</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100" b="0" i="0" u="none" strike="noStrike" cap="none" normalizeH="0" baseline="0">
                          <a:ln>
                            <a:noFill/>
                          </a:ln>
                          <a:solidFill>
                            <a:srgbClr val="000066"/>
                          </a:solidFill>
                          <a:effectLst/>
                          <a:latin typeface="Arial" pitchFamily="34" charset="0"/>
                        </a:rPr>
                        <a:t>LMR</a:t>
                      </a:r>
                      <a:endParaRPr kumimoji="0" lang="es-ES" sz="1100" b="0"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7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2</a:t>
                      </a:r>
                      <a:endParaRPr kumimoji="0" lang="es-ES" sz="1100" b="0" i="0" u="none" strike="noStrike" cap="none" normalizeH="0" baseline="0">
                        <a:ln>
                          <a:noFill/>
                        </a:ln>
                        <a:solidFill>
                          <a:srgbClr val="000066"/>
                        </a:solidFill>
                        <a:effectLst/>
                        <a:latin typeface="Arial" pitchFamily="34" charset="0"/>
                      </a:endParaRPr>
                    </a:p>
                  </a:txBody>
                  <a:tcPr marT="45726" marB="4572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Analista de calidad</a:t>
                      </a:r>
                      <a:endParaRPr kumimoji="0" lang="en-US" sz="1100" b="0" i="0" u="none" strike="noStrike" cap="none" normalizeH="0" baseline="0" dirty="0">
                        <a:ln>
                          <a:noFill/>
                        </a:ln>
                        <a:solidFill>
                          <a:srgbClr val="000066"/>
                        </a:solidFill>
                        <a:effectLst/>
                        <a:latin typeface="Arial" pitchFamily="34" charset="0"/>
                      </a:endParaRP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Estimación de esfuerzo</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Se estima el tamaño del proyecto en forma de esfuerzo, tanto por roles como por etapas. </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3</a:t>
                      </a:r>
                      <a:endParaRPr kumimoji="0" lang="es-ES" sz="1100" b="0" i="0" u="none" strike="noStrike" cap="none" normalizeH="0" baseline="0">
                        <a:ln>
                          <a:noFill/>
                        </a:ln>
                        <a:solidFill>
                          <a:srgbClr val="000066"/>
                        </a:solidFill>
                        <a:effectLst/>
                        <a:latin typeface="Arial" pitchFamily="34" charset="0"/>
                      </a:endParaRPr>
                    </a:p>
                  </a:txBody>
                  <a:tcPr marT="45726" marB="4572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Analista Programador</a:t>
                      </a:r>
                      <a:endParaRPr kumimoji="0" lang="en-US" sz="1100" b="0" i="0" u="none" strike="noStrike" cap="none" normalizeH="0" baseline="0" dirty="0">
                        <a:ln>
                          <a:noFill/>
                        </a:ln>
                        <a:solidFill>
                          <a:srgbClr val="000066"/>
                        </a:solidFill>
                        <a:effectLst/>
                        <a:latin typeface="Arial" pitchFamily="34" charset="0"/>
                      </a:endParaRP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Elaboración de cronograma</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Primero se genera el cronograma detallado tomando como base la plantilla predefinida. </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 de cronograma de proyecto </a:t>
                      </a:r>
                    </a:p>
                  </a:txBody>
                  <a:tcPr marT="45726" marB="4572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91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4</a:t>
                      </a:r>
                      <a:endParaRPr kumimoji="0" lang="es-ES" sz="1100" b="0" i="0" u="none" strike="noStrike" cap="none" normalizeH="0" baseline="0">
                        <a:ln>
                          <a:noFill/>
                        </a:ln>
                        <a:solidFill>
                          <a:srgbClr val="000066"/>
                        </a:solidFill>
                        <a:effectLst/>
                        <a:latin typeface="Arial" pitchFamily="34" charset="0"/>
                      </a:endParaRPr>
                    </a:p>
                  </a:txBody>
                  <a:tcPr marT="45726" marB="4572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Analista Funcional</a:t>
                      </a:r>
                      <a:endParaRPr kumimoji="0" lang="en-US" sz="1100" b="0" i="0" u="none" strike="noStrike" cap="none" normalizeH="0" baseline="0" dirty="0">
                        <a:ln>
                          <a:noFill/>
                        </a:ln>
                        <a:solidFill>
                          <a:srgbClr val="000066"/>
                        </a:solidFill>
                        <a:effectLst/>
                        <a:latin typeface="Arial" pitchFamily="34" charset="0"/>
                      </a:endParaRP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Definición de la organización del proyecto</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Definición de los responsables de la ejecución del proyecto. Además de mapear los procesos del MRPL comprometido por el proyecto en el Directorio de Proyectos del servicio.</a:t>
                      </a:r>
                      <a:endParaRPr kumimoji="0" lang="es-ES" sz="1100" b="0" i="0" u="none" strike="noStrike" cap="none" normalizeH="0" baseline="0">
                        <a:ln>
                          <a:noFill/>
                        </a:ln>
                        <a:solidFill>
                          <a:srgbClr val="000066"/>
                        </a:solidFill>
                        <a:effectLst/>
                        <a:latin typeface="Arial" pitchFamily="34" charset="0"/>
                      </a:endParaRP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dirty="0">
                          <a:ln>
                            <a:noFill/>
                          </a:ln>
                          <a:solidFill>
                            <a:srgbClr val="000066"/>
                          </a:solidFill>
                          <a:effectLst/>
                          <a:latin typeface="Arial" pitchFamily="34" charset="0"/>
                        </a:rPr>
                        <a:t>Sección del Plan de Gestión del Proyecto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marT="45726" marB="4572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002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5</a:t>
                      </a:r>
                      <a:endParaRPr kumimoji="0" lang="es-ES" sz="1100" b="0" i="0" u="none" strike="noStrike" cap="none" normalizeH="0" baseline="0">
                        <a:ln>
                          <a:noFill/>
                        </a:ln>
                        <a:solidFill>
                          <a:srgbClr val="000066"/>
                        </a:solidFill>
                        <a:effectLst/>
                        <a:latin typeface="Arial" pitchFamily="34" charset="0"/>
                      </a:endParaRPr>
                    </a:p>
                  </a:txBody>
                  <a:tcPr marT="45726" marB="4572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Documentador</a:t>
                      </a:r>
                      <a:endParaRPr kumimoji="0" lang="en-US" sz="1100" b="0" i="0" u="none" strike="noStrike" cap="none" normalizeH="0" baseline="0" dirty="0">
                        <a:ln>
                          <a:noFill/>
                        </a:ln>
                        <a:solidFill>
                          <a:srgbClr val="000066"/>
                        </a:solidFill>
                        <a:effectLst/>
                        <a:latin typeface="Arial" pitchFamily="34" charset="0"/>
                      </a:endParaRP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Elaboración de los planes de soporte</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 Plan de Gestión del Proyecto</a:t>
                      </a:r>
                    </a:p>
                  </a:txBody>
                  <a:tcPr marT="45726" marB="4572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19050" cap="flat" cmpd="sng" algn="ctr">
                      <a:solidFill>
                        <a:srgbClr val="FFFF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620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6</a:t>
                      </a:r>
                    </a:p>
                  </a:txBody>
                  <a:tcPr marT="45726" marB="45726" horzOverflow="overflow">
                    <a:lnL w="28575" cap="flat" cmpd="sng" algn="ctr">
                      <a:solidFill>
                        <a:srgbClr val="FFFF43"/>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dirty="0">
                          <a:ln>
                            <a:noFill/>
                          </a:ln>
                          <a:solidFill>
                            <a:srgbClr val="000066"/>
                          </a:solidFill>
                          <a:effectLst/>
                          <a:latin typeface="Arial" pitchFamily="34" charset="0"/>
                        </a:rPr>
                        <a:t>Coordinador Empresa</a:t>
                      </a:r>
                      <a:endParaRPr kumimoji="0" lang="en-US" sz="1100" b="0" i="0" u="none" strike="noStrike" cap="none" normalizeH="0" baseline="0" dirty="0">
                        <a:ln>
                          <a:noFill/>
                        </a:ln>
                        <a:solidFill>
                          <a:srgbClr val="000066"/>
                        </a:solidFill>
                        <a:effectLst/>
                        <a:latin typeface="Arial" pitchFamily="34" charset="0"/>
                      </a:endParaRP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Revisión y Ajustes</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En esta etapa el Coordinador Empresa revisa el Plan del Proyecto conjuntamente con el analista líder, quedando evidenciado en acta de reunión incluyendo las observaciones identificadas.</a:t>
                      </a:r>
                    </a:p>
                  </a:txBody>
                  <a:tcPr marT="45726" marB="45726" horzOverflow="overflow">
                    <a:lnL w="19050" cap="flat" cmpd="sng" algn="ctr">
                      <a:solidFill>
                        <a:srgbClr val="FFFF00"/>
                      </a:solidFill>
                      <a:prstDash val="solid"/>
                      <a:round/>
                      <a:headEnd type="none" w="med" len="med"/>
                      <a:tailEnd type="none" w="med" len="med"/>
                    </a:lnL>
                    <a:lnR w="19050" cap="flat" cmpd="sng" algn="ctr">
                      <a:solidFill>
                        <a:srgbClr val="FFFF00"/>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Plantilla acta de reunión</a:t>
                      </a:r>
                    </a:p>
                  </a:txBody>
                  <a:tcPr marT="45726" marB="45726" horzOverflow="overflow">
                    <a:lnL w="19050" cap="flat" cmpd="sng" algn="ctr">
                      <a:solidFill>
                        <a:srgbClr val="FFFF00"/>
                      </a:solidFill>
                      <a:prstDash val="solid"/>
                      <a:round/>
                      <a:headEnd type="none" w="med" len="med"/>
                      <a:tailEnd type="none" w="med" len="med"/>
                    </a:lnL>
                    <a:lnR w="28575" cap="flat" cmpd="sng" algn="ctr">
                      <a:solidFill>
                        <a:srgbClr val="FFFF43"/>
                      </a:solidFill>
                      <a:prstDash val="solid"/>
                      <a:round/>
                      <a:headEnd type="none" w="med" len="med"/>
                      <a:tailEnd type="none" w="med" len="med"/>
                    </a:lnR>
                    <a:lnT w="19050" cap="flat" cmpd="sng" algn="ctr">
                      <a:solidFill>
                        <a:srgbClr val="FFFF00"/>
                      </a:solidFill>
                      <a:prstDash val="solid"/>
                      <a:round/>
                      <a:headEnd type="none" w="med" len="med"/>
                      <a:tailEnd type="none" w="med" len="med"/>
                    </a:lnT>
                    <a:lnB w="28575" cap="flat" cmpd="sng" algn="ctr">
                      <a:solidFill>
                        <a:srgbClr val="FFFF43"/>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2824" name="AutoShape 344">
            <a:extLst>
              <a:ext uri="{FF2B5EF4-FFF2-40B4-BE49-F238E27FC236}">
                <a16:creationId xmlns:a16="http://schemas.microsoft.com/office/drawing/2014/main" id="{A58CB579-6836-4987-BBEA-BC3DA7377357}"/>
              </a:ext>
            </a:extLst>
          </p:cNvPr>
          <p:cNvSpPr>
            <a:spLocks noChangeArrowheads="1"/>
          </p:cNvSpPr>
          <p:nvPr/>
        </p:nvSpPr>
        <p:spPr bwMode="auto">
          <a:xfrm>
            <a:off x="735013" y="6415088"/>
            <a:ext cx="1008062" cy="287337"/>
          </a:xfrm>
          <a:prstGeom prst="flowChartAlternateProcess">
            <a:avLst/>
          </a:prstGeom>
          <a:solidFill>
            <a:srgbClr val="FFFF00"/>
          </a:solidFill>
          <a:ln w="9525">
            <a:solidFill>
              <a:srgbClr val="FFFF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solidFill>
                  <a:srgbClr val="000066"/>
                </a:solidFill>
                <a:hlinkClick r:id="rId2" action="ppaction://hlinksldjump"/>
              </a:rPr>
              <a:t>Regresar</a:t>
            </a:r>
            <a:endParaRPr lang="es-ES" altLang="es-ES" sz="1200">
              <a:solidFill>
                <a:srgbClr val="000066"/>
              </a:solidFill>
            </a:endParaRPr>
          </a:p>
        </p:txBody>
      </p:sp>
      <p:sp>
        <p:nvSpPr>
          <p:cNvPr id="32825" name="Text Box 399">
            <a:extLst>
              <a:ext uri="{FF2B5EF4-FFF2-40B4-BE49-F238E27FC236}">
                <a16:creationId xmlns:a16="http://schemas.microsoft.com/office/drawing/2014/main" id="{AB175478-E179-4780-A563-760EB083B480}"/>
              </a:ext>
            </a:extLst>
          </p:cNvPr>
          <p:cNvSpPr txBox="1">
            <a:spLocks noChangeArrowheads="1"/>
          </p:cNvSpPr>
          <p:nvPr/>
        </p:nvSpPr>
        <p:spPr bwMode="auto">
          <a:xfrm>
            <a:off x="1352550" y="188913"/>
            <a:ext cx="7612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200">
                <a:solidFill>
                  <a:schemeClr val="bg1"/>
                </a:solidFill>
              </a:rPr>
              <a:t>Tareas de la Actividad de Planeamiento</a:t>
            </a:r>
            <a:endParaRPr lang="es-ES" altLang="es-ES" sz="3200" b="1">
              <a:solidFill>
                <a:schemeClr val="bg1"/>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0D906293-77EA-4CCE-8058-6000A6DA21C3}"/>
              </a:ext>
            </a:extLst>
          </p:cNvPr>
          <p:cNvSpPr>
            <a:spLocks noChangeArrowheads="1"/>
          </p:cNvSpPr>
          <p:nvPr/>
        </p:nvSpPr>
        <p:spPr bwMode="auto">
          <a:xfrm>
            <a:off x="114300" y="1238250"/>
            <a:ext cx="8915400" cy="5502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sp>
        <p:nvSpPr>
          <p:cNvPr id="103427" name="Text Box 3">
            <a:extLst>
              <a:ext uri="{FF2B5EF4-FFF2-40B4-BE49-F238E27FC236}">
                <a16:creationId xmlns:a16="http://schemas.microsoft.com/office/drawing/2014/main" id="{BCA089B2-EB07-4EF3-9160-7DE920A517B6}"/>
              </a:ext>
            </a:extLst>
          </p:cNvPr>
          <p:cNvSpPr txBox="1">
            <a:spLocks noChangeArrowheads="1"/>
          </p:cNvSpPr>
          <p:nvPr/>
        </p:nvSpPr>
        <p:spPr bwMode="auto">
          <a:xfrm>
            <a:off x="179388" y="1557338"/>
            <a:ext cx="8775700" cy="373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09613">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s-ES" sz="4800">
                <a:solidFill>
                  <a:srgbClr val="000066"/>
                </a:solidFill>
              </a:rPr>
              <a:t>5. Proceso de Gestión de Proyectos</a:t>
            </a:r>
            <a:endParaRPr lang="es-PE" altLang="es-ES" sz="4800">
              <a:solidFill>
                <a:srgbClr val="000066"/>
              </a:solidFill>
            </a:endParaRPr>
          </a:p>
          <a:p>
            <a:pPr lvl="1" eaLnBrk="1" hangingPunct="1">
              <a:spcBef>
                <a:spcPct val="50000"/>
              </a:spcBef>
            </a:pPr>
            <a:r>
              <a:rPr lang="es-PE" altLang="es-ES" sz="4800">
                <a:solidFill>
                  <a:srgbClr val="000066"/>
                </a:solidFill>
              </a:rPr>
              <a:t>5.2 Actividades</a:t>
            </a:r>
            <a:endParaRPr lang="en-US" altLang="es-ES" sz="4800">
              <a:solidFill>
                <a:srgbClr val="000066"/>
              </a:solidFill>
            </a:endParaRPr>
          </a:p>
          <a:p>
            <a:pPr>
              <a:lnSpc>
                <a:spcPts val="5600"/>
              </a:lnSpc>
              <a:spcBef>
                <a:spcPct val="50000"/>
              </a:spcBef>
            </a:pPr>
            <a:r>
              <a:rPr lang="en-US" altLang="es-ES" sz="4800">
                <a:solidFill>
                  <a:schemeClr val="bg1"/>
                </a:solidFill>
                <a:ea typeface="ＭＳ Ｐゴシック" panose="020B0600070205080204" pitchFamily="34" charset="-128"/>
              </a:rPr>
              <a:t>	</a:t>
            </a:r>
          </a:p>
        </p:txBody>
      </p:sp>
      <p:grpSp>
        <p:nvGrpSpPr>
          <p:cNvPr id="33796" name="Group 7">
            <a:extLst>
              <a:ext uri="{FF2B5EF4-FFF2-40B4-BE49-F238E27FC236}">
                <a16:creationId xmlns:a16="http://schemas.microsoft.com/office/drawing/2014/main" id="{BB13CB49-BB94-45CD-A3E4-7B1F489BA8FC}"/>
              </a:ext>
            </a:extLst>
          </p:cNvPr>
          <p:cNvGrpSpPr>
            <a:grpSpLocks/>
          </p:cNvGrpSpPr>
          <p:nvPr/>
        </p:nvGrpSpPr>
        <p:grpSpPr bwMode="auto">
          <a:xfrm>
            <a:off x="1128713" y="2247900"/>
            <a:ext cx="6884987" cy="3484563"/>
            <a:chOff x="711" y="1416"/>
            <a:chExt cx="4337" cy="2195"/>
          </a:xfrm>
        </p:grpSpPr>
        <p:sp>
          <p:nvSpPr>
            <p:cNvPr id="33797" name="Line 8">
              <a:extLst>
                <a:ext uri="{FF2B5EF4-FFF2-40B4-BE49-F238E27FC236}">
                  <a16:creationId xmlns:a16="http://schemas.microsoft.com/office/drawing/2014/main" id="{205F081D-56EC-47CD-9F63-2F2D4DB83B2F}"/>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798" name="Line 9">
              <a:extLst>
                <a:ext uri="{FF2B5EF4-FFF2-40B4-BE49-F238E27FC236}">
                  <a16:creationId xmlns:a16="http://schemas.microsoft.com/office/drawing/2014/main" id="{1BF91346-CE73-4838-8F2A-6CAEFC1B9DED}"/>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799" name="Line 10">
              <a:extLst>
                <a:ext uri="{FF2B5EF4-FFF2-40B4-BE49-F238E27FC236}">
                  <a16:creationId xmlns:a16="http://schemas.microsoft.com/office/drawing/2014/main" id="{FFCB9EE5-3DCA-486F-8A77-973CA44E4AB7}"/>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00" name="Line 11">
              <a:extLst>
                <a:ext uri="{FF2B5EF4-FFF2-40B4-BE49-F238E27FC236}">
                  <a16:creationId xmlns:a16="http://schemas.microsoft.com/office/drawing/2014/main" id="{158572FC-51FA-413A-A8F5-76157C296D14}"/>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01" name="Line 12">
              <a:extLst>
                <a:ext uri="{FF2B5EF4-FFF2-40B4-BE49-F238E27FC236}">
                  <a16:creationId xmlns:a16="http://schemas.microsoft.com/office/drawing/2014/main" id="{6CF7C9CA-F1BD-40B2-AB9B-B286B4A0B2A7}"/>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02" name="Line 13">
              <a:extLst>
                <a:ext uri="{FF2B5EF4-FFF2-40B4-BE49-F238E27FC236}">
                  <a16:creationId xmlns:a16="http://schemas.microsoft.com/office/drawing/2014/main" id="{ACD10DB3-0A83-4875-99D3-4D0ED87B07D4}"/>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03" name="Line 14">
              <a:extLst>
                <a:ext uri="{FF2B5EF4-FFF2-40B4-BE49-F238E27FC236}">
                  <a16:creationId xmlns:a16="http://schemas.microsoft.com/office/drawing/2014/main" id="{BD3C46BE-EEFD-4F4E-BB16-FC6827383F25}"/>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04" name="Line 15">
              <a:extLst>
                <a:ext uri="{FF2B5EF4-FFF2-40B4-BE49-F238E27FC236}">
                  <a16:creationId xmlns:a16="http://schemas.microsoft.com/office/drawing/2014/main" id="{02ECCB99-8C8A-49AE-9984-FECE582F1BAD}"/>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05" name="Line 16">
              <a:extLst>
                <a:ext uri="{FF2B5EF4-FFF2-40B4-BE49-F238E27FC236}">
                  <a16:creationId xmlns:a16="http://schemas.microsoft.com/office/drawing/2014/main" id="{821D76CC-0EBA-4123-8D5D-F680DB0DFBC9}"/>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06" name="Line 17">
              <a:extLst>
                <a:ext uri="{FF2B5EF4-FFF2-40B4-BE49-F238E27FC236}">
                  <a16:creationId xmlns:a16="http://schemas.microsoft.com/office/drawing/2014/main" id="{CAF12621-AF60-4306-B2BC-C5CFF5011FF6}"/>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07" name="Line 18">
              <a:extLst>
                <a:ext uri="{FF2B5EF4-FFF2-40B4-BE49-F238E27FC236}">
                  <a16:creationId xmlns:a16="http://schemas.microsoft.com/office/drawing/2014/main" id="{974B294B-6F88-4F50-B934-C9DC84864211}"/>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08" name="Line 19">
              <a:extLst>
                <a:ext uri="{FF2B5EF4-FFF2-40B4-BE49-F238E27FC236}">
                  <a16:creationId xmlns:a16="http://schemas.microsoft.com/office/drawing/2014/main" id="{8A6BB769-E815-4A8D-B336-7B76F9C55D40}"/>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09" name="Line 20">
              <a:extLst>
                <a:ext uri="{FF2B5EF4-FFF2-40B4-BE49-F238E27FC236}">
                  <a16:creationId xmlns:a16="http://schemas.microsoft.com/office/drawing/2014/main" id="{C3FB5032-49BF-41D3-9CE2-324224A8D09A}"/>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10" name="Line 21">
              <a:extLst>
                <a:ext uri="{FF2B5EF4-FFF2-40B4-BE49-F238E27FC236}">
                  <a16:creationId xmlns:a16="http://schemas.microsoft.com/office/drawing/2014/main" id="{50AD7246-E6FC-4001-B470-E2859967F54D}"/>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11" name="Line 22">
              <a:extLst>
                <a:ext uri="{FF2B5EF4-FFF2-40B4-BE49-F238E27FC236}">
                  <a16:creationId xmlns:a16="http://schemas.microsoft.com/office/drawing/2014/main" id="{92842559-28B9-4AF9-94F1-FE0B6D6DA07E}"/>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12" name="Line 23">
              <a:extLst>
                <a:ext uri="{FF2B5EF4-FFF2-40B4-BE49-F238E27FC236}">
                  <a16:creationId xmlns:a16="http://schemas.microsoft.com/office/drawing/2014/main" id="{084184BB-82F1-4769-92C0-FC1463084682}"/>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13" name="Line 24">
              <a:extLst>
                <a:ext uri="{FF2B5EF4-FFF2-40B4-BE49-F238E27FC236}">
                  <a16:creationId xmlns:a16="http://schemas.microsoft.com/office/drawing/2014/main" id="{2A4A6A0C-DCC7-446E-BE3D-DD2352ED04E2}"/>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14" name="Line 25">
              <a:extLst>
                <a:ext uri="{FF2B5EF4-FFF2-40B4-BE49-F238E27FC236}">
                  <a16:creationId xmlns:a16="http://schemas.microsoft.com/office/drawing/2014/main" id="{92D76E14-3E9C-42D5-9429-CD5E6E2A4AD6}"/>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15" name="Line 26">
              <a:extLst>
                <a:ext uri="{FF2B5EF4-FFF2-40B4-BE49-F238E27FC236}">
                  <a16:creationId xmlns:a16="http://schemas.microsoft.com/office/drawing/2014/main" id="{953DD718-3C9D-482B-9F0B-78DC94CFC0C8}"/>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16" name="Line 27">
              <a:extLst>
                <a:ext uri="{FF2B5EF4-FFF2-40B4-BE49-F238E27FC236}">
                  <a16:creationId xmlns:a16="http://schemas.microsoft.com/office/drawing/2014/main" id="{00830AD8-1329-4023-A2B8-097A95931E54}"/>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17" name="Line 28">
              <a:extLst>
                <a:ext uri="{FF2B5EF4-FFF2-40B4-BE49-F238E27FC236}">
                  <a16:creationId xmlns:a16="http://schemas.microsoft.com/office/drawing/2014/main" id="{68A43698-F176-4300-849C-E1C9813802A0}"/>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18" name="Line 29">
              <a:extLst>
                <a:ext uri="{FF2B5EF4-FFF2-40B4-BE49-F238E27FC236}">
                  <a16:creationId xmlns:a16="http://schemas.microsoft.com/office/drawing/2014/main" id="{6B734D0B-E2F6-49C2-B54A-F46385D9B90E}"/>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19" name="Line 30">
              <a:extLst>
                <a:ext uri="{FF2B5EF4-FFF2-40B4-BE49-F238E27FC236}">
                  <a16:creationId xmlns:a16="http://schemas.microsoft.com/office/drawing/2014/main" id="{37436004-270B-4480-B5E6-EF6CDF5F557F}"/>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20" name="Line 31">
              <a:extLst>
                <a:ext uri="{FF2B5EF4-FFF2-40B4-BE49-F238E27FC236}">
                  <a16:creationId xmlns:a16="http://schemas.microsoft.com/office/drawing/2014/main" id="{7E9EF665-49B3-448B-B6EF-AA661E360431}"/>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21" name="Line 32">
              <a:extLst>
                <a:ext uri="{FF2B5EF4-FFF2-40B4-BE49-F238E27FC236}">
                  <a16:creationId xmlns:a16="http://schemas.microsoft.com/office/drawing/2014/main" id="{8CFBB537-37BF-4508-9A78-CCFB97A7EA29}"/>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22" name="Line 33">
              <a:extLst>
                <a:ext uri="{FF2B5EF4-FFF2-40B4-BE49-F238E27FC236}">
                  <a16:creationId xmlns:a16="http://schemas.microsoft.com/office/drawing/2014/main" id="{3678BFEC-834F-4414-A6C0-4463921DA47A}"/>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23" name="Line 34">
              <a:extLst>
                <a:ext uri="{FF2B5EF4-FFF2-40B4-BE49-F238E27FC236}">
                  <a16:creationId xmlns:a16="http://schemas.microsoft.com/office/drawing/2014/main" id="{96699E21-E6BF-4C21-AA14-032EDABD8701}"/>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24" name="Line 35">
              <a:extLst>
                <a:ext uri="{FF2B5EF4-FFF2-40B4-BE49-F238E27FC236}">
                  <a16:creationId xmlns:a16="http://schemas.microsoft.com/office/drawing/2014/main" id="{D44D1AF3-0280-4D94-85FA-CB99C15DF46F}"/>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25" name="Line 36">
              <a:extLst>
                <a:ext uri="{FF2B5EF4-FFF2-40B4-BE49-F238E27FC236}">
                  <a16:creationId xmlns:a16="http://schemas.microsoft.com/office/drawing/2014/main" id="{4ECC61AA-D6F2-4E82-A1D8-9583B2E962A3}"/>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26" name="Line 37">
              <a:extLst>
                <a:ext uri="{FF2B5EF4-FFF2-40B4-BE49-F238E27FC236}">
                  <a16:creationId xmlns:a16="http://schemas.microsoft.com/office/drawing/2014/main" id="{47B6764D-0A0E-412D-9C16-ABF6DE0E3799}"/>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27" name="Line 38">
              <a:extLst>
                <a:ext uri="{FF2B5EF4-FFF2-40B4-BE49-F238E27FC236}">
                  <a16:creationId xmlns:a16="http://schemas.microsoft.com/office/drawing/2014/main" id="{10622560-DDA2-45B9-A967-261CD45FE7F1}"/>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28" name="Line 39">
              <a:extLst>
                <a:ext uri="{FF2B5EF4-FFF2-40B4-BE49-F238E27FC236}">
                  <a16:creationId xmlns:a16="http://schemas.microsoft.com/office/drawing/2014/main" id="{3CBB59CE-4D95-442D-B185-C11F1855E763}"/>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29" name="Line 40">
              <a:extLst>
                <a:ext uri="{FF2B5EF4-FFF2-40B4-BE49-F238E27FC236}">
                  <a16:creationId xmlns:a16="http://schemas.microsoft.com/office/drawing/2014/main" id="{DC987B0D-502D-4853-8026-1CB0D5E6A4FC}"/>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30" name="Line 41">
              <a:extLst>
                <a:ext uri="{FF2B5EF4-FFF2-40B4-BE49-F238E27FC236}">
                  <a16:creationId xmlns:a16="http://schemas.microsoft.com/office/drawing/2014/main" id="{484EE257-BF31-4B42-B480-05FED1D345A9}"/>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31" name="Line 42">
              <a:extLst>
                <a:ext uri="{FF2B5EF4-FFF2-40B4-BE49-F238E27FC236}">
                  <a16:creationId xmlns:a16="http://schemas.microsoft.com/office/drawing/2014/main" id="{63CC0351-C152-4521-ACBA-5A92EC83BA2A}"/>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32" name="Line 43">
              <a:extLst>
                <a:ext uri="{FF2B5EF4-FFF2-40B4-BE49-F238E27FC236}">
                  <a16:creationId xmlns:a16="http://schemas.microsoft.com/office/drawing/2014/main" id="{B6FE64CB-0D37-4C74-BC3D-806CEDC41321}"/>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33" name="Line 44">
              <a:extLst>
                <a:ext uri="{FF2B5EF4-FFF2-40B4-BE49-F238E27FC236}">
                  <a16:creationId xmlns:a16="http://schemas.microsoft.com/office/drawing/2014/main" id="{7E8E4178-644C-4991-B2B9-27D8420CD2AF}"/>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34" name="Line 45">
              <a:extLst>
                <a:ext uri="{FF2B5EF4-FFF2-40B4-BE49-F238E27FC236}">
                  <a16:creationId xmlns:a16="http://schemas.microsoft.com/office/drawing/2014/main" id="{5A56CE78-7DEB-4C1E-B98A-6574E45998B2}"/>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35" name="Line 46">
              <a:extLst>
                <a:ext uri="{FF2B5EF4-FFF2-40B4-BE49-F238E27FC236}">
                  <a16:creationId xmlns:a16="http://schemas.microsoft.com/office/drawing/2014/main" id="{E87B7E95-AFDA-4832-9C39-EA7FF145027E}"/>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36" name="Line 47">
              <a:extLst>
                <a:ext uri="{FF2B5EF4-FFF2-40B4-BE49-F238E27FC236}">
                  <a16:creationId xmlns:a16="http://schemas.microsoft.com/office/drawing/2014/main" id="{A162B1F4-DA30-4FBC-85E3-426DA1EB3F19}"/>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37" name="Line 48">
              <a:extLst>
                <a:ext uri="{FF2B5EF4-FFF2-40B4-BE49-F238E27FC236}">
                  <a16:creationId xmlns:a16="http://schemas.microsoft.com/office/drawing/2014/main" id="{95681001-F911-49E2-9D6D-56BC6889A9D6}"/>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38" name="Line 49">
              <a:extLst>
                <a:ext uri="{FF2B5EF4-FFF2-40B4-BE49-F238E27FC236}">
                  <a16:creationId xmlns:a16="http://schemas.microsoft.com/office/drawing/2014/main" id="{62A758BB-5A55-43A2-B59E-1FD6E7E6B6C5}"/>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39" name="Line 50">
              <a:extLst>
                <a:ext uri="{FF2B5EF4-FFF2-40B4-BE49-F238E27FC236}">
                  <a16:creationId xmlns:a16="http://schemas.microsoft.com/office/drawing/2014/main" id="{4198809E-995B-4DFA-9FBE-22735D3548C1}"/>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40" name="Line 51">
              <a:extLst>
                <a:ext uri="{FF2B5EF4-FFF2-40B4-BE49-F238E27FC236}">
                  <a16:creationId xmlns:a16="http://schemas.microsoft.com/office/drawing/2014/main" id="{52784556-EB52-4F60-9ABF-4FAB7B7C8608}"/>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41" name="Line 52">
              <a:extLst>
                <a:ext uri="{FF2B5EF4-FFF2-40B4-BE49-F238E27FC236}">
                  <a16:creationId xmlns:a16="http://schemas.microsoft.com/office/drawing/2014/main" id="{32707DCC-3055-47BB-AB77-F458B2266E8B}"/>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42" name="Line 53">
              <a:extLst>
                <a:ext uri="{FF2B5EF4-FFF2-40B4-BE49-F238E27FC236}">
                  <a16:creationId xmlns:a16="http://schemas.microsoft.com/office/drawing/2014/main" id="{CBE12D46-C2C0-4488-AC36-5199A7432E47}"/>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43" name="Line 54">
              <a:extLst>
                <a:ext uri="{FF2B5EF4-FFF2-40B4-BE49-F238E27FC236}">
                  <a16:creationId xmlns:a16="http://schemas.microsoft.com/office/drawing/2014/main" id="{30A61753-7F26-48C8-A71D-AD1ECD316A34}"/>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44" name="Line 55">
              <a:extLst>
                <a:ext uri="{FF2B5EF4-FFF2-40B4-BE49-F238E27FC236}">
                  <a16:creationId xmlns:a16="http://schemas.microsoft.com/office/drawing/2014/main" id="{0966D03B-622D-45E4-B2A1-7026CFBAF6D2}"/>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45" name="Line 56">
              <a:extLst>
                <a:ext uri="{FF2B5EF4-FFF2-40B4-BE49-F238E27FC236}">
                  <a16:creationId xmlns:a16="http://schemas.microsoft.com/office/drawing/2014/main" id="{E76DC143-8C6D-495C-AA4C-AABCD8BCB98F}"/>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46" name="Line 57">
              <a:extLst>
                <a:ext uri="{FF2B5EF4-FFF2-40B4-BE49-F238E27FC236}">
                  <a16:creationId xmlns:a16="http://schemas.microsoft.com/office/drawing/2014/main" id="{40D6DAF9-652F-4B44-92D5-A7B8C7356A15}"/>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47" name="Line 58">
              <a:extLst>
                <a:ext uri="{FF2B5EF4-FFF2-40B4-BE49-F238E27FC236}">
                  <a16:creationId xmlns:a16="http://schemas.microsoft.com/office/drawing/2014/main" id="{603A5921-3131-47C3-B69B-42D213D65F6F}"/>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48" name="Line 59">
              <a:extLst>
                <a:ext uri="{FF2B5EF4-FFF2-40B4-BE49-F238E27FC236}">
                  <a16:creationId xmlns:a16="http://schemas.microsoft.com/office/drawing/2014/main" id="{6E7AB266-471A-4BA3-9465-94582AE5393C}"/>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49" name="Line 60">
              <a:extLst>
                <a:ext uri="{FF2B5EF4-FFF2-40B4-BE49-F238E27FC236}">
                  <a16:creationId xmlns:a16="http://schemas.microsoft.com/office/drawing/2014/main" id="{011C7D0E-4C7B-4932-92C9-ADE47FA0E83B}"/>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50" name="Line 61">
              <a:extLst>
                <a:ext uri="{FF2B5EF4-FFF2-40B4-BE49-F238E27FC236}">
                  <a16:creationId xmlns:a16="http://schemas.microsoft.com/office/drawing/2014/main" id="{1E6A1480-E681-4FE4-84BF-8B7848FF9097}"/>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51" name="Line 62">
              <a:extLst>
                <a:ext uri="{FF2B5EF4-FFF2-40B4-BE49-F238E27FC236}">
                  <a16:creationId xmlns:a16="http://schemas.microsoft.com/office/drawing/2014/main" id="{71C0D86A-AB17-41A6-ACE5-E5248473D49F}"/>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52" name="Line 63">
              <a:extLst>
                <a:ext uri="{FF2B5EF4-FFF2-40B4-BE49-F238E27FC236}">
                  <a16:creationId xmlns:a16="http://schemas.microsoft.com/office/drawing/2014/main" id="{64B0D32D-913C-485D-A508-D09E211B994F}"/>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53" name="Line 64">
              <a:extLst>
                <a:ext uri="{FF2B5EF4-FFF2-40B4-BE49-F238E27FC236}">
                  <a16:creationId xmlns:a16="http://schemas.microsoft.com/office/drawing/2014/main" id="{26781FE9-C33B-44A9-8D2C-0010BCCF15C0}"/>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54" name="Line 65">
              <a:extLst>
                <a:ext uri="{FF2B5EF4-FFF2-40B4-BE49-F238E27FC236}">
                  <a16:creationId xmlns:a16="http://schemas.microsoft.com/office/drawing/2014/main" id="{B52945C3-6BD0-424A-B373-B571E6956E43}"/>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55" name="Line 66">
              <a:extLst>
                <a:ext uri="{FF2B5EF4-FFF2-40B4-BE49-F238E27FC236}">
                  <a16:creationId xmlns:a16="http://schemas.microsoft.com/office/drawing/2014/main" id="{BD30CA39-A16B-4D29-A886-D446AA843460}"/>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56" name="Line 67">
              <a:extLst>
                <a:ext uri="{FF2B5EF4-FFF2-40B4-BE49-F238E27FC236}">
                  <a16:creationId xmlns:a16="http://schemas.microsoft.com/office/drawing/2014/main" id="{FBF4AE55-F16C-411D-BA52-BFD2EAFFAD19}"/>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57" name="Line 68">
              <a:extLst>
                <a:ext uri="{FF2B5EF4-FFF2-40B4-BE49-F238E27FC236}">
                  <a16:creationId xmlns:a16="http://schemas.microsoft.com/office/drawing/2014/main" id="{C3EB0782-5730-4E33-9087-8CABC9BE1A2F}"/>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58" name="Line 69">
              <a:extLst>
                <a:ext uri="{FF2B5EF4-FFF2-40B4-BE49-F238E27FC236}">
                  <a16:creationId xmlns:a16="http://schemas.microsoft.com/office/drawing/2014/main" id="{649D7DC7-F79B-40DC-9453-58861F0EB820}"/>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59" name="Line 70">
              <a:extLst>
                <a:ext uri="{FF2B5EF4-FFF2-40B4-BE49-F238E27FC236}">
                  <a16:creationId xmlns:a16="http://schemas.microsoft.com/office/drawing/2014/main" id="{11CDB7B5-E548-43E8-B476-265E32249F3F}"/>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60" name="Line 71">
              <a:extLst>
                <a:ext uri="{FF2B5EF4-FFF2-40B4-BE49-F238E27FC236}">
                  <a16:creationId xmlns:a16="http://schemas.microsoft.com/office/drawing/2014/main" id="{6DC8A533-928E-4C83-88A3-84C11DD36885}"/>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61" name="Line 72">
              <a:extLst>
                <a:ext uri="{FF2B5EF4-FFF2-40B4-BE49-F238E27FC236}">
                  <a16:creationId xmlns:a16="http://schemas.microsoft.com/office/drawing/2014/main" id="{6BB9A2CE-4870-4EFE-BF9C-DAD518CC9A39}"/>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62" name="Line 73">
              <a:extLst>
                <a:ext uri="{FF2B5EF4-FFF2-40B4-BE49-F238E27FC236}">
                  <a16:creationId xmlns:a16="http://schemas.microsoft.com/office/drawing/2014/main" id="{594D6266-8F58-4733-9432-A4D111DEA0FB}"/>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63" name="Line 74">
              <a:extLst>
                <a:ext uri="{FF2B5EF4-FFF2-40B4-BE49-F238E27FC236}">
                  <a16:creationId xmlns:a16="http://schemas.microsoft.com/office/drawing/2014/main" id="{411044CF-5C95-4602-8780-D09483847C1A}"/>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64" name="Line 75">
              <a:extLst>
                <a:ext uri="{FF2B5EF4-FFF2-40B4-BE49-F238E27FC236}">
                  <a16:creationId xmlns:a16="http://schemas.microsoft.com/office/drawing/2014/main" id="{0FC22543-A7A5-4798-8694-55D7950231C9}"/>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65" name="Line 76">
              <a:extLst>
                <a:ext uri="{FF2B5EF4-FFF2-40B4-BE49-F238E27FC236}">
                  <a16:creationId xmlns:a16="http://schemas.microsoft.com/office/drawing/2014/main" id="{0CED66BD-6E22-4FED-831F-D3CE81E7CB14}"/>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66" name="Line 77">
              <a:extLst>
                <a:ext uri="{FF2B5EF4-FFF2-40B4-BE49-F238E27FC236}">
                  <a16:creationId xmlns:a16="http://schemas.microsoft.com/office/drawing/2014/main" id="{77CFB556-DD89-4408-9997-04193B0C05B8}"/>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67" name="Line 78">
              <a:extLst>
                <a:ext uri="{FF2B5EF4-FFF2-40B4-BE49-F238E27FC236}">
                  <a16:creationId xmlns:a16="http://schemas.microsoft.com/office/drawing/2014/main" id="{B00E8ECF-5071-419B-AD61-D9CC35D56ECC}"/>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68" name="Line 79">
              <a:extLst>
                <a:ext uri="{FF2B5EF4-FFF2-40B4-BE49-F238E27FC236}">
                  <a16:creationId xmlns:a16="http://schemas.microsoft.com/office/drawing/2014/main" id="{FE93F2AC-6B79-4868-A595-928BA9493407}"/>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69" name="Line 80">
              <a:extLst>
                <a:ext uri="{FF2B5EF4-FFF2-40B4-BE49-F238E27FC236}">
                  <a16:creationId xmlns:a16="http://schemas.microsoft.com/office/drawing/2014/main" id="{EC15E6D5-2D52-4799-A695-3FA58159A07C}"/>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70" name="Line 81">
              <a:extLst>
                <a:ext uri="{FF2B5EF4-FFF2-40B4-BE49-F238E27FC236}">
                  <a16:creationId xmlns:a16="http://schemas.microsoft.com/office/drawing/2014/main" id="{FAA8DA7A-196F-4EDE-95A1-10DA7D9802FC}"/>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71" name="Line 82">
              <a:extLst>
                <a:ext uri="{FF2B5EF4-FFF2-40B4-BE49-F238E27FC236}">
                  <a16:creationId xmlns:a16="http://schemas.microsoft.com/office/drawing/2014/main" id="{D67C4A78-B595-4726-9A5F-E861F66AC6D9}"/>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72" name="Line 83">
              <a:extLst>
                <a:ext uri="{FF2B5EF4-FFF2-40B4-BE49-F238E27FC236}">
                  <a16:creationId xmlns:a16="http://schemas.microsoft.com/office/drawing/2014/main" id="{AF7C9FA0-BACB-4E65-984C-09E73DEBF06D}"/>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73" name="Line 84">
              <a:extLst>
                <a:ext uri="{FF2B5EF4-FFF2-40B4-BE49-F238E27FC236}">
                  <a16:creationId xmlns:a16="http://schemas.microsoft.com/office/drawing/2014/main" id="{C9C7B7AF-4350-4E32-95F4-9F2C6EB3EDFD}"/>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74" name="Line 85">
              <a:extLst>
                <a:ext uri="{FF2B5EF4-FFF2-40B4-BE49-F238E27FC236}">
                  <a16:creationId xmlns:a16="http://schemas.microsoft.com/office/drawing/2014/main" id="{1E15C614-FC2F-4D7A-AFBC-FA5B246AB0E3}"/>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75" name="Line 86">
              <a:extLst>
                <a:ext uri="{FF2B5EF4-FFF2-40B4-BE49-F238E27FC236}">
                  <a16:creationId xmlns:a16="http://schemas.microsoft.com/office/drawing/2014/main" id="{66E150E3-C3A7-413F-8159-1B481DA63A28}"/>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76" name="Line 87">
              <a:extLst>
                <a:ext uri="{FF2B5EF4-FFF2-40B4-BE49-F238E27FC236}">
                  <a16:creationId xmlns:a16="http://schemas.microsoft.com/office/drawing/2014/main" id="{B3B7C3B5-FADD-46CE-A5D5-21255A0A69AA}"/>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77" name="Line 88">
              <a:extLst>
                <a:ext uri="{FF2B5EF4-FFF2-40B4-BE49-F238E27FC236}">
                  <a16:creationId xmlns:a16="http://schemas.microsoft.com/office/drawing/2014/main" id="{CFD355BC-23BB-4101-A860-F3EC5C675FD5}"/>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78" name="Line 89">
              <a:extLst>
                <a:ext uri="{FF2B5EF4-FFF2-40B4-BE49-F238E27FC236}">
                  <a16:creationId xmlns:a16="http://schemas.microsoft.com/office/drawing/2014/main" id="{4C1BD61F-0638-488F-A8CA-7A2F84D0894D}"/>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79" name="Line 90">
              <a:extLst>
                <a:ext uri="{FF2B5EF4-FFF2-40B4-BE49-F238E27FC236}">
                  <a16:creationId xmlns:a16="http://schemas.microsoft.com/office/drawing/2014/main" id="{189D1442-DF4C-4CF9-A6C7-70D9D4474F10}"/>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80" name="Line 91">
              <a:extLst>
                <a:ext uri="{FF2B5EF4-FFF2-40B4-BE49-F238E27FC236}">
                  <a16:creationId xmlns:a16="http://schemas.microsoft.com/office/drawing/2014/main" id="{FA6C10D4-ADDA-427F-87DC-39350145557C}"/>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81" name="Line 92">
              <a:extLst>
                <a:ext uri="{FF2B5EF4-FFF2-40B4-BE49-F238E27FC236}">
                  <a16:creationId xmlns:a16="http://schemas.microsoft.com/office/drawing/2014/main" id="{D5F5B06C-75EB-470A-8D92-C03249CF6291}"/>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82" name="Line 93">
              <a:extLst>
                <a:ext uri="{FF2B5EF4-FFF2-40B4-BE49-F238E27FC236}">
                  <a16:creationId xmlns:a16="http://schemas.microsoft.com/office/drawing/2014/main" id="{DD2BB7C0-37ED-4E0B-9F68-ED396F6E39F3}"/>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83" name="Line 94">
              <a:extLst>
                <a:ext uri="{FF2B5EF4-FFF2-40B4-BE49-F238E27FC236}">
                  <a16:creationId xmlns:a16="http://schemas.microsoft.com/office/drawing/2014/main" id="{9DF23E45-B56C-4667-8D1A-79FB2E643CED}"/>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84" name="Line 95">
              <a:extLst>
                <a:ext uri="{FF2B5EF4-FFF2-40B4-BE49-F238E27FC236}">
                  <a16:creationId xmlns:a16="http://schemas.microsoft.com/office/drawing/2014/main" id="{D6CB9532-B92C-4C48-9C9D-967747A77B7A}"/>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85" name="Line 96">
              <a:extLst>
                <a:ext uri="{FF2B5EF4-FFF2-40B4-BE49-F238E27FC236}">
                  <a16:creationId xmlns:a16="http://schemas.microsoft.com/office/drawing/2014/main" id="{EEAC4213-906B-464C-8A3F-8D3F98096D53}"/>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86" name="Line 97">
              <a:extLst>
                <a:ext uri="{FF2B5EF4-FFF2-40B4-BE49-F238E27FC236}">
                  <a16:creationId xmlns:a16="http://schemas.microsoft.com/office/drawing/2014/main" id="{2B589BF2-6F5E-4684-9B96-A819EA97AB4B}"/>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87" name="Line 98">
              <a:extLst>
                <a:ext uri="{FF2B5EF4-FFF2-40B4-BE49-F238E27FC236}">
                  <a16:creationId xmlns:a16="http://schemas.microsoft.com/office/drawing/2014/main" id="{17287013-2CB8-4703-83E4-053595B5C816}"/>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88" name="Line 99">
              <a:extLst>
                <a:ext uri="{FF2B5EF4-FFF2-40B4-BE49-F238E27FC236}">
                  <a16:creationId xmlns:a16="http://schemas.microsoft.com/office/drawing/2014/main" id="{1818A99A-8AB9-4807-837B-AB604ED92BD6}"/>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89" name="Line 100">
              <a:extLst>
                <a:ext uri="{FF2B5EF4-FFF2-40B4-BE49-F238E27FC236}">
                  <a16:creationId xmlns:a16="http://schemas.microsoft.com/office/drawing/2014/main" id="{82462DA8-99F5-49CC-9449-00B07403DEFC}"/>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90" name="Line 101">
              <a:extLst>
                <a:ext uri="{FF2B5EF4-FFF2-40B4-BE49-F238E27FC236}">
                  <a16:creationId xmlns:a16="http://schemas.microsoft.com/office/drawing/2014/main" id="{D93091FE-56BF-48E8-9A9B-E931E874A934}"/>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91" name="Line 102">
              <a:extLst>
                <a:ext uri="{FF2B5EF4-FFF2-40B4-BE49-F238E27FC236}">
                  <a16:creationId xmlns:a16="http://schemas.microsoft.com/office/drawing/2014/main" id="{839518F7-25C7-4DEA-931E-1839A1836607}"/>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92" name="Line 103">
              <a:extLst>
                <a:ext uri="{FF2B5EF4-FFF2-40B4-BE49-F238E27FC236}">
                  <a16:creationId xmlns:a16="http://schemas.microsoft.com/office/drawing/2014/main" id="{93602507-764D-4461-B61B-E79E0183C8EF}"/>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93" name="Line 104">
              <a:extLst>
                <a:ext uri="{FF2B5EF4-FFF2-40B4-BE49-F238E27FC236}">
                  <a16:creationId xmlns:a16="http://schemas.microsoft.com/office/drawing/2014/main" id="{EE82FD2F-9D52-4DB4-8DEC-B90C1033C6CE}"/>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94" name="Line 105">
              <a:extLst>
                <a:ext uri="{FF2B5EF4-FFF2-40B4-BE49-F238E27FC236}">
                  <a16:creationId xmlns:a16="http://schemas.microsoft.com/office/drawing/2014/main" id="{C4B0BAAE-8A44-470C-9338-059C75598F40}"/>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95" name="Line 106">
              <a:extLst>
                <a:ext uri="{FF2B5EF4-FFF2-40B4-BE49-F238E27FC236}">
                  <a16:creationId xmlns:a16="http://schemas.microsoft.com/office/drawing/2014/main" id="{88865678-0034-4DC6-B3CB-D038AB7129FF}"/>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96" name="Line 107">
              <a:extLst>
                <a:ext uri="{FF2B5EF4-FFF2-40B4-BE49-F238E27FC236}">
                  <a16:creationId xmlns:a16="http://schemas.microsoft.com/office/drawing/2014/main" id="{EB2A9B67-63C5-48DA-9244-F7FEF341E0FF}"/>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97" name="Line 108">
              <a:extLst>
                <a:ext uri="{FF2B5EF4-FFF2-40B4-BE49-F238E27FC236}">
                  <a16:creationId xmlns:a16="http://schemas.microsoft.com/office/drawing/2014/main" id="{52F7E570-EEC9-4E65-A2AA-330FA9C147DF}"/>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98" name="Line 109">
              <a:extLst>
                <a:ext uri="{FF2B5EF4-FFF2-40B4-BE49-F238E27FC236}">
                  <a16:creationId xmlns:a16="http://schemas.microsoft.com/office/drawing/2014/main" id="{DBC7FAE6-6647-4B51-AF5A-1BA36B5859CE}"/>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899" name="Line 110">
              <a:extLst>
                <a:ext uri="{FF2B5EF4-FFF2-40B4-BE49-F238E27FC236}">
                  <a16:creationId xmlns:a16="http://schemas.microsoft.com/office/drawing/2014/main" id="{AE9C12F1-0573-4D7D-B517-51E7FC524357}"/>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900" name="Line 111">
              <a:extLst>
                <a:ext uri="{FF2B5EF4-FFF2-40B4-BE49-F238E27FC236}">
                  <a16:creationId xmlns:a16="http://schemas.microsoft.com/office/drawing/2014/main" id="{EC90AF9C-E607-489C-AF3A-794A00617C5A}"/>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901" name="Line 112">
              <a:extLst>
                <a:ext uri="{FF2B5EF4-FFF2-40B4-BE49-F238E27FC236}">
                  <a16:creationId xmlns:a16="http://schemas.microsoft.com/office/drawing/2014/main" id="{8315C61D-396D-4FD1-9FAE-843137464783}"/>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902" name="Line 113">
              <a:extLst>
                <a:ext uri="{FF2B5EF4-FFF2-40B4-BE49-F238E27FC236}">
                  <a16:creationId xmlns:a16="http://schemas.microsoft.com/office/drawing/2014/main" id="{F516C298-9B1D-4717-B84D-CE22FE8C5D1A}"/>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903" name="Line 114">
              <a:extLst>
                <a:ext uri="{FF2B5EF4-FFF2-40B4-BE49-F238E27FC236}">
                  <a16:creationId xmlns:a16="http://schemas.microsoft.com/office/drawing/2014/main" id="{83DB3AF9-D3B9-4A69-B288-2F8A64A8C8C0}"/>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904" name="Line 115">
              <a:extLst>
                <a:ext uri="{FF2B5EF4-FFF2-40B4-BE49-F238E27FC236}">
                  <a16:creationId xmlns:a16="http://schemas.microsoft.com/office/drawing/2014/main" id="{383114DA-BB94-4102-8A44-6EDE57FB86F5}"/>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905" name="Line 116">
              <a:extLst>
                <a:ext uri="{FF2B5EF4-FFF2-40B4-BE49-F238E27FC236}">
                  <a16:creationId xmlns:a16="http://schemas.microsoft.com/office/drawing/2014/main" id="{830841CB-873E-4625-8B8A-88CFBEB9FC60}"/>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906" name="Line 117">
              <a:extLst>
                <a:ext uri="{FF2B5EF4-FFF2-40B4-BE49-F238E27FC236}">
                  <a16:creationId xmlns:a16="http://schemas.microsoft.com/office/drawing/2014/main" id="{F6491562-E695-4671-92AC-0688C7078B9D}"/>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907" name="Line 118">
              <a:extLst>
                <a:ext uri="{FF2B5EF4-FFF2-40B4-BE49-F238E27FC236}">
                  <a16:creationId xmlns:a16="http://schemas.microsoft.com/office/drawing/2014/main" id="{6C9BA0BE-8325-4F6F-B45B-E7D583F2CCF1}"/>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33908" name="Line 119">
              <a:extLst>
                <a:ext uri="{FF2B5EF4-FFF2-40B4-BE49-F238E27FC236}">
                  <a16:creationId xmlns:a16="http://schemas.microsoft.com/office/drawing/2014/main" id="{F661A2E1-ADE4-413D-86FA-83FAADEFD62E}"/>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fade">
                                      <p:cBhvr>
                                        <p:cTn id="7" dur="1000"/>
                                        <p:tgtEl>
                                          <p:spTgt spid="1034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3426"/>
                                        </p:tgtEl>
                                        <p:attrNameLst>
                                          <p:attrName>style.visibility</p:attrName>
                                        </p:attrNameLst>
                                      </p:cBhvr>
                                      <p:to>
                                        <p:strVal val="visible"/>
                                      </p:to>
                                    </p:set>
                                    <p:animEffect transition="in" filter="fade">
                                      <p:cBhvr>
                                        <p:cTn id="10" dur="1000"/>
                                        <p:tgtEl>
                                          <p:spTgt spid="103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nimBg="1"/>
      <p:bldP spid="1034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a:extLst>
              <a:ext uri="{FF2B5EF4-FFF2-40B4-BE49-F238E27FC236}">
                <a16:creationId xmlns:a16="http://schemas.microsoft.com/office/drawing/2014/main" id="{3767C3B8-5A3E-4740-AD7E-F6EDD44BCC29}"/>
              </a:ext>
            </a:extLst>
          </p:cNvPr>
          <p:cNvSpPr txBox="1">
            <a:spLocks noChangeArrowheads="1"/>
          </p:cNvSpPr>
          <p:nvPr/>
        </p:nvSpPr>
        <p:spPr bwMode="auto">
          <a:xfrm>
            <a:off x="1330325" y="100013"/>
            <a:ext cx="76342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200">
                <a:solidFill>
                  <a:schemeClr val="bg1"/>
                </a:solidFill>
              </a:rPr>
              <a:t>Actividades del Subproceso de Ejecución, Seguimiento y Control</a:t>
            </a:r>
            <a:endParaRPr lang="es-ES" altLang="es-ES" sz="3200" b="1">
              <a:solidFill>
                <a:schemeClr val="bg1"/>
              </a:solidFill>
            </a:endParaRPr>
          </a:p>
        </p:txBody>
      </p:sp>
      <p:sp>
        <p:nvSpPr>
          <p:cNvPr id="35843" name="AutoShape 16">
            <a:extLst>
              <a:ext uri="{FF2B5EF4-FFF2-40B4-BE49-F238E27FC236}">
                <a16:creationId xmlns:a16="http://schemas.microsoft.com/office/drawing/2014/main" id="{D946B21F-5B26-472B-AD05-B6947F8F7935}"/>
              </a:ext>
            </a:extLst>
          </p:cNvPr>
          <p:cNvSpPr>
            <a:spLocks noChangeArrowheads="1"/>
          </p:cNvSpPr>
          <p:nvPr/>
        </p:nvSpPr>
        <p:spPr bwMode="auto">
          <a:xfrm>
            <a:off x="7275513" y="6165850"/>
            <a:ext cx="1008062" cy="287338"/>
          </a:xfrm>
          <a:prstGeom prst="flowChartAlternateProcess">
            <a:avLst/>
          </a:prstGeom>
          <a:solidFill>
            <a:srgbClr val="FFCC00"/>
          </a:solidFill>
          <a:ln w="9525">
            <a:solidFill>
              <a:srgbClr val="FF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solidFill>
                  <a:srgbClr val="000066"/>
                </a:solidFill>
                <a:hlinkClick r:id="rId2" action="ppaction://hlinksldjump"/>
              </a:rPr>
              <a:t>Regresar</a:t>
            </a:r>
            <a:endParaRPr lang="es-ES" altLang="es-ES" sz="1200">
              <a:solidFill>
                <a:srgbClr val="000066"/>
              </a:solidFill>
            </a:endParaRPr>
          </a:p>
        </p:txBody>
      </p:sp>
      <p:sp>
        <p:nvSpPr>
          <p:cNvPr id="35844" name="AutoShape 29">
            <a:extLst>
              <a:ext uri="{FF2B5EF4-FFF2-40B4-BE49-F238E27FC236}">
                <a16:creationId xmlns:a16="http://schemas.microsoft.com/office/drawing/2014/main" id="{B5DF684B-4D22-4E5D-BC9D-60C296A7BAF9}"/>
              </a:ext>
            </a:extLst>
          </p:cNvPr>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solidFill>
                  <a:srgbClr val="000066"/>
                </a:solidFill>
                <a:hlinkClick r:id="rId3" action="ppaction://hlinksldjump"/>
              </a:rPr>
              <a:t>Detalle actividades</a:t>
            </a:r>
            <a:endParaRPr lang="es-ES" altLang="es-ES" sz="1200">
              <a:solidFill>
                <a:srgbClr val="000066"/>
              </a:solidFill>
            </a:endParaRPr>
          </a:p>
        </p:txBody>
      </p:sp>
      <p:sp>
        <p:nvSpPr>
          <p:cNvPr id="35845" name="AutoShape 94">
            <a:extLst>
              <a:ext uri="{FF2B5EF4-FFF2-40B4-BE49-F238E27FC236}">
                <a16:creationId xmlns:a16="http://schemas.microsoft.com/office/drawing/2014/main" id="{A090A040-CF31-4118-961B-AE9CE96EEB3E}"/>
              </a:ext>
            </a:extLst>
          </p:cNvPr>
          <p:cNvSpPr>
            <a:spLocks noChangeArrowheads="1"/>
          </p:cNvSpPr>
          <p:nvPr/>
        </p:nvSpPr>
        <p:spPr bwMode="auto">
          <a:xfrm rot="-8008787">
            <a:off x="7740650" y="3213100"/>
            <a:ext cx="360363" cy="360363"/>
          </a:xfrm>
          <a:prstGeom prst="rtTriangle">
            <a:avLst/>
          </a:prstGeom>
          <a:solidFill>
            <a:srgbClr val="FFFF43"/>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grpSp>
        <p:nvGrpSpPr>
          <p:cNvPr id="35846" name="Group 103">
            <a:extLst>
              <a:ext uri="{FF2B5EF4-FFF2-40B4-BE49-F238E27FC236}">
                <a16:creationId xmlns:a16="http://schemas.microsoft.com/office/drawing/2014/main" id="{38D4C1EB-72A4-4FAE-92DA-1B1B44F6907C}"/>
              </a:ext>
            </a:extLst>
          </p:cNvPr>
          <p:cNvGrpSpPr>
            <a:grpSpLocks/>
          </p:cNvGrpSpPr>
          <p:nvPr/>
        </p:nvGrpSpPr>
        <p:grpSpPr bwMode="auto">
          <a:xfrm>
            <a:off x="8220075" y="3154363"/>
            <a:ext cx="1104900" cy="706437"/>
            <a:chOff x="-23" y="1776"/>
            <a:chExt cx="696" cy="445"/>
          </a:xfrm>
        </p:grpSpPr>
        <p:sp>
          <p:nvSpPr>
            <p:cNvPr id="35926" name="Rectangle 104">
              <a:extLst>
                <a:ext uri="{FF2B5EF4-FFF2-40B4-BE49-F238E27FC236}">
                  <a16:creationId xmlns:a16="http://schemas.microsoft.com/office/drawing/2014/main" id="{DA97EDFA-8DF7-4C23-AC7E-6124B71A7A1E}"/>
                </a:ext>
              </a:extLst>
            </p:cNvPr>
            <p:cNvSpPr>
              <a:spLocks noChangeArrowheads="1"/>
            </p:cNvSpPr>
            <p:nvPr/>
          </p:nvSpPr>
          <p:spPr bwMode="auto">
            <a:xfrm>
              <a:off x="-23" y="2039"/>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800" b="1">
                  <a:solidFill>
                    <a:srgbClr val="000066"/>
                  </a:solidFill>
                </a:rPr>
                <a:t>Repositorio de proyecto</a:t>
              </a:r>
              <a:endParaRPr lang="es-ES" altLang="es-ES" sz="800" b="1">
                <a:solidFill>
                  <a:srgbClr val="000066"/>
                </a:solidFill>
              </a:endParaRPr>
            </a:p>
          </p:txBody>
        </p:sp>
        <p:pic>
          <p:nvPicPr>
            <p:cNvPr id="35927" name="Picture 105">
              <a:extLst>
                <a:ext uri="{FF2B5EF4-FFF2-40B4-BE49-F238E27FC236}">
                  <a16:creationId xmlns:a16="http://schemas.microsoft.com/office/drawing/2014/main" id="{57EE3B86-DC4C-4732-A645-7192E259B7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 y="1776"/>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5847" name="Picture 107">
            <a:extLst>
              <a:ext uri="{FF2B5EF4-FFF2-40B4-BE49-F238E27FC236}">
                <a16:creationId xmlns:a16="http://schemas.microsoft.com/office/drawing/2014/main" id="{04B8E677-4CFF-426B-B846-4C2A0E73DC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9938" y="4124325"/>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Rectangle 108">
            <a:extLst>
              <a:ext uri="{FF2B5EF4-FFF2-40B4-BE49-F238E27FC236}">
                <a16:creationId xmlns:a16="http://schemas.microsoft.com/office/drawing/2014/main" id="{6E8B4D87-1753-455C-89F2-A151D938CBB7}"/>
              </a:ext>
            </a:extLst>
          </p:cNvPr>
          <p:cNvSpPr>
            <a:spLocks noChangeArrowheads="1"/>
          </p:cNvSpPr>
          <p:nvPr/>
        </p:nvSpPr>
        <p:spPr bwMode="auto">
          <a:xfrm>
            <a:off x="8318500" y="4606925"/>
            <a:ext cx="9350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800" b="1">
                <a:solidFill>
                  <a:srgbClr val="000066"/>
                </a:solidFill>
              </a:rPr>
              <a:t>Cierre</a:t>
            </a:r>
            <a:endParaRPr lang="es-ES" altLang="es-ES" sz="800" b="1">
              <a:solidFill>
                <a:srgbClr val="000066"/>
              </a:solidFill>
            </a:endParaRPr>
          </a:p>
        </p:txBody>
      </p:sp>
      <p:cxnSp>
        <p:nvCxnSpPr>
          <p:cNvPr id="35849" name="AutoShape 109">
            <a:extLst>
              <a:ext uri="{FF2B5EF4-FFF2-40B4-BE49-F238E27FC236}">
                <a16:creationId xmlns:a16="http://schemas.microsoft.com/office/drawing/2014/main" id="{A470C5AA-872C-4B6F-8537-21F1984EE192}"/>
              </a:ext>
            </a:extLst>
          </p:cNvPr>
          <p:cNvCxnSpPr>
            <a:cxnSpLocks noChangeShapeType="1"/>
            <a:stCxn id="35926" idx="2"/>
          </p:cNvCxnSpPr>
          <p:nvPr/>
        </p:nvCxnSpPr>
        <p:spPr bwMode="auto">
          <a:xfrm>
            <a:off x="8772525" y="3860800"/>
            <a:ext cx="14288" cy="263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35850" name="Picture 110">
            <a:extLst>
              <a:ext uri="{FF2B5EF4-FFF2-40B4-BE49-F238E27FC236}">
                <a16:creationId xmlns:a16="http://schemas.microsoft.com/office/drawing/2014/main" id="{A2E5A4BD-CF29-4A69-831B-49A427E32C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162300"/>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1" name="Rectangle 111">
            <a:extLst>
              <a:ext uri="{FF2B5EF4-FFF2-40B4-BE49-F238E27FC236}">
                <a16:creationId xmlns:a16="http://schemas.microsoft.com/office/drawing/2014/main" id="{B9BFAF36-2D87-4B1B-835B-54953299ED84}"/>
              </a:ext>
            </a:extLst>
          </p:cNvPr>
          <p:cNvSpPr>
            <a:spLocks noChangeArrowheads="1"/>
          </p:cNvSpPr>
          <p:nvPr/>
        </p:nvSpPr>
        <p:spPr bwMode="auto">
          <a:xfrm>
            <a:off x="-71438" y="3594100"/>
            <a:ext cx="9350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800" b="1">
                <a:solidFill>
                  <a:srgbClr val="000066"/>
                </a:solidFill>
              </a:rPr>
              <a:t>Planificación</a:t>
            </a:r>
            <a:endParaRPr lang="es-ES" altLang="es-ES" sz="800" b="1">
              <a:solidFill>
                <a:srgbClr val="000066"/>
              </a:solidFill>
            </a:endParaRPr>
          </a:p>
        </p:txBody>
      </p:sp>
      <p:grpSp>
        <p:nvGrpSpPr>
          <p:cNvPr id="35852" name="Group 112">
            <a:extLst>
              <a:ext uri="{FF2B5EF4-FFF2-40B4-BE49-F238E27FC236}">
                <a16:creationId xmlns:a16="http://schemas.microsoft.com/office/drawing/2014/main" id="{22783421-9B03-48BA-A6E3-D310C197107E}"/>
              </a:ext>
            </a:extLst>
          </p:cNvPr>
          <p:cNvGrpSpPr>
            <a:grpSpLocks/>
          </p:cNvGrpSpPr>
          <p:nvPr/>
        </p:nvGrpSpPr>
        <p:grpSpPr bwMode="auto">
          <a:xfrm>
            <a:off x="468313" y="3935413"/>
            <a:ext cx="935037" cy="1027112"/>
            <a:chOff x="2406" y="2206"/>
            <a:chExt cx="589" cy="647"/>
          </a:xfrm>
        </p:grpSpPr>
        <p:pic>
          <p:nvPicPr>
            <p:cNvPr id="35924" name="Picture 113">
              <a:extLst>
                <a:ext uri="{FF2B5EF4-FFF2-40B4-BE49-F238E27FC236}">
                  <a16:creationId xmlns:a16="http://schemas.microsoft.com/office/drawing/2014/main" id="{CF0C85B8-464C-4E51-93FC-5DFD41054B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25" name="Rectangle 114">
              <a:extLst>
                <a:ext uri="{FF2B5EF4-FFF2-40B4-BE49-F238E27FC236}">
                  <a16:creationId xmlns:a16="http://schemas.microsoft.com/office/drawing/2014/main" id="{96B572B5-6B20-41EE-A9CC-EBAF27C6BF53}"/>
                </a:ext>
              </a:extLst>
            </p:cNvPr>
            <p:cNvSpPr>
              <a:spLocks noChangeArrowheads="1"/>
            </p:cNvSpPr>
            <p:nvPr/>
          </p:nvSpPr>
          <p:spPr bwMode="auto">
            <a:xfrm>
              <a:off x="2406" y="2547"/>
              <a:ext cx="58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800" b="1">
                  <a:solidFill>
                    <a:srgbClr val="000066"/>
                  </a:solidFill>
                </a:rPr>
                <a:t>Acta de reunión de inicio del proyecto</a:t>
              </a:r>
              <a:endParaRPr lang="es-ES" altLang="es-ES" sz="800" b="1">
                <a:solidFill>
                  <a:srgbClr val="000066"/>
                </a:solidFill>
              </a:endParaRPr>
            </a:p>
          </p:txBody>
        </p:sp>
      </p:grpSp>
      <p:grpSp>
        <p:nvGrpSpPr>
          <p:cNvPr id="35853" name="Group 116">
            <a:extLst>
              <a:ext uri="{FF2B5EF4-FFF2-40B4-BE49-F238E27FC236}">
                <a16:creationId xmlns:a16="http://schemas.microsoft.com/office/drawing/2014/main" id="{B68B8608-A4B5-4633-A741-A3E5B5071180}"/>
              </a:ext>
            </a:extLst>
          </p:cNvPr>
          <p:cNvGrpSpPr>
            <a:grpSpLocks/>
          </p:cNvGrpSpPr>
          <p:nvPr/>
        </p:nvGrpSpPr>
        <p:grpSpPr bwMode="auto">
          <a:xfrm>
            <a:off x="468313" y="2154238"/>
            <a:ext cx="935037" cy="830262"/>
            <a:chOff x="2406" y="2206"/>
            <a:chExt cx="589" cy="523"/>
          </a:xfrm>
        </p:grpSpPr>
        <p:pic>
          <p:nvPicPr>
            <p:cNvPr id="35922" name="Picture 117">
              <a:extLst>
                <a:ext uri="{FF2B5EF4-FFF2-40B4-BE49-F238E27FC236}">
                  <a16:creationId xmlns:a16="http://schemas.microsoft.com/office/drawing/2014/main" id="{52A73162-C420-4139-B211-B8CD39D6EF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 y="2206"/>
              <a:ext cx="499"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23" name="Rectangle 118">
              <a:extLst>
                <a:ext uri="{FF2B5EF4-FFF2-40B4-BE49-F238E27FC236}">
                  <a16:creationId xmlns:a16="http://schemas.microsoft.com/office/drawing/2014/main" id="{3E457A6C-9057-411F-9EAC-4278B42F8AC0}"/>
                </a:ext>
              </a:extLst>
            </p:cNvPr>
            <p:cNvSpPr>
              <a:spLocks noChangeArrowheads="1"/>
            </p:cNvSpPr>
            <p:nvPr/>
          </p:nvSpPr>
          <p:spPr bwMode="auto">
            <a:xfrm>
              <a:off x="2406" y="2547"/>
              <a:ext cx="58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800" b="1">
                  <a:solidFill>
                    <a:srgbClr val="000066"/>
                  </a:solidFill>
                </a:rPr>
                <a:t>Plan del Proyecto</a:t>
              </a:r>
              <a:endParaRPr lang="es-ES" altLang="es-ES" sz="800" b="1">
                <a:solidFill>
                  <a:srgbClr val="000066"/>
                </a:solidFill>
              </a:endParaRPr>
            </a:p>
          </p:txBody>
        </p:sp>
      </p:grpSp>
      <p:cxnSp>
        <p:nvCxnSpPr>
          <p:cNvPr id="35854" name="AutoShape 120">
            <a:extLst>
              <a:ext uri="{FF2B5EF4-FFF2-40B4-BE49-F238E27FC236}">
                <a16:creationId xmlns:a16="http://schemas.microsoft.com/office/drawing/2014/main" id="{E77BD160-7A45-4CC0-9EE3-582F71084F9C}"/>
              </a:ext>
            </a:extLst>
          </p:cNvPr>
          <p:cNvCxnSpPr>
            <a:cxnSpLocks noChangeShapeType="1"/>
            <a:stCxn id="35851" idx="2"/>
          </p:cNvCxnSpPr>
          <p:nvPr/>
        </p:nvCxnSpPr>
        <p:spPr bwMode="auto">
          <a:xfrm rot="16200000" flipH="1">
            <a:off x="251619" y="3929856"/>
            <a:ext cx="431800"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5855" name="AutoShape 121">
            <a:extLst>
              <a:ext uri="{FF2B5EF4-FFF2-40B4-BE49-F238E27FC236}">
                <a16:creationId xmlns:a16="http://schemas.microsoft.com/office/drawing/2014/main" id="{11EEC9DD-45DE-48BD-81AC-FB8DFBD09375}"/>
              </a:ext>
            </a:extLst>
          </p:cNvPr>
          <p:cNvCxnSpPr>
            <a:cxnSpLocks noChangeShapeType="1"/>
          </p:cNvCxnSpPr>
          <p:nvPr/>
        </p:nvCxnSpPr>
        <p:spPr bwMode="auto">
          <a:xfrm rot="-5400000">
            <a:off x="103981" y="2728119"/>
            <a:ext cx="727075"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5856" name="AutoShape 86">
            <a:extLst>
              <a:ext uri="{FF2B5EF4-FFF2-40B4-BE49-F238E27FC236}">
                <a16:creationId xmlns:a16="http://schemas.microsoft.com/office/drawing/2014/main" id="{1DCD881B-9280-4534-9570-EFD20AA7FD9C}"/>
              </a:ext>
            </a:extLst>
          </p:cNvPr>
          <p:cNvSpPr>
            <a:spLocks noChangeArrowheads="1"/>
          </p:cNvSpPr>
          <p:nvPr/>
        </p:nvSpPr>
        <p:spPr bwMode="auto">
          <a:xfrm rot="2791213">
            <a:off x="1403350" y="3175000"/>
            <a:ext cx="360363" cy="360363"/>
          </a:xfrm>
          <a:prstGeom prst="rtTriangle">
            <a:avLst/>
          </a:prstGeom>
          <a:solidFill>
            <a:srgbClr val="FFFF43"/>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cxnSp>
        <p:nvCxnSpPr>
          <p:cNvPr id="35857" name="AutoShape 13">
            <a:extLst>
              <a:ext uri="{FF2B5EF4-FFF2-40B4-BE49-F238E27FC236}">
                <a16:creationId xmlns:a16="http://schemas.microsoft.com/office/drawing/2014/main" id="{3FF284C5-C125-4E4E-9485-672624C9EE31}"/>
              </a:ext>
            </a:extLst>
          </p:cNvPr>
          <p:cNvCxnSpPr>
            <a:cxnSpLocks noChangeShapeType="1"/>
            <a:stCxn id="35919" idx="3"/>
            <a:endCxn id="35916" idx="1"/>
          </p:cNvCxnSpPr>
          <p:nvPr/>
        </p:nvCxnSpPr>
        <p:spPr bwMode="auto">
          <a:xfrm flipV="1">
            <a:off x="2647950" y="3343275"/>
            <a:ext cx="171450" cy="47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5858" name="Group 25">
            <a:extLst>
              <a:ext uri="{FF2B5EF4-FFF2-40B4-BE49-F238E27FC236}">
                <a16:creationId xmlns:a16="http://schemas.microsoft.com/office/drawing/2014/main" id="{EFB84109-4997-4F3F-9AB0-E52565F9C187}"/>
              </a:ext>
            </a:extLst>
          </p:cNvPr>
          <p:cNvGrpSpPr>
            <a:grpSpLocks/>
          </p:cNvGrpSpPr>
          <p:nvPr/>
        </p:nvGrpSpPr>
        <p:grpSpPr bwMode="auto">
          <a:xfrm>
            <a:off x="1744663" y="2770188"/>
            <a:ext cx="903287" cy="1152525"/>
            <a:chOff x="657" y="1389"/>
            <a:chExt cx="607" cy="726"/>
          </a:xfrm>
        </p:grpSpPr>
        <p:sp>
          <p:nvSpPr>
            <p:cNvPr id="35919" name="Rectangle 26">
              <a:extLst>
                <a:ext uri="{FF2B5EF4-FFF2-40B4-BE49-F238E27FC236}">
                  <a16:creationId xmlns:a16="http://schemas.microsoft.com/office/drawing/2014/main" id="{0AFD94B9-7C31-41F4-958C-A2FFB1748540}"/>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rPr>
                <a:t>Generación de Informe de Estado</a:t>
              </a:r>
              <a:endParaRPr lang="es-ES" altLang="es-ES" sz="1000">
                <a:solidFill>
                  <a:srgbClr val="000066"/>
                </a:solidFill>
              </a:endParaRPr>
            </a:p>
          </p:txBody>
        </p:sp>
        <p:sp>
          <p:nvSpPr>
            <p:cNvPr id="35920" name="Rectangle 27">
              <a:extLst>
                <a:ext uri="{FF2B5EF4-FFF2-40B4-BE49-F238E27FC236}">
                  <a16:creationId xmlns:a16="http://schemas.microsoft.com/office/drawing/2014/main" id="{85A28231-9F39-4F48-848A-5E93ACF68C79}"/>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(3) Analista Líder</a:t>
              </a:r>
              <a:endParaRPr lang="es-ES" altLang="es-ES" sz="800" b="1">
                <a:solidFill>
                  <a:srgbClr val="000066"/>
                </a:solidFill>
              </a:endParaRPr>
            </a:p>
          </p:txBody>
        </p:sp>
        <p:sp>
          <p:nvSpPr>
            <p:cNvPr id="35921" name="Rectangle 28">
              <a:extLst>
                <a:ext uri="{FF2B5EF4-FFF2-40B4-BE49-F238E27FC236}">
                  <a16:creationId xmlns:a16="http://schemas.microsoft.com/office/drawing/2014/main" id="{CFC39F56-F466-43F6-9037-7E92731F3923}"/>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TSP</a:t>
              </a:r>
            </a:p>
            <a:p>
              <a:pPr algn="ctr" eaLnBrk="1" hangingPunct="1"/>
              <a:r>
                <a:rPr lang="es-PE" altLang="es-ES" sz="800" b="1">
                  <a:solidFill>
                    <a:srgbClr val="000066"/>
                  </a:solidFill>
                </a:rPr>
                <a:t>Plan semanal</a:t>
              </a:r>
            </a:p>
          </p:txBody>
        </p:sp>
      </p:grpSp>
      <p:sp>
        <p:nvSpPr>
          <p:cNvPr id="35859" name="Line 78">
            <a:extLst>
              <a:ext uri="{FF2B5EF4-FFF2-40B4-BE49-F238E27FC236}">
                <a16:creationId xmlns:a16="http://schemas.microsoft.com/office/drawing/2014/main" id="{44AD1CFE-C04E-461A-8605-BC354D2340B5}"/>
              </a:ext>
            </a:extLst>
          </p:cNvPr>
          <p:cNvSpPr>
            <a:spLocks noChangeShapeType="1"/>
          </p:cNvSpPr>
          <p:nvPr/>
        </p:nvSpPr>
        <p:spPr bwMode="auto">
          <a:xfrm flipV="1">
            <a:off x="1619250" y="1844675"/>
            <a:ext cx="1657350" cy="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35860" name="Line 80">
            <a:extLst>
              <a:ext uri="{FF2B5EF4-FFF2-40B4-BE49-F238E27FC236}">
                <a16:creationId xmlns:a16="http://schemas.microsoft.com/office/drawing/2014/main" id="{8C303068-6B17-4C41-AD83-5D33B5C9BAD8}"/>
              </a:ext>
            </a:extLst>
          </p:cNvPr>
          <p:cNvSpPr>
            <a:spLocks noChangeShapeType="1"/>
          </p:cNvSpPr>
          <p:nvPr/>
        </p:nvSpPr>
        <p:spPr bwMode="auto">
          <a:xfrm>
            <a:off x="1546225" y="6021388"/>
            <a:ext cx="2449513" cy="0"/>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cxnSp>
        <p:nvCxnSpPr>
          <p:cNvPr id="35861" name="AutoShape 88">
            <a:extLst>
              <a:ext uri="{FF2B5EF4-FFF2-40B4-BE49-F238E27FC236}">
                <a16:creationId xmlns:a16="http://schemas.microsoft.com/office/drawing/2014/main" id="{C0E8B709-981D-4230-9EBE-90C70BEFBD21}"/>
              </a:ext>
            </a:extLst>
          </p:cNvPr>
          <p:cNvCxnSpPr>
            <a:cxnSpLocks noChangeShapeType="1"/>
            <a:stCxn id="35856" idx="5"/>
            <a:endCxn id="35919" idx="1"/>
          </p:cNvCxnSpPr>
          <p:nvPr/>
        </p:nvCxnSpPr>
        <p:spPr bwMode="auto">
          <a:xfrm flipV="1">
            <a:off x="1585913" y="3348038"/>
            <a:ext cx="158750" cy="793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5862" name="AutoShape 91">
            <a:extLst>
              <a:ext uri="{FF2B5EF4-FFF2-40B4-BE49-F238E27FC236}">
                <a16:creationId xmlns:a16="http://schemas.microsoft.com/office/drawing/2014/main" id="{938ECD17-07C2-4B13-9336-67241EF22FF3}"/>
              </a:ext>
            </a:extLst>
          </p:cNvPr>
          <p:cNvCxnSpPr>
            <a:cxnSpLocks noChangeShapeType="1"/>
            <a:stCxn id="35901" idx="3"/>
            <a:endCxn id="35845" idx="0"/>
          </p:cNvCxnSpPr>
          <p:nvPr/>
        </p:nvCxnSpPr>
        <p:spPr bwMode="auto">
          <a:xfrm flipV="1">
            <a:off x="4959350" y="3651250"/>
            <a:ext cx="2955925" cy="2376488"/>
          </a:xfrm>
          <a:prstGeom prst="bentConnector3">
            <a:avLst>
              <a:gd name="adj1" fmla="val 10064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5863" name="Group 5">
            <a:extLst>
              <a:ext uri="{FF2B5EF4-FFF2-40B4-BE49-F238E27FC236}">
                <a16:creationId xmlns:a16="http://schemas.microsoft.com/office/drawing/2014/main" id="{A720AE03-C611-4667-B38F-795092E26349}"/>
              </a:ext>
            </a:extLst>
          </p:cNvPr>
          <p:cNvGrpSpPr>
            <a:grpSpLocks/>
          </p:cNvGrpSpPr>
          <p:nvPr/>
        </p:nvGrpSpPr>
        <p:grpSpPr bwMode="auto">
          <a:xfrm>
            <a:off x="2819400" y="2765425"/>
            <a:ext cx="963613" cy="1152525"/>
            <a:chOff x="1474" y="1389"/>
            <a:chExt cx="607" cy="726"/>
          </a:xfrm>
        </p:grpSpPr>
        <p:sp>
          <p:nvSpPr>
            <p:cNvPr id="35916" name="Rectangle 6">
              <a:extLst>
                <a:ext uri="{FF2B5EF4-FFF2-40B4-BE49-F238E27FC236}">
                  <a16:creationId xmlns:a16="http://schemas.microsoft.com/office/drawing/2014/main" id="{86BA1627-841A-4D55-AED9-50F115A1225E}"/>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rPr>
                <a:t>Revisión de Informes de Estado</a:t>
              </a:r>
              <a:endParaRPr lang="es-ES" altLang="es-ES" sz="1000">
                <a:solidFill>
                  <a:srgbClr val="000066"/>
                </a:solidFill>
              </a:endParaRPr>
            </a:p>
          </p:txBody>
        </p:sp>
        <p:sp>
          <p:nvSpPr>
            <p:cNvPr id="35917" name="Rectangle 7">
              <a:extLst>
                <a:ext uri="{FF2B5EF4-FFF2-40B4-BE49-F238E27FC236}">
                  <a16:creationId xmlns:a16="http://schemas.microsoft.com/office/drawing/2014/main" id="{407AC4CB-9D88-4B64-BB57-19282AD5B287}"/>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(4) Coordinador Empresa</a:t>
              </a:r>
              <a:endParaRPr lang="es-ES" altLang="es-ES" sz="800" b="1">
                <a:solidFill>
                  <a:srgbClr val="000066"/>
                </a:solidFill>
              </a:endParaRPr>
            </a:p>
          </p:txBody>
        </p:sp>
        <p:sp>
          <p:nvSpPr>
            <p:cNvPr id="35918" name="Rectangle 8">
              <a:extLst>
                <a:ext uri="{FF2B5EF4-FFF2-40B4-BE49-F238E27FC236}">
                  <a16:creationId xmlns:a16="http://schemas.microsoft.com/office/drawing/2014/main" id="{76B588F2-A45D-4115-A035-E69D92F11F1F}"/>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Artefactos de gestión</a:t>
              </a:r>
              <a:endParaRPr lang="es-PE" altLang="es-ES" sz="700" b="1">
                <a:solidFill>
                  <a:srgbClr val="000066"/>
                </a:solidFill>
              </a:endParaRPr>
            </a:p>
          </p:txBody>
        </p:sp>
      </p:grpSp>
      <p:grpSp>
        <p:nvGrpSpPr>
          <p:cNvPr id="35864" name="Group 9">
            <a:extLst>
              <a:ext uri="{FF2B5EF4-FFF2-40B4-BE49-F238E27FC236}">
                <a16:creationId xmlns:a16="http://schemas.microsoft.com/office/drawing/2014/main" id="{B3408C1B-63E4-4E7A-B9B5-0597D453732C}"/>
              </a:ext>
            </a:extLst>
          </p:cNvPr>
          <p:cNvGrpSpPr>
            <a:grpSpLocks/>
          </p:cNvGrpSpPr>
          <p:nvPr/>
        </p:nvGrpSpPr>
        <p:grpSpPr bwMode="auto">
          <a:xfrm>
            <a:off x="6227763" y="4149725"/>
            <a:ext cx="963612" cy="1152525"/>
            <a:chOff x="3107" y="1389"/>
            <a:chExt cx="607" cy="726"/>
          </a:xfrm>
        </p:grpSpPr>
        <p:sp>
          <p:nvSpPr>
            <p:cNvPr id="35913" name="Rectangle 10">
              <a:extLst>
                <a:ext uri="{FF2B5EF4-FFF2-40B4-BE49-F238E27FC236}">
                  <a16:creationId xmlns:a16="http://schemas.microsoft.com/office/drawing/2014/main" id="{3F353C51-09C0-4C95-BD22-745977755A18}"/>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rPr>
                <a:t>Reunión del comité ejecutivo interno</a:t>
              </a:r>
              <a:endParaRPr lang="es-ES" altLang="es-ES" sz="1000">
                <a:solidFill>
                  <a:srgbClr val="000066"/>
                </a:solidFill>
              </a:endParaRPr>
            </a:p>
          </p:txBody>
        </p:sp>
        <p:sp>
          <p:nvSpPr>
            <p:cNvPr id="35914" name="Rectangle 11">
              <a:extLst>
                <a:ext uri="{FF2B5EF4-FFF2-40B4-BE49-F238E27FC236}">
                  <a16:creationId xmlns:a16="http://schemas.microsoft.com/office/drawing/2014/main" id="{7323E4C0-EA5C-4695-9137-7BC8CC41B55D}"/>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(9) Gerente de Fábrica</a:t>
              </a:r>
              <a:endParaRPr lang="es-ES" altLang="es-ES" sz="800" b="1">
                <a:solidFill>
                  <a:srgbClr val="000066"/>
                </a:solidFill>
              </a:endParaRPr>
            </a:p>
          </p:txBody>
        </p:sp>
        <p:sp>
          <p:nvSpPr>
            <p:cNvPr id="35915" name="Rectangle 12">
              <a:extLst>
                <a:ext uri="{FF2B5EF4-FFF2-40B4-BE49-F238E27FC236}">
                  <a16:creationId xmlns:a16="http://schemas.microsoft.com/office/drawing/2014/main" id="{7062DFD3-8B1A-41AF-A703-CEFD2FD59AA8}"/>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Artefactos de gestión</a:t>
              </a:r>
            </a:p>
          </p:txBody>
        </p:sp>
      </p:grpSp>
      <p:cxnSp>
        <p:nvCxnSpPr>
          <p:cNvPr id="35865" name="AutoShape 14">
            <a:extLst>
              <a:ext uri="{FF2B5EF4-FFF2-40B4-BE49-F238E27FC236}">
                <a16:creationId xmlns:a16="http://schemas.microsoft.com/office/drawing/2014/main" id="{8B354179-8DE7-487E-94B4-6F4FB3C441C1}"/>
              </a:ext>
            </a:extLst>
          </p:cNvPr>
          <p:cNvCxnSpPr>
            <a:cxnSpLocks noChangeShapeType="1"/>
            <a:stCxn id="35907" idx="3"/>
            <a:endCxn id="35898" idx="1"/>
          </p:cNvCxnSpPr>
          <p:nvPr/>
        </p:nvCxnSpPr>
        <p:spPr bwMode="auto">
          <a:xfrm flipV="1">
            <a:off x="6089650" y="3359150"/>
            <a:ext cx="122238" cy="136842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5866" name="AutoShape 15">
            <a:extLst>
              <a:ext uri="{FF2B5EF4-FFF2-40B4-BE49-F238E27FC236}">
                <a16:creationId xmlns:a16="http://schemas.microsoft.com/office/drawing/2014/main" id="{3E9E7F1E-CDB0-4B0B-9317-545C46DD5FB5}"/>
              </a:ext>
            </a:extLst>
          </p:cNvPr>
          <p:cNvCxnSpPr>
            <a:cxnSpLocks noChangeShapeType="1"/>
            <a:stCxn id="35916" idx="3"/>
            <a:endCxn id="35878" idx="2"/>
          </p:cNvCxnSpPr>
          <p:nvPr/>
        </p:nvCxnSpPr>
        <p:spPr bwMode="auto">
          <a:xfrm flipV="1">
            <a:off x="3783013" y="3338513"/>
            <a:ext cx="147637" cy="4762"/>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5867" name="Group 48">
            <a:extLst>
              <a:ext uri="{FF2B5EF4-FFF2-40B4-BE49-F238E27FC236}">
                <a16:creationId xmlns:a16="http://schemas.microsoft.com/office/drawing/2014/main" id="{35F12C54-4268-41B8-B4D3-FFC81A40BE69}"/>
              </a:ext>
            </a:extLst>
          </p:cNvPr>
          <p:cNvGrpSpPr>
            <a:grpSpLocks/>
          </p:cNvGrpSpPr>
          <p:nvPr/>
        </p:nvGrpSpPr>
        <p:grpSpPr bwMode="auto">
          <a:xfrm>
            <a:off x="4667250" y="2763838"/>
            <a:ext cx="963613" cy="1152525"/>
            <a:chOff x="1474" y="1389"/>
            <a:chExt cx="607" cy="726"/>
          </a:xfrm>
        </p:grpSpPr>
        <p:sp>
          <p:nvSpPr>
            <p:cNvPr id="35910" name="Rectangle 49">
              <a:extLst>
                <a:ext uri="{FF2B5EF4-FFF2-40B4-BE49-F238E27FC236}">
                  <a16:creationId xmlns:a16="http://schemas.microsoft.com/office/drawing/2014/main" id="{F7A4A669-9B34-4C99-AF6E-D9FA527DB304}"/>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rPr>
                <a:t>Comité Operativo</a:t>
              </a:r>
              <a:endParaRPr lang="es-ES" altLang="es-ES" sz="1000">
                <a:solidFill>
                  <a:srgbClr val="000066"/>
                </a:solidFill>
              </a:endParaRPr>
            </a:p>
          </p:txBody>
        </p:sp>
        <p:sp>
          <p:nvSpPr>
            <p:cNvPr id="35911" name="Rectangle 50">
              <a:extLst>
                <a:ext uri="{FF2B5EF4-FFF2-40B4-BE49-F238E27FC236}">
                  <a16:creationId xmlns:a16="http://schemas.microsoft.com/office/drawing/2014/main" id="{7D4C37D9-EF51-498A-A7C5-68EA5B2687A4}"/>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(5) Coordinador Empresa</a:t>
              </a:r>
              <a:endParaRPr lang="es-ES" altLang="es-ES" sz="800" b="1">
                <a:solidFill>
                  <a:srgbClr val="000066"/>
                </a:solidFill>
              </a:endParaRPr>
            </a:p>
          </p:txBody>
        </p:sp>
        <p:sp>
          <p:nvSpPr>
            <p:cNvPr id="35912" name="Rectangle 51">
              <a:extLst>
                <a:ext uri="{FF2B5EF4-FFF2-40B4-BE49-F238E27FC236}">
                  <a16:creationId xmlns:a16="http://schemas.microsoft.com/office/drawing/2014/main" id="{1ABA8056-2CFA-4F16-AFC9-3460D248AA5E}"/>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Artefactos de gestión</a:t>
              </a:r>
              <a:endParaRPr lang="es-PE" altLang="es-ES" sz="700" b="1">
                <a:solidFill>
                  <a:srgbClr val="000066"/>
                </a:solidFill>
              </a:endParaRPr>
            </a:p>
          </p:txBody>
        </p:sp>
      </p:grpSp>
      <p:grpSp>
        <p:nvGrpSpPr>
          <p:cNvPr id="35868" name="Group 56">
            <a:extLst>
              <a:ext uri="{FF2B5EF4-FFF2-40B4-BE49-F238E27FC236}">
                <a16:creationId xmlns:a16="http://schemas.microsoft.com/office/drawing/2014/main" id="{CF0C5140-5C38-4A74-AC62-06A591F37B26}"/>
              </a:ext>
            </a:extLst>
          </p:cNvPr>
          <p:cNvGrpSpPr>
            <a:grpSpLocks/>
          </p:cNvGrpSpPr>
          <p:nvPr/>
        </p:nvGrpSpPr>
        <p:grpSpPr bwMode="auto">
          <a:xfrm>
            <a:off x="5126038" y="4149725"/>
            <a:ext cx="963612" cy="1152525"/>
            <a:chOff x="3107" y="1389"/>
            <a:chExt cx="607" cy="726"/>
          </a:xfrm>
        </p:grpSpPr>
        <p:sp>
          <p:nvSpPr>
            <p:cNvPr id="35907" name="Rectangle 57">
              <a:extLst>
                <a:ext uri="{FF2B5EF4-FFF2-40B4-BE49-F238E27FC236}">
                  <a16:creationId xmlns:a16="http://schemas.microsoft.com/office/drawing/2014/main" id="{7752577F-3DAC-4CD1-AA0A-D68FC91605B3}"/>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rPr>
                <a:t>Reunión General del Servicio</a:t>
              </a:r>
              <a:endParaRPr lang="es-ES" altLang="es-ES" sz="1000">
                <a:solidFill>
                  <a:srgbClr val="000066"/>
                </a:solidFill>
              </a:endParaRPr>
            </a:p>
          </p:txBody>
        </p:sp>
        <p:sp>
          <p:nvSpPr>
            <p:cNvPr id="35908" name="Rectangle 58">
              <a:extLst>
                <a:ext uri="{FF2B5EF4-FFF2-40B4-BE49-F238E27FC236}">
                  <a16:creationId xmlns:a16="http://schemas.microsoft.com/office/drawing/2014/main" id="{30D127D9-8E4C-4C10-8F90-1C052EC93AF7}"/>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(7) Gerente de  Fábrica</a:t>
              </a:r>
              <a:endParaRPr lang="es-ES" altLang="es-ES" sz="800" b="1">
                <a:solidFill>
                  <a:srgbClr val="000066"/>
                </a:solidFill>
              </a:endParaRPr>
            </a:p>
          </p:txBody>
        </p:sp>
        <p:sp>
          <p:nvSpPr>
            <p:cNvPr id="35909" name="Rectangle 59">
              <a:extLst>
                <a:ext uri="{FF2B5EF4-FFF2-40B4-BE49-F238E27FC236}">
                  <a16:creationId xmlns:a16="http://schemas.microsoft.com/office/drawing/2014/main" id="{6F3848E8-CDE5-4A2E-9BA0-555F79674B20}"/>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Acta de Reunión</a:t>
              </a:r>
            </a:p>
          </p:txBody>
        </p:sp>
      </p:grpSp>
      <p:grpSp>
        <p:nvGrpSpPr>
          <p:cNvPr id="35869" name="Group 60">
            <a:extLst>
              <a:ext uri="{FF2B5EF4-FFF2-40B4-BE49-F238E27FC236}">
                <a16:creationId xmlns:a16="http://schemas.microsoft.com/office/drawing/2014/main" id="{CAFC8E98-4BC8-4F88-B98C-A4FD1BEBA471}"/>
              </a:ext>
            </a:extLst>
          </p:cNvPr>
          <p:cNvGrpSpPr>
            <a:grpSpLocks/>
          </p:cNvGrpSpPr>
          <p:nvPr/>
        </p:nvGrpSpPr>
        <p:grpSpPr bwMode="auto">
          <a:xfrm>
            <a:off x="3303588" y="1263650"/>
            <a:ext cx="949325" cy="1152525"/>
            <a:chOff x="657" y="1389"/>
            <a:chExt cx="607" cy="726"/>
          </a:xfrm>
        </p:grpSpPr>
        <p:sp>
          <p:nvSpPr>
            <p:cNvPr id="35904" name="Rectangle 61">
              <a:extLst>
                <a:ext uri="{FF2B5EF4-FFF2-40B4-BE49-F238E27FC236}">
                  <a16:creationId xmlns:a16="http://schemas.microsoft.com/office/drawing/2014/main" id="{2755CAEF-E889-4E83-965C-4F3960EF4E56}"/>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rPr>
                <a:t>Asignar trabajo</a:t>
              </a:r>
              <a:r>
                <a:rPr lang="es-PE" altLang="es-ES" sz="1000">
                  <a:solidFill>
                    <a:srgbClr val="000066"/>
                  </a:solidFill>
                  <a:hlinkClick r:id="rId7" action="ppaction://hlinksldjump"/>
                </a:rPr>
                <a:t> </a:t>
              </a:r>
              <a:endParaRPr lang="es-ES" altLang="es-ES" sz="1000">
                <a:solidFill>
                  <a:srgbClr val="000066"/>
                </a:solidFill>
              </a:endParaRPr>
            </a:p>
          </p:txBody>
        </p:sp>
        <p:sp>
          <p:nvSpPr>
            <p:cNvPr id="35905" name="Rectangle 62">
              <a:extLst>
                <a:ext uri="{FF2B5EF4-FFF2-40B4-BE49-F238E27FC236}">
                  <a16:creationId xmlns:a16="http://schemas.microsoft.com/office/drawing/2014/main" id="{3D3C79EC-CD94-4E63-BA9C-C15599022812}"/>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dirty="0">
                  <a:solidFill>
                    <a:srgbClr val="000066"/>
                  </a:solidFill>
                </a:rPr>
                <a:t>(1) Coordinador Empresa</a:t>
              </a:r>
              <a:endParaRPr lang="es-ES" altLang="es-ES" sz="800" b="1" dirty="0">
                <a:solidFill>
                  <a:srgbClr val="000066"/>
                </a:solidFill>
              </a:endParaRPr>
            </a:p>
          </p:txBody>
        </p:sp>
        <p:sp>
          <p:nvSpPr>
            <p:cNvPr id="35906" name="Rectangle 63">
              <a:extLst>
                <a:ext uri="{FF2B5EF4-FFF2-40B4-BE49-F238E27FC236}">
                  <a16:creationId xmlns:a16="http://schemas.microsoft.com/office/drawing/2014/main" id="{0B34F3F1-5D9E-4ACA-8455-404F112DC37D}"/>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Plan semanal</a:t>
              </a:r>
            </a:p>
          </p:txBody>
        </p:sp>
      </p:grpSp>
      <p:sp>
        <p:nvSpPr>
          <p:cNvPr id="35870" name="Rectangle 65">
            <a:extLst>
              <a:ext uri="{FF2B5EF4-FFF2-40B4-BE49-F238E27FC236}">
                <a16:creationId xmlns:a16="http://schemas.microsoft.com/office/drawing/2014/main" id="{BEAC7CC8-6C2C-427D-99C8-585F18DE3672}"/>
              </a:ext>
            </a:extLst>
          </p:cNvPr>
          <p:cNvSpPr>
            <a:spLocks noChangeArrowheads="1"/>
          </p:cNvSpPr>
          <p:nvPr/>
        </p:nvSpPr>
        <p:spPr bwMode="auto">
          <a:xfrm>
            <a:off x="4887913" y="1524000"/>
            <a:ext cx="1008062" cy="655638"/>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rPr>
              <a:t>Ejecutar trabajo asignado</a:t>
            </a:r>
            <a:r>
              <a:rPr lang="es-PE" altLang="es-ES" sz="1000">
                <a:solidFill>
                  <a:srgbClr val="000066"/>
                </a:solidFill>
                <a:hlinkClick r:id="rId7" action="ppaction://hlinksldjump"/>
              </a:rPr>
              <a:t> </a:t>
            </a:r>
            <a:endParaRPr lang="es-ES" altLang="es-ES" sz="1000">
              <a:solidFill>
                <a:srgbClr val="000066"/>
              </a:solidFill>
            </a:endParaRPr>
          </a:p>
        </p:txBody>
      </p:sp>
      <p:sp>
        <p:nvSpPr>
          <p:cNvPr id="35871" name="Rectangle 66">
            <a:extLst>
              <a:ext uri="{FF2B5EF4-FFF2-40B4-BE49-F238E27FC236}">
                <a16:creationId xmlns:a16="http://schemas.microsoft.com/office/drawing/2014/main" id="{AB63D082-A8A5-4CD9-8443-7B1CF143DFBB}"/>
              </a:ext>
            </a:extLst>
          </p:cNvPr>
          <p:cNvSpPr>
            <a:spLocks noChangeArrowheads="1"/>
          </p:cNvSpPr>
          <p:nvPr/>
        </p:nvSpPr>
        <p:spPr bwMode="auto">
          <a:xfrm>
            <a:off x="4887913" y="1274763"/>
            <a:ext cx="1008062" cy="252412"/>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(2) Equipo de Trabajo</a:t>
            </a:r>
            <a:endParaRPr lang="es-ES" altLang="es-ES" sz="800" b="1">
              <a:solidFill>
                <a:srgbClr val="000066"/>
              </a:solidFill>
            </a:endParaRPr>
          </a:p>
        </p:txBody>
      </p:sp>
      <p:sp>
        <p:nvSpPr>
          <p:cNvPr id="35872" name="Rectangle 67">
            <a:extLst>
              <a:ext uri="{FF2B5EF4-FFF2-40B4-BE49-F238E27FC236}">
                <a16:creationId xmlns:a16="http://schemas.microsoft.com/office/drawing/2014/main" id="{35F1B349-25B7-44F4-A16A-DF4424E6FCF8}"/>
              </a:ext>
            </a:extLst>
          </p:cNvPr>
          <p:cNvSpPr>
            <a:spLocks noChangeArrowheads="1"/>
          </p:cNvSpPr>
          <p:nvPr/>
        </p:nvSpPr>
        <p:spPr bwMode="auto">
          <a:xfrm>
            <a:off x="4887913" y="2179638"/>
            <a:ext cx="1008062" cy="247650"/>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Plan semanal</a:t>
            </a:r>
          </a:p>
        </p:txBody>
      </p:sp>
      <p:grpSp>
        <p:nvGrpSpPr>
          <p:cNvPr id="35873" name="Group 68">
            <a:extLst>
              <a:ext uri="{FF2B5EF4-FFF2-40B4-BE49-F238E27FC236}">
                <a16:creationId xmlns:a16="http://schemas.microsoft.com/office/drawing/2014/main" id="{565B9E39-BBAE-406D-B087-6B6FF066B7CD}"/>
              </a:ext>
            </a:extLst>
          </p:cNvPr>
          <p:cNvGrpSpPr>
            <a:grpSpLocks/>
          </p:cNvGrpSpPr>
          <p:nvPr/>
        </p:nvGrpSpPr>
        <p:grpSpPr bwMode="auto">
          <a:xfrm>
            <a:off x="4022725" y="5449888"/>
            <a:ext cx="936625" cy="1152525"/>
            <a:chOff x="657" y="1389"/>
            <a:chExt cx="607" cy="726"/>
          </a:xfrm>
        </p:grpSpPr>
        <p:sp>
          <p:nvSpPr>
            <p:cNvPr id="35901" name="Rectangle 69">
              <a:extLst>
                <a:ext uri="{FF2B5EF4-FFF2-40B4-BE49-F238E27FC236}">
                  <a16:creationId xmlns:a16="http://schemas.microsoft.com/office/drawing/2014/main" id="{80715AC1-E8CA-4267-8318-C00D9AD62C7F}"/>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rPr>
                <a:t>Procesar cambios al proyecto</a:t>
              </a:r>
              <a:r>
                <a:rPr lang="es-PE" altLang="es-ES" sz="1000">
                  <a:solidFill>
                    <a:srgbClr val="000066"/>
                  </a:solidFill>
                  <a:hlinkClick r:id="rId7" action="ppaction://hlinksldjump"/>
                </a:rPr>
                <a:t> </a:t>
              </a:r>
              <a:endParaRPr lang="es-ES" altLang="es-ES" sz="1000">
                <a:solidFill>
                  <a:srgbClr val="000066"/>
                </a:solidFill>
              </a:endParaRPr>
            </a:p>
          </p:txBody>
        </p:sp>
        <p:sp>
          <p:nvSpPr>
            <p:cNvPr id="35902" name="Rectangle 70">
              <a:extLst>
                <a:ext uri="{FF2B5EF4-FFF2-40B4-BE49-F238E27FC236}">
                  <a16:creationId xmlns:a16="http://schemas.microsoft.com/office/drawing/2014/main" id="{09278A48-A3D8-4BED-B08E-F4F099E921A8}"/>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(10) Coordinador Empresa</a:t>
              </a:r>
              <a:endParaRPr lang="es-ES" altLang="es-ES" sz="800" b="1">
                <a:solidFill>
                  <a:srgbClr val="000066"/>
                </a:solidFill>
              </a:endParaRPr>
            </a:p>
          </p:txBody>
        </p:sp>
        <p:sp>
          <p:nvSpPr>
            <p:cNvPr id="35903" name="Rectangle 71">
              <a:extLst>
                <a:ext uri="{FF2B5EF4-FFF2-40B4-BE49-F238E27FC236}">
                  <a16:creationId xmlns:a16="http://schemas.microsoft.com/office/drawing/2014/main" id="{4CA1F8E5-FD94-4E67-90FA-8EBC0A324521}"/>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Plan de Gestión del Proyecto</a:t>
              </a:r>
            </a:p>
          </p:txBody>
        </p:sp>
      </p:grpSp>
      <p:cxnSp>
        <p:nvCxnSpPr>
          <p:cNvPr id="35874" name="AutoShape 76">
            <a:extLst>
              <a:ext uri="{FF2B5EF4-FFF2-40B4-BE49-F238E27FC236}">
                <a16:creationId xmlns:a16="http://schemas.microsoft.com/office/drawing/2014/main" id="{ACB9D65C-0D52-413F-9C72-B29C0B3B5EAF}"/>
              </a:ext>
            </a:extLst>
          </p:cNvPr>
          <p:cNvCxnSpPr>
            <a:cxnSpLocks noChangeShapeType="1"/>
            <a:stCxn id="35904" idx="3"/>
            <a:endCxn id="35870" idx="1"/>
          </p:cNvCxnSpPr>
          <p:nvPr/>
        </p:nvCxnSpPr>
        <p:spPr bwMode="auto">
          <a:xfrm>
            <a:off x="4252913" y="1841500"/>
            <a:ext cx="635000" cy="1111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5875" name="AutoShape 87">
            <a:extLst>
              <a:ext uri="{FF2B5EF4-FFF2-40B4-BE49-F238E27FC236}">
                <a16:creationId xmlns:a16="http://schemas.microsoft.com/office/drawing/2014/main" id="{2935B828-3EAC-42E5-BDC1-3FCDD8755E2F}"/>
              </a:ext>
            </a:extLst>
          </p:cNvPr>
          <p:cNvSpPr>
            <a:spLocks noChangeArrowheads="1"/>
          </p:cNvSpPr>
          <p:nvPr/>
        </p:nvSpPr>
        <p:spPr bwMode="auto">
          <a:xfrm rot="-8008787">
            <a:off x="7235826" y="3179762"/>
            <a:ext cx="360362" cy="360363"/>
          </a:xfrm>
          <a:prstGeom prst="rtTriangle">
            <a:avLst/>
          </a:prstGeom>
          <a:solidFill>
            <a:srgbClr val="FFFF43"/>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cxnSp>
        <p:nvCxnSpPr>
          <p:cNvPr id="35876" name="AutoShape 89">
            <a:extLst>
              <a:ext uri="{FF2B5EF4-FFF2-40B4-BE49-F238E27FC236}">
                <a16:creationId xmlns:a16="http://schemas.microsoft.com/office/drawing/2014/main" id="{44D2E4B7-6A34-4698-9E39-11A0A7D0C84D}"/>
              </a:ext>
            </a:extLst>
          </p:cNvPr>
          <p:cNvCxnSpPr>
            <a:cxnSpLocks noChangeShapeType="1"/>
            <a:stCxn id="35878" idx="4"/>
            <a:endCxn id="35895" idx="1"/>
          </p:cNvCxnSpPr>
          <p:nvPr/>
        </p:nvCxnSpPr>
        <p:spPr bwMode="auto">
          <a:xfrm rot="10800000" flipV="1">
            <a:off x="4041775" y="3598863"/>
            <a:ext cx="136525" cy="1122362"/>
          </a:xfrm>
          <a:prstGeom prst="bentConnector3">
            <a:avLst>
              <a:gd name="adj1" fmla="val 195347"/>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77" name="AutoShape 90">
            <a:extLst>
              <a:ext uri="{FF2B5EF4-FFF2-40B4-BE49-F238E27FC236}">
                <a16:creationId xmlns:a16="http://schemas.microsoft.com/office/drawing/2014/main" id="{31B56EEC-E60A-413C-961E-705DD1AC4240}"/>
              </a:ext>
            </a:extLst>
          </p:cNvPr>
          <p:cNvCxnSpPr>
            <a:cxnSpLocks noChangeShapeType="1"/>
            <a:stCxn id="35907" idx="3"/>
            <a:endCxn id="35913" idx="1"/>
          </p:cNvCxnSpPr>
          <p:nvPr/>
        </p:nvCxnSpPr>
        <p:spPr bwMode="auto">
          <a:xfrm>
            <a:off x="6089650" y="4727575"/>
            <a:ext cx="138113"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35878" name="AutoShape 92">
            <a:extLst>
              <a:ext uri="{FF2B5EF4-FFF2-40B4-BE49-F238E27FC236}">
                <a16:creationId xmlns:a16="http://schemas.microsoft.com/office/drawing/2014/main" id="{2B5A25FC-7863-4428-B3ED-B1C05904A5B5}"/>
              </a:ext>
            </a:extLst>
          </p:cNvPr>
          <p:cNvSpPr>
            <a:spLocks noChangeArrowheads="1"/>
          </p:cNvSpPr>
          <p:nvPr/>
        </p:nvSpPr>
        <p:spPr bwMode="auto">
          <a:xfrm rot="2791213">
            <a:off x="4003676" y="3163887"/>
            <a:ext cx="360362" cy="360363"/>
          </a:xfrm>
          <a:prstGeom prst="rtTriangle">
            <a:avLst/>
          </a:prstGeom>
          <a:solidFill>
            <a:srgbClr val="FFFF43"/>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cxnSp>
        <p:nvCxnSpPr>
          <p:cNvPr id="35879" name="AutoShape 93">
            <a:extLst>
              <a:ext uri="{FF2B5EF4-FFF2-40B4-BE49-F238E27FC236}">
                <a16:creationId xmlns:a16="http://schemas.microsoft.com/office/drawing/2014/main" id="{980E2D78-0941-43A1-B715-69E556781911}"/>
              </a:ext>
            </a:extLst>
          </p:cNvPr>
          <p:cNvCxnSpPr>
            <a:cxnSpLocks noChangeShapeType="1"/>
            <a:stCxn id="35878" idx="5"/>
            <a:endCxn id="35910" idx="1"/>
          </p:cNvCxnSpPr>
          <p:nvPr/>
        </p:nvCxnSpPr>
        <p:spPr bwMode="auto">
          <a:xfrm flipV="1">
            <a:off x="4186238" y="3341688"/>
            <a:ext cx="481012" cy="3175"/>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5880" name="AutoShape 95">
            <a:extLst>
              <a:ext uri="{FF2B5EF4-FFF2-40B4-BE49-F238E27FC236}">
                <a16:creationId xmlns:a16="http://schemas.microsoft.com/office/drawing/2014/main" id="{2A4FE201-C1CC-4481-8597-046C9FA9124F}"/>
              </a:ext>
            </a:extLst>
          </p:cNvPr>
          <p:cNvCxnSpPr>
            <a:cxnSpLocks noChangeShapeType="1"/>
            <a:stCxn id="35870" idx="3"/>
            <a:endCxn id="35845" idx="4"/>
          </p:cNvCxnSpPr>
          <p:nvPr/>
        </p:nvCxnSpPr>
        <p:spPr bwMode="auto">
          <a:xfrm>
            <a:off x="5895975" y="1852613"/>
            <a:ext cx="2033588" cy="1289050"/>
          </a:xfrm>
          <a:prstGeom prst="bentConnector3">
            <a:avLst>
              <a:gd name="adj1" fmla="val 123264"/>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81" name="AutoShape 96">
            <a:extLst>
              <a:ext uri="{FF2B5EF4-FFF2-40B4-BE49-F238E27FC236}">
                <a16:creationId xmlns:a16="http://schemas.microsoft.com/office/drawing/2014/main" id="{7BA30A00-2CB9-4EAD-9F56-F582847D34D2}"/>
              </a:ext>
            </a:extLst>
          </p:cNvPr>
          <p:cNvCxnSpPr>
            <a:cxnSpLocks noChangeShapeType="1"/>
            <a:stCxn id="35875" idx="2"/>
            <a:endCxn id="35845" idx="5"/>
          </p:cNvCxnSpPr>
          <p:nvPr/>
        </p:nvCxnSpPr>
        <p:spPr bwMode="auto">
          <a:xfrm>
            <a:off x="7672388" y="3368675"/>
            <a:ext cx="249237" cy="26988"/>
          </a:xfrm>
          <a:prstGeom prst="bentConnector5">
            <a:avLst>
              <a:gd name="adj1" fmla="val 43949"/>
              <a:gd name="adj2" fmla="val -64704"/>
              <a:gd name="adj3" fmla="val 42676"/>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82" name="AutoShape 123">
            <a:extLst>
              <a:ext uri="{FF2B5EF4-FFF2-40B4-BE49-F238E27FC236}">
                <a16:creationId xmlns:a16="http://schemas.microsoft.com/office/drawing/2014/main" id="{E4817D88-7BCF-41D5-A5EB-400D45180D73}"/>
              </a:ext>
            </a:extLst>
          </p:cNvPr>
          <p:cNvCxnSpPr>
            <a:cxnSpLocks noChangeShapeType="1"/>
            <a:stCxn id="35856" idx="0"/>
            <a:endCxn id="35859" idx="0"/>
          </p:cNvCxnSpPr>
          <p:nvPr/>
        </p:nvCxnSpPr>
        <p:spPr bwMode="auto">
          <a:xfrm flipV="1">
            <a:off x="1592263" y="1844675"/>
            <a:ext cx="26987" cy="12557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35883" name="AutoShape 124">
            <a:extLst>
              <a:ext uri="{FF2B5EF4-FFF2-40B4-BE49-F238E27FC236}">
                <a16:creationId xmlns:a16="http://schemas.microsoft.com/office/drawing/2014/main" id="{64154049-778A-47B3-B46A-49DCDC8508F6}"/>
              </a:ext>
            </a:extLst>
          </p:cNvPr>
          <p:cNvCxnSpPr>
            <a:cxnSpLocks noChangeShapeType="1"/>
            <a:stCxn id="35856" idx="4"/>
            <a:endCxn id="35860" idx="0"/>
          </p:cNvCxnSpPr>
          <p:nvPr/>
        </p:nvCxnSpPr>
        <p:spPr bwMode="auto">
          <a:xfrm flipH="1">
            <a:off x="1546225" y="3609975"/>
            <a:ext cx="31750" cy="2411413"/>
          </a:xfrm>
          <a:prstGeom prst="straightConnector1">
            <a:avLst/>
          </a:prstGeom>
          <a:noFill/>
          <a:ln w="9525">
            <a:solidFill>
              <a:srgbClr val="000066"/>
            </a:solidFill>
            <a:round/>
            <a:headEnd/>
            <a:tailEnd/>
          </a:ln>
          <a:extLst>
            <a:ext uri="{909E8E84-426E-40DD-AFC4-6F175D3DCCD1}">
              <a14:hiddenFill xmlns:a14="http://schemas.microsoft.com/office/drawing/2010/main">
                <a:noFill/>
              </a14:hiddenFill>
            </a:ext>
          </a:extLst>
        </p:spPr>
      </p:cxnSp>
      <p:cxnSp>
        <p:nvCxnSpPr>
          <p:cNvPr id="35884" name="AutoShape 125">
            <a:extLst>
              <a:ext uri="{FF2B5EF4-FFF2-40B4-BE49-F238E27FC236}">
                <a16:creationId xmlns:a16="http://schemas.microsoft.com/office/drawing/2014/main" id="{5DC4EC15-8211-4E28-A1E0-8BBDF495CD13}"/>
              </a:ext>
            </a:extLst>
          </p:cNvPr>
          <p:cNvCxnSpPr>
            <a:cxnSpLocks noChangeShapeType="1"/>
            <a:endCxn id="35856" idx="1"/>
          </p:cNvCxnSpPr>
          <p:nvPr/>
        </p:nvCxnSpPr>
        <p:spPr bwMode="auto">
          <a:xfrm>
            <a:off x="1330325" y="2435225"/>
            <a:ext cx="130175" cy="7889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5885" name="AutoShape 126">
            <a:extLst>
              <a:ext uri="{FF2B5EF4-FFF2-40B4-BE49-F238E27FC236}">
                <a16:creationId xmlns:a16="http://schemas.microsoft.com/office/drawing/2014/main" id="{547BDAE2-F23C-4C02-B279-793CF1456D1B}"/>
              </a:ext>
            </a:extLst>
          </p:cNvPr>
          <p:cNvCxnSpPr>
            <a:cxnSpLocks noChangeShapeType="1"/>
            <a:endCxn id="35856" idx="3"/>
          </p:cNvCxnSpPr>
          <p:nvPr/>
        </p:nvCxnSpPr>
        <p:spPr bwMode="auto">
          <a:xfrm flipV="1">
            <a:off x="1330325" y="3479800"/>
            <a:ext cx="123825" cy="736600"/>
          </a:xfrm>
          <a:prstGeom prst="bentConnector5">
            <a:avLst>
              <a:gd name="adj1" fmla="val 65384"/>
              <a:gd name="adj2" fmla="val 60343"/>
              <a:gd name="adj3" fmla="val 6922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5886" name="AutoShape 128">
            <a:extLst>
              <a:ext uri="{FF2B5EF4-FFF2-40B4-BE49-F238E27FC236}">
                <a16:creationId xmlns:a16="http://schemas.microsoft.com/office/drawing/2014/main" id="{B6493410-F213-42AA-BE11-0B8FAE1CBFDC}"/>
              </a:ext>
            </a:extLst>
          </p:cNvPr>
          <p:cNvCxnSpPr>
            <a:cxnSpLocks noChangeShapeType="1"/>
            <a:stCxn id="35845" idx="2"/>
          </p:cNvCxnSpPr>
          <p:nvPr/>
        </p:nvCxnSpPr>
        <p:spPr bwMode="auto">
          <a:xfrm flipV="1">
            <a:off x="8177213" y="3365500"/>
            <a:ext cx="320675" cy="36513"/>
          </a:xfrm>
          <a:prstGeom prst="bentConnector3">
            <a:avLst>
              <a:gd name="adj1" fmla="val 49505"/>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cxnSp>
        <p:nvCxnSpPr>
          <p:cNvPr id="35887" name="AutoShape 130">
            <a:extLst>
              <a:ext uri="{FF2B5EF4-FFF2-40B4-BE49-F238E27FC236}">
                <a16:creationId xmlns:a16="http://schemas.microsoft.com/office/drawing/2014/main" id="{DF203CD0-7155-47E9-95BA-4F57EFACED77}"/>
              </a:ext>
            </a:extLst>
          </p:cNvPr>
          <p:cNvCxnSpPr>
            <a:cxnSpLocks noChangeShapeType="1"/>
            <a:stCxn id="35913" idx="3"/>
            <a:endCxn id="35875" idx="0"/>
          </p:cNvCxnSpPr>
          <p:nvPr/>
        </p:nvCxnSpPr>
        <p:spPr bwMode="auto">
          <a:xfrm flipV="1">
            <a:off x="7191375" y="3617913"/>
            <a:ext cx="219075" cy="1109662"/>
          </a:xfrm>
          <a:prstGeom prst="bentConnector5">
            <a:avLst>
              <a:gd name="adj1" fmla="val 103625"/>
              <a:gd name="adj2" fmla="val 65093"/>
              <a:gd name="adj3" fmla="val 92750"/>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cxnSp>
      <p:grpSp>
        <p:nvGrpSpPr>
          <p:cNvPr id="35888" name="Group 131">
            <a:extLst>
              <a:ext uri="{FF2B5EF4-FFF2-40B4-BE49-F238E27FC236}">
                <a16:creationId xmlns:a16="http://schemas.microsoft.com/office/drawing/2014/main" id="{9899BA2C-6EB7-4881-AE6A-632E43BD1B4D}"/>
              </a:ext>
            </a:extLst>
          </p:cNvPr>
          <p:cNvGrpSpPr>
            <a:grpSpLocks/>
          </p:cNvGrpSpPr>
          <p:nvPr/>
        </p:nvGrpSpPr>
        <p:grpSpPr bwMode="auto">
          <a:xfrm>
            <a:off x="6211888" y="2781300"/>
            <a:ext cx="963612" cy="1152525"/>
            <a:chOff x="1474" y="1389"/>
            <a:chExt cx="607" cy="726"/>
          </a:xfrm>
        </p:grpSpPr>
        <p:sp>
          <p:nvSpPr>
            <p:cNvPr id="35898" name="Rectangle 132">
              <a:extLst>
                <a:ext uri="{FF2B5EF4-FFF2-40B4-BE49-F238E27FC236}">
                  <a16:creationId xmlns:a16="http://schemas.microsoft.com/office/drawing/2014/main" id="{0FD87422-E49F-46BB-89B9-04E208FBD939}"/>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rPr>
                <a:t>Comité de seguimiento del servicio </a:t>
              </a:r>
              <a:endParaRPr lang="es-ES" altLang="es-ES" sz="1000">
                <a:solidFill>
                  <a:srgbClr val="000066"/>
                </a:solidFill>
              </a:endParaRPr>
            </a:p>
          </p:txBody>
        </p:sp>
        <p:sp>
          <p:nvSpPr>
            <p:cNvPr id="35899" name="Rectangle 133">
              <a:extLst>
                <a:ext uri="{FF2B5EF4-FFF2-40B4-BE49-F238E27FC236}">
                  <a16:creationId xmlns:a16="http://schemas.microsoft.com/office/drawing/2014/main" id="{DC574A98-9256-4509-A5C3-51F8A6815F4F}"/>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(8) Coordinador Empresa</a:t>
              </a:r>
              <a:endParaRPr lang="es-ES" altLang="es-ES" sz="800" b="1">
                <a:solidFill>
                  <a:srgbClr val="000066"/>
                </a:solidFill>
              </a:endParaRPr>
            </a:p>
          </p:txBody>
        </p:sp>
        <p:sp>
          <p:nvSpPr>
            <p:cNvPr id="35900" name="Rectangle 134">
              <a:extLst>
                <a:ext uri="{FF2B5EF4-FFF2-40B4-BE49-F238E27FC236}">
                  <a16:creationId xmlns:a16="http://schemas.microsoft.com/office/drawing/2014/main" id="{97B61284-76A9-44DE-AC47-9BCA72D0B927}"/>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Acta de Reunión</a:t>
              </a:r>
              <a:endParaRPr lang="es-PE" altLang="es-ES" sz="700" b="1">
                <a:solidFill>
                  <a:srgbClr val="000066"/>
                </a:solidFill>
              </a:endParaRPr>
            </a:p>
          </p:txBody>
        </p:sp>
      </p:grpSp>
      <p:cxnSp>
        <p:nvCxnSpPr>
          <p:cNvPr id="35889" name="AutoShape 135">
            <a:extLst>
              <a:ext uri="{FF2B5EF4-FFF2-40B4-BE49-F238E27FC236}">
                <a16:creationId xmlns:a16="http://schemas.microsoft.com/office/drawing/2014/main" id="{89F21DAB-4222-474D-AB2B-92B58FF53DCF}"/>
              </a:ext>
            </a:extLst>
          </p:cNvPr>
          <p:cNvCxnSpPr>
            <a:cxnSpLocks noChangeShapeType="1"/>
            <a:stCxn id="35898" idx="3"/>
          </p:cNvCxnSpPr>
          <p:nvPr/>
        </p:nvCxnSpPr>
        <p:spPr bwMode="auto">
          <a:xfrm>
            <a:off x="7175500" y="3359150"/>
            <a:ext cx="252413" cy="174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5890" name="Group 136">
            <a:extLst>
              <a:ext uri="{FF2B5EF4-FFF2-40B4-BE49-F238E27FC236}">
                <a16:creationId xmlns:a16="http://schemas.microsoft.com/office/drawing/2014/main" id="{6C5A0C7B-BB89-4309-98DD-3BF7AD35CE6E}"/>
              </a:ext>
            </a:extLst>
          </p:cNvPr>
          <p:cNvGrpSpPr>
            <a:grpSpLocks/>
          </p:cNvGrpSpPr>
          <p:nvPr/>
        </p:nvGrpSpPr>
        <p:grpSpPr bwMode="auto">
          <a:xfrm>
            <a:off x="4041775" y="4143375"/>
            <a:ext cx="963613" cy="1152525"/>
            <a:chOff x="3107" y="1389"/>
            <a:chExt cx="607" cy="726"/>
          </a:xfrm>
        </p:grpSpPr>
        <p:sp>
          <p:nvSpPr>
            <p:cNvPr id="35895" name="Rectangle 137">
              <a:extLst>
                <a:ext uri="{FF2B5EF4-FFF2-40B4-BE49-F238E27FC236}">
                  <a16:creationId xmlns:a16="http://schemas.microsoft.com/office/drawing/2014/main" id="{5A6E3A26-904C-4528-82F9-6355A2C283D1}"/>
                </a:ext>
              </a:extLst>
            </p:cNvPr>
            <p:cNvSpPr>
              <a:spLocks noChangeArrowheads="1"/>
            </p:cNvSpPr>
            <p:nvPr/>
          </p:nvSpPr>
          <p:spPr bwMode="auto">
            <a:xfrm>
              <a:off x="310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rPr>
                <a:t>Reunión de Coordinadores</a:t>
              </a:r>
              <a:endParaRPr lang="es-ES" altLang="es-ES" sz="1000">
                <a:solidFill>
                  <a:srgbClr val="000066"/>
                </a:solidFill>
              </a:endParaRPr>
            </a:p>
          </p:txBody>
        </p:sp>
        <p:sp>
          <p:nvSpPr>
            <p:cNvPr id="35896" name="Rectangle 138">
              <a:extLst>
                <a:ext uri="{FF2B5EF4-FFF2-40B4-BE49-F238E27FC236}">
                  <a16:creationId xmlns:a16="http://schemas.microsoft.com/office/drawing/2014/main" id="{BDF2E33E-780E-44E5-81A8-8D118F3525A0}"/>
                </a:ext>
              </a:extLst>
            </p:cNvPr>
            <p:cNvSpPr>
              <a:spLocks noChangeArrowheads="1"/>
            </p:cNvSpPr>
            <p:nvPr/>
          </p:nvSpPr>
          <p:spPr bwMode="auto">
            <a:xfrm>
              <a:off x="310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(6) Gerente de  Fábrica</a:t>
              </a:r>
              <a:endParaRPr lang="es-ES" altLang="es-ES" sz="800" b="1">
                <a:solidFill>
                  <a:srgbClr val="000066"/>
                </a:solidFill>
              </a:endParaRPr>
            </a:p>
          </p:txBody>
        </p:sp>
        <p:sp>
          <p:nvSpPr>
            <p:cNvPr id="35897" name="Rectangle 139">
              <a:extLst>
                <a:ext uri="{FF2B5EF4-FFF2-40B4-BE49-F238E27FC236}">
                  <a16:creationId xmlns:a16="http://schemas.microsoft.com/office/drawing/2014/main" id="{480217C6-C67F-4727-9F75-B954E8D2E7AF}"/>
                </a:ext>
              </a:extLst>
            </p:cNvPr>
            <p:cNvSpPr>
              <a:spLocks noChangeArrowheads="1"/>
            </p:cNvSpPr>
            <p:nvPr/>
          </p:nvSpPr>
          <p:spPr bwMode="auto">
            <a:xfrm>
              <a:off x="310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Acta de Reunión</a:t>
              </a:r>
            </a:p>
          </p:txBody>
        </p:sp>
      </p:grpSp>
      <p:cxnSp>
        <p:nvCxnSpPr>
          <p:cNvPr id="35891" name="AutoShape 140">
            <a:extLst>
              <a:ext uri="{FF2B5EF4-FFF2-40B4-BE49-F238E27FC236}">
                <a16:creationId xmlns:a16="http://schemas.microsoft.com/office/drawing/2014/main" id="{7138CAA6-5C3D-4188-9D19-CF5B9837DFD8}"/>
              </a:ext>
            </a:extLst>
          </p:cNvPr>
          <p:cNvCxnSpPr>
            <a:cxnSpLocks noChangeShapeType="1"/>
          </p:cNvCxnSpPr>
          <p:nvPr/>
        </p:nvCxnSpPr>
        <p:spPr bwMode="auto">
          <a:xfrm>
            <a:off x="5016500" y="4721225"/>
            <a:ext cx="138113"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35892" name="Group 146">
            <a:extLst>
              <a:ext uri="{FF2B5EF4-FFF2-40B4-BE49-F238E27FC236}">
                <a16:creationId xmlns:a16="http://schemas.microsoft.com/office/drawing/2014/main" id="{D87984DC-D723-4F8D-9933-63BF8BBE31DD}"/>
              </a:ext>
            </a:extLst>
          </p:cNvPr>
          <p:cNvGrpSpPr>
            <a:grpSpLocks/>
          </p:cNvGrpSpPr>
          <p:nvPr/>
        </p:nvGrpSpPr>
        <p:grpSpPr bwMode="auto">
          <a:xfrm>
            <a:off x="5635625" y="2636838"/>
            <a:ext cx="1816100" cy="720725"/>
            <a:chOff x="3372" y="1661"/>
            <a:chExt cx="1322" cy="444"/>
          </a:xfrm>
        </p:grpSpPr>
        <p:cxnSp>
          <p:nvCxnSpPr>
            <p:cNvPr id="35893" name="AutoShape 144">
              <a:extLst>
                <a:ext uri="{FF2B5EF4-FFF2-40B4-BE49-F238E27FC236}">
                  <a16:creationId xmlns:a16="http://schemas.microsoft.com/office/drawing/2014/main" id="{6495A114-5CEE-4F8D-9C0E-890F65CFCF11}"/>
                </a:ext>
              </a:extLst>
            </p:cNvPr>
            <p:cNvCxnSpPr>
              <a:cxnSpLocks noChangeShapeType="1"/>
              <a:stCxn id="35910" idx="3"/>
            </p:cNvCxnSpPr>
            <p:nvPr/>
          </p:nvCxnSpPr>
          <p:spPr bwMode="auto">
            <a:xfrm flipV="1">
              <a:off x="3372" y="1661"/>
              <a:ext cx="1322" cy="444"/>
            </a:xfrm>
            <a:prstGeom prst="bentConnector3">
              <a:avLst>
                <a:gd name="adj1" fmla="val 10889"/>
              </a:avLst>
            </a:prstGeom>
            <a:noFill/>
            <a:ln w="9525">
              <a:solidFill>
                <a:srgbClr val="000066"/>
              </a:solidFill>
              <a:miter lim="800000"/>
              <a:headEnd/>
              <a:tailEnd/>
            </a:ln>
            <a:extLst>
              <a:ext uri="{909E8E84-426E-40DD-AFC4-6F175D3DCCD1}">
                <a14:hiddenFill xmlns:a14="http://schemas.microsoft.com/office/drawing/2010/main">
                  <a:noFill/>
                </a14:hiddenFill>
              </a:ext>
            </a:extLst>
          </p:spPr>
        </p:cxnSp>
        <p:sp>
          <p:nvSpPr>
            <p:cNvPr id="35894" name="Line 145">
              <a:extLst>
                <a:ext uri="{FF2B5EF4-FFF2-40B4-BE49-F238E27FC236}">
                  <a16:creationId xmlns:a16="http://schemas.microsoft.com/office/drawing/2014/main" id="{C33D499A-FA41-44E1-9D82-36B29F404FE1}"/>
                </a:ext>
              </a:extLst>
            </p:cNvPr>
            <p:cNvSpPr>
              <a:spLocks noChangeShapeType="1"/>
            </p:cNvSpPr>
            <p:nvPr/>
          </p:nvSpPr>
          <p:spPr bwMode="auto">
            <a:xfrm>
              <a:off x="4694" y="1661"/>
              <a:ext cx="0" cy="318"/>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06" name="Group 206">
            <a:extLst>
              <a:ext uri="{FF2B5EF4-FFF2-40B4-BE49-F238E27FC236}">
                <a16:creationId xmlns:a16="http://schemas.microsoft.com/office/drawing/2014/main" id="{C0D21214-FAFF-4A9B-BAA1-147F05045547}"/>
              </a:ext>
            </a:extLst>
          </p:cNvPr>
          <p:cNvGraphicFramePr>
            <a:graphicFrameLocks noGrp="1"/>
          </p:cNvGraphicFramePr>
          <p:nvPr>
            <p:ph/>
          </p:nvPr>
        </p:nvGraphicFramePr>
        <p:xfrm>
          <a:off x="146050" y="1150938"/>
          <a:ext cx="8807450" cy="5699584"/>
        </p:xfrm>
        <a:graphic>
          <a:graphicData uri="http://schemas.openxmlformats.org/drawingml/2006/table">
            <a:tbl>
              <a:tblPr/>
              <a:tblGrid>
                <a:gridCol w="390525">
                  <a:extLst>
                    <a:ext uri="{9D8B030D-6E8A-4147-A177-3AD203B41FA5}">
                      <a16:colId xmlns:a16="http://schemas.microsoft.com/office/drawing/2014/main" val="20000"/>
                    </a:ext>
                  </a:extLst>
                </a:gridCol>
                <a:gridCol w="1198563">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3970337">
                  <a:extLst>
                    <a:ext uri="{9D8B030D-6E8A-4147-A177-3AD203B41FA5}">
                      <a16:colId xmlns:a16="http://schemas.microsoft.com/office/drawing/2014/main" val="20003"/>
                    </a:ext>
                  </a:extLst>
                </a:gridCol>
                <a:gridCol w="1876425">
                  <a:extLst>
                    <a:ext uri="{9D8B030D-6E8A-4147-A177-3AD203B41FA5}">
                      <a16:colId xmlns:a16="http://schemas.microsoft.com/office/drawing/2014/main" val="20004"/>
                    </a:ext>
                  </a:extLst>
                </a:gridCol>
              </a:tblGrid>
              <a:tr h="7314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rgbClr val="000066"/>
                          </a:solidFill>
                          <a:effectLst/>
                          <a:latin typeface="Arial" pitchFamily="34" charset="0"/>
                        </a:rPr>
                        <a:t>#</a:t>
                      </a:r>
                      <a:endParaRPr kumimoji="0" lang="es-ES" sz="1400" b="1" i="0" u="none" strike="noStrike" cap="none" normalizeH="0" baseline="0" dirty="0">
                        <a:ln>
                          <a:noFill/>
                        </a:ln>
                        <a:solidFill>
                          <a:srgbClr val="000066"/>
                        </a:solidFill>
                        <a:effectLst/>
                        <a:latin typeface="Arial" pitchFamily="34" charset="0"/>
                      </a:endParaRPr>
                    </a:p>
                  </a:txBody>
                  <a:tcPr marT="45698" marB="45698"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Rol del Responsable</a:t>
                      </a:r>
                      <a:endParaRPr kumimoji="0" lang="es-ES" sz="1400" b="1" i="0" u="none" strike="noStrike" cap="none" normalizeH="0" baseline="0">
                        <a:ln>
                          <a:noFill/>
                        </a:ln>
                        <a:solidFill>
                          <a:srgbClr val="000066"/>
                        </a:solidFill>
                        <a:effectLst/>
                        <a:latin typeface="Arial" pitchFamily="34" charset="0"/>
                      </a:endParaRPr>
                    </a:p>
                  </a:txBody>
                  <a:tcPr marT="45698" marB="4569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Nombre de la Actividad</a:t>
                      </a:r>
                      <a:endParaRPr kumimoji="0" lang="es-ES" sz="1400" b="1" i="0" u="none" strike="noStrike" cap="none" normalizeH="0" baseline="0">
                        <a:ln>
                          <a:noFill/>
                        </a:ln>
                        <a:solidFill>
                          <a:srgbClr val="000066"/>
                        </a:solidFill>
                        <a:effectLst/>
                        <a:latin typeface="Arial" pitchFamily="34" charset="0"/>
                      </a:endParaRPr>
                    </a:p>
                  </a:txBody>
                  <a:tcPr marT="45698" marB="4569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Descripción de la Actividad</a:t>
                      </a:r>
                      <a:endParaRPr kumimoji="0" lang="es-ES" sz="1400" b="1" i="0" u="none" strike="noStrike" cap="none" normalizeH="0" baseline="0">
                        <a:ln>
                          <a:noFill/>
                        </a:ln>
                        <a:solidFill>
                          <a:srgbClr val="000066"/>
                        </a:solidFill>
                        <a:effectLst/>
                        <a:latin typeface="Arial" pitchFamily="34" charset="0"/>
                      </a:endParaRPr>
                    </a:p>
                  </a:txBody>
                  <a:tcPr marT="45698" marB="45698"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Herramientas</a:t>
                      </a:r>
                      <a:endParaRPr kumimoji="0" lang="es-ES" sz="1400" b="1" i="0" u="none" strike="noStrike" cap="none" normalizeH="0" baseline="0">
                        <a:ln>
                          <a:noFill/>
                        </a:ln>
                        <a:solidFill>
                          <a:srgbClr val="000066"/>
                        </a:solidFill>
                        <a:effectLst/>
                        <a:latin typeface="Arial" pitchFamily="34" charset="0"/>
                      </a:endParaRPr>
                    </a:p>
                  </a:txBody>
                  <a:tcPr marT="45698" marB="45698"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5942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1</a:t>
                      </a:r>
                      <a:endParaRPr kumimoji="0" lang="es-ES" sz="1100" b="0" i="0" u="none" strike="noStrike" cap="none" normalizeH="0" baseline="0">
                        <a:ln>
                          <a:noFill/>
                        </a:ln>
                        <a:solidFill>
                          <a:srgbClr val="000066"/>
                        </a:solidFill>
                        <a:effectLst/>
                        <a:latin typeface="Arial" pitchFamily="34" charset="0"/>
                      </a:endParaRPr>
                    </a:p>
                  </a:txBody>
                  <a:tcPr marT="45698" marB="45698"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Coordinador Empresa</a:t>
                      </a:r>
                    </a:p>
                  </a:txBody>
                  <a:tcPr marT="45698" marB="45698"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Asignar Trabajo</a:t>
                      </a:r>
                    </a:p>
                  </a:txBody>
                  <a:tcPr marT="45698" marB="45698"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 Coordinador Empresa prepara el plan semanal apoyándose en la plantilla de Plan semanal, seguidamente asigna tareas a los miembros del equipo de trabajo.</a:t>
                      </a:r>
                    </a:p>
                  </a:txBody>
                  <a:tcPr marT="45698" marB="45698"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 de Plan Semanal</a:t>
                      </a:r>
                    </a:p>
                  </a:txBody>
                  <a:tcPr marT="45698" marB="45698"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682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2</a:t>
                      </a:r>
                      <a:endParaRPr kumimoji="0" lang="es-ES" sz="1100" b="0" i="0" u="none" strike="noStrike" cap="none" normalizeH="0" baseline="0">
                        <a:ln>
                          <a:noFill/>
                        </a:ln>
                        <a:solidFill>
                          <a:srgbClr val="000066"/>
                        </a:solidFill>
                        <a:effectLst/>
                        <a:latin typeface="Arial" pitchFamily="34" charset="0"/>
                      </a:endParaRPr>
                    </a:p>
                  </a:txBody>
                  <a:tcPr marT="45698" marB="45698"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Equipo de Trabajo</a:t>
                      </a:r>
                    </a:p>
                  </a:txBody>
                  <a:tcPr marT="45698" marB="45698"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Ejecutar trabajo asignado</a:t>
                      </a:r>
                    </a:p>
                  </a:txBody>
                  <a:tcPr marT="45698" marB="45698"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El equipo realiza el trabajo que le fue asignado, produciendo entregables comprometidos.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La aceptación de los entregables principales son formalizados mediante actas de reunión (en caso se requiera con el cliente), o en las actas de comités con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Cada miembro del equipo reporta el tiempo empleado en las actividades que realizó, en el Informe de Actividades diariamente.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Adicionalmente, durante la ejecución del proyecto realizan reuniones de trabajo con el cliente según se requiera.</a:t>
                      </a:r>
                    </a:p>
                  </a:txBody>
                  <a:tcPr marT="45698" marB="45698"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Actas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Cuadro de seguimiento de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Informe de actividades</a:t>
                      </a:r>
                    </a:p>
                  </a:txBody>
                  <a:tcPr marT="45698" marB="45698"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0520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3</a:t>
                      </a:r>
                      <a:endParaRPr kumimoji="0" lang="es-ES" sz="1100" b="0" i="0" u="none" strike="noStrike" cap="none" normalizeH="0" baseline="0">
                        <a:ln>
                          <a:noFill/>
                        </a:ln>
                        <a:solidFill>
                          <a:srgbClr val="000066"/>
                        </a:solidFill>
                        <a:effectLst/>
                        <a:latin typeface="Arial" pitchFamily="34" charset="0"/>
                      </a:endParaRPr>
                    </a:p>
                  </a:txBody>
                  <a:tcPr marT="45698" marB="45698"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Analista Líder</a:t>
                      </a:r>
                    </a:p>
                  </a:txBody>
                  <a:tcPr marT="45698" marB="45698"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Generación de Informe de Estado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698" marB="45698"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El Analista Líder prepara la agenda de acuerdo al checklist de agenda de reuniones y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En esta reunión realizada semanalmente, el Analista Líder revisa el estado del proyecto con el personal asignado al mismo, actualiza el TSP, tablero de métricas y registro de riesgos de ser necesario.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 Luego prepara el informe de estado del proyecto, el cual debe también incluir las métricas del proyecto y se concluye con el Acta de Reunión.</a:t>
                      </a:r>
                    </a:p>
                  </a:txBody>
                  <a:tcPr marT="45698" marB="45698"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-CheckList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TSP</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100" b="0" i="0" u="none" strike="noStrike" cap="none" normalizeH="0" baseline="0">
                          <a:ln>
                            <a:noFill/>
                          </a:ln>
                          <a:solidFill>
                            <a:srgbClr val="000066"/>
                          </a:solidFill>
                          <a:effectLst/>
                          <a:latin typeface="Arial" pitchFamily="34" charset="0"/>
                        </a:rPr>
                        <a:t>Tablero de Métricas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Informe de estado</a:t>
                      </a:r>
                      <a:endParaRPr kumimoji="0" lang="es-PE" sz="1100" b="0" i="0" u="none" strike="noStrike" cap="none" normalizeH="0" baseline="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Acta de Reunión</a:t>
                      </a:r>
                    </a:p>
                  </a:txBody>
                  <a:tcPr marT="45698" marB="45698"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6902" name="Text Box 193">
            <a:extLst>
              <a:ext uri="{FF2B5EF4-FFF2-40B4-BE49-F238E27FC236}">
                <a16:creationId xmlns:a16="http://schemas.microsoft.com/office/drawing/2014/main" id="{C814A0D7-5492-4147-9BDB-4EADB930DFAC}"/>
              </a:ext>
            </a:extLst>
          </p:cNvPr>
          <p:cNvSpPr txBox="1">
            <a:spLocks noChangeArrowheads="1"/>
          </p:cNvSpPr>
          <p:nvPr/>
        </p:nvSpPr>
        <p:spPr bwMode="auto">
          <a:xfrm>
            <a:off x="1330325" y="100013"/>
            <a:ext cx="76342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200">
                <a:solidFill>
                  <a:schemeClr val="bg1"/>
                </a:solidFill>
              </a:rPr>
              <a:t>Actividades del Subproceso de Ejecución, Seguimiento y Control</a:t>
            </a:r>
            <a:endParaRPr lang="es-ES" altLang="es-ES" sz="3200" b="1">
              <a:solidFill>
                <a:schemeClr val="bg1"/>
              </a:solidFill>
            </a:endParaRPr>
          </a:p>
        </p:txBody>
      </p:sp>
      <p:sp>
        <p:nvSpPr>
          <p:cNvPr id="36903" name="AutoShape 207">
            <a:extLst>
              <a:ext uri="{FF2B5EF4-FFF2-40B4-BE49-F238E27FC236}">
                <a16:creationId xmlns:a16="http://schemas.microsoft.com/office/drawing/2014/main" id="{9EE67AED-F2E3-454C-92E5-8FDDA25F52A2}"/>
              </a:ext>
            </a:extLst>
          </p:cNvPr>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solidFill>
                  <a:srgbClr val="000066"/>
                </a:solidFill>
                <a:hlinkClick r:id="rId2" action="ppaction://hlinksldjump"/>
              </a:rPr>
              <a:t>Regresar</a:t>
            </a:r>
            <a:endParaRPr lang="es-ES" altLang="es-ES" sz="1200">
              <a:solidFill>
                <a:srgbClr val="000066"/>
              </a:solidFil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701" name="Group 229">
            <a:extLst>
              <a:ext uri="{FF2B5EF4-FFF2-40B4-BE49-F238E27FC236}">
                <a16:creationId xmlns:a16="http://schemas.microsoft.com/office/drawing/2014/main" id="{10C0FFC0-4E3A-4D09-BE50-BF415E39DB44}"/>
              </a:ext>
            </a:extLst>
          </p:cNvPr>
          <p:cNvGraphicFramePr>
            <a:graphicFrameLocks noGrp="1"/>
          </p:cNvGraphicFramePr>
          <p:nvPr>
            <p:ph/>
          </p:nvPr>
        </p:nvGraphicFramePr>
        <p:xfrm>
          <a:off x="157163" y="1179513"/>
          <a:ext cx="8785225" cy="5373687"/>
        </p:xfrm>
        <a:graphic>
          <a:graphicData uri="http://schemas.openxmlformats.org/drawingml/2006/table">
            <a:tbl>
              <a:tblPr/>
              <a:tblGrid>
                <a:gridCol w="388937">
                  <a:extLst>
                    <a:ext uri="{9D8B030D-6E8A-4147-A177-3AD203B41FA5}">
                      <a16:colId xmlns:a16="http://schemas.microsoft.com/office/drawing/2014/main" val="20000"/>
                    </a:ext>
                  </a:extLst>
                </a:gridCol>
                <a:gridCol w="112395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3529013">
                  <a:extLst>
                    <a:ext uri="{9D8B030D-6E8A-4147-A177-3AD203B41FA5}">
                      <a16:colId xmlns:a16="http://schemas.microsoft.com/office/drawing/2014/main" val="20003"/>
                    </a:ext>
                  </a:extLst>
                </a:gridCol>
                <a:gridCol w="2447925">
                  <a:extLst>
                    <a:ext uri="{9D8B030D-6E8A-4147-A177-3AD203B41FA5}">
                      <a16:colId xmlns:a16="http://schemas.microsoft.com/office/drawing/2014/main" val="20004"/>
                    </a:ext>
                  </a:extLst>
                </a:gridCol>
              </a:tblGrid>
              <a:tr h="7315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rgbClr val="000066"/>
                          </a:solidFill>
                          <a:effectLst/>
                          <a:latin typeface="Arial" pitchFamily="34" charset="0"/>
                        </a:rPr>
                        <a:t>#</a:t>
                      </a:r>
                      <a:endParaRPr kumimoji="0" lang="es-ES" sz="1400" b="1" i="0" u="none" strike="noStrike" cap="none" normalizeH="0" baseline="0" dirty="0">
                        <a:ln>
                          <a:noFill/>
                        </a:ln>
                        <a:solidFill>
                          <a:srgbClr val="000066"/>
                        </a:solidFill>
                        <a:effectLst/>
                        <a:latin typeface="Arial" pitchFamily="34" charset="0"/>
                      </a:endParaRPr>
                    </a:p>
                  </a:txBody>
                  <a:tcPr marT="45721" marB="45721"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Rol del Responsable</a:t>
                      </a:r>
                      <a:endParaRPr kumimoji="0" lang="es-ES" sz="1400" b="1" i="0" u="none" strike="noStrike" cap="none" normalizeH="0" baseline="0">
                        <a:ln>
                          <a:noFill/>
                        </a:ln>
                        <a:solidFill>
                          <a:srgbClr val="000066"/>
                        </a:solidFill>
                        <a:effectLst/>
                        <a:latin typeface="Arial" pitchFamily="34" charset="0"/>
                      </a:endParaRPr>
                    </a:p>
                  </a:txBody>
                  <a:tcPr marT="45721" marB="4572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Nombre de la Actividad</a:t>
                      </a:r>
                      <a:endParaRPr kumimoji="0" lang="es-ES" sz="1400" b="1" i="0" u="none" strike="noStrike" cap="none" normalizeH="0" baseline="0">
                        <a:ln>
                          <a:noFill/>
                        </a:ln>
                        <a:solidFill>
                          <a:srgbClr val="000066"/>
                        </a:solidFill>
                        <a:effectLst/>
                        <a:latin typeface="Arial" pitchFamily="34" charset="0"/>
                      </a:endParaRPr>
                    </a:p>
                  </a:txBody>
                  <a:tcPr marT="45721" marB="4572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Descripción de la Actividad</a:t>
                      </a:r>
                      <a:endParaRPr kumimoji="0" lang="es-ES" sz="1400" b="1" i="0" u="none" strike="noStrike" cap="none" normalizeH="0" baseline="0">
                        <a:ln>
                          <a:noFill/>
                        </a:ln>
                        <a:solidFill>
                          <a:srgbClr val="000066"/>
                        </a:solidFill>
                        <a:effectLst/>
                        <a:latin typeface="Arial" pitchFamily="34" charset="0"/>
                      </a:endParaRPr>
                    </a:p>
                  </a:txBody>
                  <a:tcPr marT="45721" marB="4572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Herramientas</a:t>
                      </a:r>
                      <a:endParaRPr kumimoji="0" lang="es-ES" sz="1400" b="1" i="0" u="none" strike="noStrike" cap="none" normalizeH="0" baseline="0">
                        <a:ln>
                          <a:noFill/>
                        </a:ln>
                        <a:solidFill>
                          <a:srgbClr val="000066"/>
                        </a:solidFill>
                        <a:effectLst/>
                        <a:latin typeface="Arial" pitchFamily="34" charset="0"/>
                      </a:endParaRPr>
                    </a:p>
                  </a:txBody>
                  <a:tcPr marT="45721" marB="45721"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21702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4</a:t>
                      </a:r>
                      <a:endParaRPr kumimoji="0" lang="es-ES" sz="1100" b="0" i="0" u="none" strike="noStrike" cap="none" normalizeH="0" baseline="0">
                        <a:ln>
                          <a:noFill/>
                        </a:ln>
                        <a:solidFill>
                          <a:srgbClr val="000066"/>
                        </a:solidFill>
                        <a:effectLst/>
                        <a:latin typeface="Arial" pitchFamily="34" charset="0"/>
                      </a:endParaRPr>
                    </a:p>
                  </a:txBody>
                  <a:tcPr marT="45721" marB="45721"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Coordinador Empresa</a:t>
                      </a:r>
                    </a:p>
                  </a:txBody>
                  <a:tcPr marT="45721" marB="4572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Revisión de Informes de Estado</a:t>
                      </a:r>
                    </a:p>
                  </a:txBody>
                  <a:tcPr marT="45721" marB="4572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 El Coordinador Empresa prepara la agenda de acuerdo al </a:t>
                      </a:r>
                      <a:r>
                        <a:rPr kumimoji="0" lang="es-ES" sz="1100" b="0" i="0" u="none" strike="noStrike" cap="none" normalizeH="0" baseline="0" dirty="0" err="1">
                          <a:ln>
                            <a:noFill/>
                          </a:ln>
                          <a:solidFill>
                            <a:srgbClr val="000066"/>
                          </a:solidFill>
                          <a:effectLst/>
                          <a:latin typeface="Arial" pitchFamily="34" charset="0"/>
                        </a:rPr>
                        <a:t>checklist</a:t>
                      </a:r>
                      <a:r>
                        <a:rPr kumimoji="0" lang="es-ES" sz="1100" b="0" i="0" u="none" strike="noStrike" cap="none" normalizeH="0" baseline="0" dirty="0">
                          <a:ln>
                            <a:noFill/>
                          </a:ln>
                          <a:solidFill>
                            <a:srgbClr val="000066"/>
                          </a:solidFill>
                          <a:effectLst/>
                          <a:latin typeface="Arial" pitchFamily="34" charset="0"/>
                        </a:rPr>
                        <a:t> de agenda de reuniones y registra y/o actualiza la reunión en el cuadro de seguimiento de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 Los analistas Líderes a su cargo informan la situación de los proyectos y riesgos presentados, de forma semanal y/o cuando la situación lo requiera.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dirty="0">
                          <a:ln>
                            <a:noFill/>
                          </a:ln>
                          <a:solidFill>
                            <a:srgbClr val="000066"/>
                          </a:solidFill>
                          <a:effectLst/>
                          <a:latin typeface="Arial" pitchFamily="34" charset="0"/>
                        </a:rPr>
                        <a:t>Luego, el Coordinador Empresa consolida la información expuesta por los Analistas Líderes de los Proyectos, en un solo informe a nivel de coordinación y se actualizan de requerirse, los artefactos de gestión por proyecto (riesgos, pendientes, métricas). </a:t>
                      </a:r>
                    </a:p>
                  </a:txBody>
                  <a:tcPr marT="45721" marB="4572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-CheckList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-Registro de riesgos de la coordinación.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TSP de la coordinación.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Tablero de métricas de la coordinación.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100" b="0" i="0" u="none" strike="noStrike" cap="none" normalizeH="0" baseline="0">
                          <a:ln>
                            <a:noFill/>
                          </a:ln>
                          <a:solidFill>
                            <a:srgbClr val="000066"/>
                          </a:solidFill>
                          <a:effectLst/>
                          <a:latin typeface="Arial" pitchFamily="34" charset="0"/>
                        </a:rPr>
                        <a:t>Acta de Reunión.</a:t>
                      </a:r>
                      <a:endParaRPr kumimoji="0" lang="es-ES" sz="1100" b="0" i="0" u="none" strike="noStrike" cap="none" normalizeH="0" baseline="0">
                        <a:ln>
                          <a:noFill/>
                        </a:ln>
                        <a:solidFill>
                          <a:srgbClr val="000066"/>
                        </a:solidFill>
                        <a:effectLst/>
                        <a:latin typeface="Arial" pitchFamily="34" charset="0"/>
                      </a:endParaRPr>
                    </a:p>
                  </a:txBody>
                  <a:tcPr marT="45721" marB="45721"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719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5</a:t>
                      </a:r>
                      <a:endParaRPr kumimoji="0" lang="es-ES" sz="1100" b="0" i="0" u="none" strike="noStrike" cap="none" normalizeH="0" baseline="0">
                        <a:ln>
                          <a:noFill/>
                        </a:ln>
                        <a:solidFill>
                          <a:srgbClr val="000066"/>
                        </a:solidFill>
                        <a:effectLst/>
                        <a:latin typeface="Arial" pitchFamily="34" charset="0"/>
                      </a:endParaRPr>
                    </a:p>
                  </a:txBody>
                  <a:tcPr marT="45721" marB="45721"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Coordinador Empresa</a:t>
                      </a:r>
                    </a:p>
                  </a:txBody>
                  <a:tcPr marT="45721" marB="4572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Comité Operativo</a:t>
                      </a:r>
                    </a:p>
                  </a:txBody>
                  <a:tcPr marT="45721" marB="4572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 El analista líder en comunicación con el Coordinador Empresa prepara la agenda de acuerdo al </a:t>
                      </a:r>
                      <a:r>
                        <a:rPr kumimoji="0" lang="es-ES" sz="1100" b="0" i="0" u="none" strike="noStrike" cap="none" normalizeH="0" baseline="0" dirty="0" err="1">
                          <a:ln>
                            <a:noFill/>
                          </a:ln>
                          <a:solidFill>
                            <a:srgbClr val="000066"/>
                          </a:solidFill>
                          <a:effectLst/>
                          <a:latin typeface="Arial" pitchFamily="34" charset="0"/>
                        </a:rPr>
                        <a:t>checklist</a:t>
                      </a:r>
                      <a:r>
                        <a:rPr kumimoji="0" lang="es-ES" sz="1100" b="0" i="0" u="none" strike="noStrike" cap="none" normalizeH="0" baseline="0" dirty="0">
                          <a:ln>
                            <a:noFill/>
                          </a:ln>
                          <a:solidFill>
                            <a:srgbClr val="000066"/>
                          </a:solidFill>
                          <a:effectLst/>
                          <a:latin typeface="Arial" pitchFamily="34" charset="0"/>
                        </a:rPr>
                        <a:t> de agenda de reuniones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dirty="0">
                          <a:ln>
                            <a:noFill/>
                          </a:ln>
                          <a:solidFill>
                            <a:srgbClr val="000066"/>
                          </a:solidFill>
                          <a:effectLst/>
                          <a:latin typeface="Arial" pitchFamily="34" charset="0"/>
                        </a:rPr>
                        <a:t>En la reunión se presenta y revisa con el cliente, el acta de reunión preliminar. Es de frecuencia semanal y cuando la situación lo requiera. Se actualizaran las plantillas que correspondan según sea el resultado de la reunión.</a:t>
                      </a:r>
                    </a:p>
                  </a:txBody>
                  <a:tcPr marT="45721" marB="45721"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-CheckList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TSP actualizado.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Registro de riesgos actualizado.</a:t>
                      </a:r>
                    </a:p>
                  </a:txBody>
                  <a:tcPr marT="45721" marB="45721"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7920" name="Text Box 230">
            <a:extLst>
              <a:ext uri="{FF2B5EF4-FFF2-40B4-BE49-F238E27FC236}">
                <a16:creationId xmlns:a16="http://schemas.microsoft.com/office/drawing/2014/main" id="{278E20DB-E0D8-4ED5-B63C-B03E98AAA26B}"/>
              </a:ext>
            </a:extLst>
          </p:cNvPr>
          <p:cNvSpPr txBox="1">
            <a:spLocks noChangeArrowheads="1"/>
          </p:cNvSpPr>
          <p:nvPr/>
        </p:nvSpPr>
        <p:spPr bwMode="auto">
          <a:xfrm>
            <a:off x="1330325" y="100013"/>
            <a:ext cx="76342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200">
                <a:solidFill>
                  <a:schemeClr val="bg1"/>
                </a:solidFill>
              </a:rPr>
              <a:t>Actividades del Subproceso de Ejecución, Seguimiento y Control</a:t>
            </a:r>
            <a:endParaRPr lang="es-ES" altLang="es-ES" sz="3200" b="1">
              <a:solidFill>
                <a:schemeClr val="bg1"/>
              </a:solidFill>
            </a:endParaRPr>
          </a:p>
        </p:txBody>
      </p:sp>
      <p:sp>
        <p:nvSpPr>
          <p:cNvPr id="37921" name="AutoShape 231">
            <a:extLst>
              <a:ext uri="{FF2B5EF4-FFF2-40B4-BE49-F238E27FC236}">
                <a16:creationId xmlns:a16="http://schemas.microsoft.com/office/drawing/2014/main" id="{573B1A94-F733-44D1-9ABA-15BB76A74C81}"/>
              </a:ext>
            </a:extLst>
          </p:cNvPr>
          <p:cNvSpPr>
            <a:spLocks noChangeArrowheads="1"/>
          </p:cNvSpPr>
          <p:nvPr/>
        </p:nvSpPr>
        <p:spPr bwMode="auto">
          <a:xfrm>
            <a:off x="312738" y="6188075"/>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solidFill>
                  <a:srgbClr val="000066"/>
                </a:solidFill>
                <a:hlinkClick r:id="rId2" action="ppaction://hlinksldjump"/>
              </a:rPr>
              <a:t>Regresar</a:t>
            </a:r>
            <a:endParaRPr lang="es-ES" altLang="es-ES" sz="1200">
              <a:solidFill>
                <a:srgbClr val="000066"/>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710" name="Group 214">
            <a:extLst>
              <a:ext uri="{FF2B5EF4-FFF2-40B4-BE49-F238E27FC236}">
                <a16:creationId xmlns:a16="http://schemas.microsoft.com/office/drawing/2014/main" id="{2C4A82DD-B77D-4BB1-98B3-6D1025986E85}"/>
              </a:ext>
            </a:extLst>
          </p:cNvPr>
          <p:cNvGraphicFramePr>
            <a:graphicFrameLocks noGrp="1"/>
          </p:cNvGraphicFramePr>
          <p:nvPr>
            <p:ph/>
          </p:nvPr>
        </p:nvGraphicFramePr>
        <p:xfrm>
          <a:off x="179388" y="1162050"/>
          <a:ext cx="8785225" cy="5599168"/>
        </p:xfrm>
        <a:graphic>
          <a:graphicData uri="http://schemas.openxmlformats.org/drawingml/2006/table">
            <a:tbl>
              <a:tblPr/>
              <a:tblGrid>
                <a:gridCol w="388937">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1439863">
                  <a:extLst>
                    <a:ext uri="{9D8B030D-6E8A-4147-A177-3AD203B41FA5}">
                      <a16:colId xmlns:a16="http://schemas.microsoft.com/office/drawing/2014/main" val="20002"/>
                    </a:ext>
                  </a:extLst>
                </a:gridCol>
                <a:gridCol w="3673475">
                  <a:extLst>
                    <a:ext uri="{9D8B030D-6E8A-4147-A177-3AD203B41FA5}">
                      <a16:colId xmlns:a16="http://schemas.microsoft.com/office/drawing/2014/main" val="20003"/>
                    </a:ext>
                  </a:extLst>
                </a:gridCol>
                <a:gridCol w="2232025">
                  <a:extLst>
                    <a:ext uri="{9D8B030D-6E8A-4147-A177-3AD203B41FA5}">
                      <a16:colId xmlns:a16="http://schemas.microsoft.com/office/drawing/2014/main" val="20004"/>
                    </a:ext>
                  </a:extLst>
                </a:gridCol>
              </a:tblGrid>
              <a:tr h="7315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rgbClr val="000066"/>
                          </a:solidFill>
                          <a:effectLst/>
                          <a:latin typeface="Arial" pitchFamily="34" charset="0"/>
                        </a:rPr>
                        <a:t>#</a:t>
                      </a:r>
                      <a:endParaRPr kumimoji="0" lang="es-ES" sz="1400" b="1" i="0" u="none" strike="noStrike" cap="none" normalizeH="0" baseline="0" dirty="0">
                        <a:ln>
                          <a:noFill/>
                        </a:ln>
                        <a:solidFill>
                          <a:srgbClr val="000066"/>
                        </a:solidFill>
                        <a:effectLst/>
                        <a:latin typeface="Arial" pitchFamily="34" charset="0"/>
                      </a:endParaRPr>
                    </a:p>
                  </a:txBody>
                  <a:tcPr marT="45719" marB="45719"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Rol del Responsable</a:t>
                      </a:r>
                      <a:endParaRPr kumimoji="0" lang="es-ES" sz="1400" b="1" i="0" u="none" strike="noStrike" cap="none" normalizeH="0" baseline="0">
                        <a:ln>
                          <a:noFill/>
                        </a:ln>
                        <a:solidFill>
                          <a:srgbClr val="000066"/>
                        </a:solidFill>
                        <a:effectLst/>
                        <a:latin typeface="Arial" pitchFamily="34" charset="0"/>
                      </a:endParaRPr>
                    </a:p>
                  </a:txBody>
                  <a:tcPr marT="45719" marB="45719"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Nombre de la Actividad</a:t>
                      </a:r>
                      <a:endParaRPr kumimoji="0" lang="es-ES" sz="1400" b="1" i="0" u="none" strike="noStrike" cap="none" normalizeH="0" baseline="0">
                        <a:ln>
                          <a:noFill/>
                        </a:ln>
                        <a:solidFill>
                          <a:srgbClr val="000066"/>
                        </a:solidFill>
                        <a:effectLst/>
                        <a:latin typeface="Arial" pitchFamily="34" charset="0"/>
                      </a:endParaRPr>
                    </a:p>
                  </a:txBody>
                  <a:tcPr marT="45719" marB="45719"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Descripción de la Actividad</a:t>
                      </a:r>
                      <a:endParaRPr kumimoji="0" lang="es-ES" sz="1400" b="1" i="0" u="none" strike="noStrike" cap="none" normalizeH="0" baseline="0">
                        <a:ln>
                          <a:noFill/>
                        </a:ln>
                        <a:solidFill>
                          <a:srgbClr val="000066"/>
                        </a:solidFill>
                        <a:effectLst/>
                        <a:latin typeface="Arial" pitchFamily="34" charset="0"/>
                      </a:endParaRPr>
                    </a:p>
                  </a:txBody>
                  <a:tcPr marT="45719" marB="45719"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Herramientas</a:t>
                      </a:r>
                      <a:endParaRPr kumimoji="0" lang="es-ES" sz="1400" b="1" i="0" u="none" strike="noStrike" cap="none" normalizeH="0" baseline="0">
                        <a:ln>
                          <a:noFill/>
                        </a:ln>
                        <a:solidFill>
                          <a:srgbClr val="000066"/>
                        </a:solidFill>
                        <a:effectLst/>
                        <a:latin typeface="Arial" pitchFamily="34" charset="0"/>
                      </a:endParaRPr>
                    </a:p>
                  </a:txBody>
                  <a:tcPr marT="45719" marB="45719"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1197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6</a:t>
                      </a:r>
                    </a:p>
                  </a:txBody>
                  <a:tcPr marT="45719" marB="45719"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Gerente de Fábrica</a:t>
                      </a:r>
                    </a:p>
                  </a:txBody>
                  <a:tcPr marT="45719" marB="4571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Reunión de coordinadores</a:t>
                      </a:r>
                    </a:p>
                  </a:txBody>
                  <a:tcPr marT="45719" marB="4571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El Gerente de Fábrica se reúne con los coordinadores con el objetivo de analizar el servicio desde la perspectiva de cada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-Los coordinadores de proyectos informan sobre </a:t>
                      </a:r>
                      <a:r>
                        <a:rPr kumimoji="0" lang="es-ES" sz="1100" b="0" i="0" u="none" strike="noStrike" cap="none" normalizeH="0" baseline="0">
                          <a:ln>
                            <a:noFill/>
                          </a:ln>
                          <a:solidFill>
                            <a:srgbClr val="000066"/>
                          </a:solidFill>
                          <a:effectLst/>
                          <a:latin typeface="Arial" pitchFamily="34" charset="0"/>
                        </a:rPr>
                        <a:t>la situación de los proyectos y riesgos presentados, de forma semanal y/o cuando la situación lo requiera.</a:t>
                      </a:r>
                    </a:p>
                  </a:txBody>
                  <a:tcPr marT="45719" marB="4571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-CheckList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 Acta de Reunión.</a:t>
                      </a:r>
                    </a:p>
                  </a:txBody>
                  <a:tcPr marT="45719" marB="45719"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065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7</a:t>
                      </a:r>
                    </a:p>
                  </a:txBody>
                  <a:tcPr marT="45719" marB="45719"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Gerente de Fábrica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19" marB="4571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Reunión General del Servicio</a:t>
                      </a:r>
                      <a:endParaRPr kumimoji="0" lang="es-ES" sz="1100" b="0" i="0" u="none" strike="noStrike" cap="none" normalizeH="0" baseline="0">
                        <a:ln>
                          <a:noFill/>
                        </a:ln>
                        <a:solidFill>
                          <a:srgbClr val="000066"/>
                        </a:solidFill>
                        <a:effectLst/>
                        <a:latin typeface="Arial" pitchFamily="34" charset="0"/>
                      </a:endParaRPr>
                    </a:p>
                  </a:txBody>
                  <a:tcPr marT="45719" marB="4571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-El Gerente de Fábrica prepara la agenda de reunión de acuerdo al checklist de agenda de reuniones y registra y/o actualiza la reunión en el cuadro de seguimiento de reuniones. E</a:t>
                      </a:r>
                      <a:r>
                        <a:rPr kumimoji="0" lang="es-PE" sz="1100" b="0" i="0" u="none" strike="noStrike" cap="none" normalizeH="0" baseline="0">
                          <a:ln>
                            <a:noFill/>
                          </a:ln>
                          <a:solidFill>
                            <a:srgbClr val="000066"/>
                          </a:solidFill>
                          <a:effectLst/>
                          <a:latin typeface="Arial" pitchFamily="34" charset="0"/>
                        </a:rPr>
                        <a:t>l Gerente de Fábrica, Coordinadores, Analistas Líderes y equipo de soporte, integran dicha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100" b="0" i="0" u="none" strike="noStrike" cap="none" normalizeH="0" baseline="0">
                          <a:ln>
                            <a:noFill/>
                          </a:ln>
                          <a:solidFill>
                            <a:srgbClr val="000066"/>
                          </a:solidFill>
                          <a:effectLst/>
                          <a:latin typeface="Arial" pitchFamily="34" charset="0"/>
                        </a:rPr>
                        <a:t>Los Gestores del Comité Ejecutivo Interno, informan sobre el resultado de las auditorias por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-Los Analistas Líderes informan sobre </a:t>
                      </a:r>
                      <a:r>
                        <a:rPr kumimoji="0" lang="es-ES" sz="1100" b="0" i="0" u="none" strike="noStrike" cap="none" normalizeH="0" baseline="0">
                          <a:ln>
                            <a:noFill/>
                          </a:ln>
                          <a:solidFill>
                            <a:srgbClr val="000066"/>
                          </a:solidFill>
                          <a:effectLst/>
                          <a:latin typeface="Arial" pitchFamily="34" charset="0"/>
                        </a:rPr>
                        <a:t>la situación de los proyectos y riesgos presentados, de forma mensual y/o cuando la situación lo requiera.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 Luego, el Gerente de Servicio consolida la información expuesta, en un solo informe a nivel de servicio y se actualizan de requerirse, los artefactos de gestión por proyecto (riesgos, pendientes, métricas).</a:t>
                      </a:r>
                    </a:p>
                  </a:txBody>
                  <a:tcPr marT="45719" marB="4571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-CheckList de agenda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Cuadro de seguimiento a reuniones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Registro de riesgos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TSP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Tablero de métricas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100" b="0" i="0" u="none" strike="noStrike" cap="none" normalizeH="0" baseline="0">
                          <a:ln>
                            <a:noFill/>
                          </a:ln>
                          <a:solidFill>
                            <a:srgbClr val="000066"/>
                          </a:solidFill>
                          <a:effectLst/>
                          <a:latin typeface="Arial" pitchFamily="34" charset="0"/>
                        </a:rPr>
                        <a:t>Acta de Reunión.</a:t>
                      </a:r>
                      <a:endParaRPr kumimoji="0" lang="es-ES" sz="1100" b="0" i="0" u="none" strike="noStrike" cap="none" normalizeH="0" baseline="0">
                        <a:ln>
                          <a:noFill/>
                        </a:ln>
                        <a:solidFill>
                          <a:srgbClr val="000066"/>
                        </a:solidFill>
                        <a:effectLst/>
                        <a:latin typeface="Arial" pitchFamily="34" charset="0"/>
                      </a:endParaRPr>
                    </a:p>
                  </a:txBody>
                  <a:tcPr marT="45719" marB="45719"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631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8</a:t>
                      </a:r>
                    </a:p>
                  </a:txBody>
                  <a:tcPr marT="45719" marB="45719"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Coordinador Empresa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marT="45719" marB="4571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Comité de seguimiento del servicio</a:t>
                      </a:r>
                    </a:p>
                  </a:txBody>
                  <a:tcPr marT="45719" marB="4571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 Los coordinadores de proyectos se reúnen con el cliente con el objetivo de analizar el servicio desde la perspectiva de cada proyecto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 Esta reunión es de frecuencia quincenalmente o a requerimiento de ambas partes.</a:t>
                      </a:r>
                    </a:p>
                  </a:txBody>
                  <a:tcPr marT="45719" marB="45719"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s-ES" sz="1100" b="0" i="0" u="none" strike="noStrike" cap="none" normalizeH="0" baseline="0">
                        <a:ln>
                          <a:noFill/>
                        </a:ln>
                        <a:solidFill>
                          <a:srgbClr val="000066"/>
                        </a:solidFill>
                        <a:effectLst/>
                        <a:latin typeface="Arial" pitchFamily="34" charset="0"/>
                      </a:endParaRPr>
                    </a:p>
                  </a:txBody>
                  <a:tcPr marT="45719" marB="45719"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8950" name="Text Box 209">
            <a:extLst>
              <a:ext uri="{FF2B5EF4-FFF2-40B4-BE49-F238E27FC236}">
                <a16:creationId xmlns:a16="http://schemas.microsoft.com/office/drawing/2014/main" id="{B97F9D7E-ABBB-4168-82C5-E1EBF383571D}"/>
              </a:ext>
            </a:extLst>
          </p:cNvPr>
          <p:cNvSpPr txBox="1">
            <a:spLocks noChangeArrowheads="1"/>
          </p:cNvSpPr>
          <p:nvPr/>
        </p:nvSpPr>
        <p:spPr bwMode="auto">
          <a:xfrm>
            <a:off x="1330325" y="100013"/>
            <a:ext cx="76342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200">
                <a:solidFill>
                  <a:schemeClr val="bg1"/>
                </a:solidFill>
              </a:rPr>
              <a:t>Actividades del Subproceso de Ejecución, Seguimiento y Control</a:t>
            </a:r>
            <a:endParaRPr lang="es-ES" altLang="es-ES" sz="3200" b="1">
              <a:solidFill>
                <a:schemeClr val="bg1"/>
              </a:solidFill>
            </a:endParaRPr>
          </a:p>
        </p:txBody>
      </p:sp>
      <p:sp>
        <p:nvSpPr>
          <p:cNvPr id="38951" name="AutoShape 215">
            <a:extLst>
              <a:ext uri="{FF2B5EF4-FFF2-40B4-BE49-F238E27FC236}">
                <a16:creationId xmlns:a16="http://schemas.microsoft.com/office/drawing/2014/main" id="{AB162A66-06B8-4622-B10C-02CC5919E485}"/>
              </a:ext>
            </a:extLst>
          </p:cNvPr>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solidFill>
                  <a:srgbClr val="000066"/>
                </a:solidFill>
                <a:hlinkClick r:id="rId2" action="ppaction://hlinksldjump"/>
              </a:rPr>
              <a:t>Regresar</a:t>
            </a:r>
            <a:endParaRPr lang="es-ES" altLang="es-ES" sz="1200">
              <a:solidFill>
                <a:srgbClr val="000066"/>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57" name="Group 45">
            <a:extLst>
              <a:ext uri="{FF2B5EF4-FFF2-40B4-BE49-F238E27FC236}">
                <a16:creationId xmlns:a16="http://schemas.microsoft.com/office/drawing/2014/main" id="{EC75CEC8-8A8A-4296-BD57-CB5860B05DF8}"/>
              </a:ext>
            </a:extLst>
          </p:cNvPr>
          <p:cNvGraphicFramePr>
            <a:graphicFrameLocks noGrp="1"/>
          </p:cNvGraphicFramePr>
          <p:nvPr>
            <p:ph/>
          </p:nvPr>
        </p:nvGraphicFramePr>
        <p:xfrm>
          <a:off x="179388" y="1162050"/>
          <a:ext cx="8785225" cy="3194208"/>
        </p:xfrm>
        <a:graphic>
          <a:graphicData uri="http://schemas.openxmlformats.org/drawingml/2006/table">
            <a:tbl>
              <a:tblPr/>
              <a:tblGrid>
                <a:gridCol w="388937">
                  <a:extLst>
                    <a:ext uri="{9D8B030D-6E8A-4147-A177-3AD203B41FA5}">
                      <a16:colId xmlns:a16="http://schemas.microsoft.com/office/drawing/2014/main" val="20000"/>
                    </a:ext>
                  </a:extLst>
                </a:gridCol>
                <a:gridCol w="979488">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3889375">
                  <a:extLst>
                    <a:ext uri="{9D8B030D-6E8A-4147-A177-3AD203B41FA5}">
                      <a16:colId xmlns:a16="http://schemas.microsoft.com/office/drawing/2014/main" val="20003"/>
                    </a:ext>
                  </a:extLst>
                </a:gridCol>
                <a:gridCol w="2232025">
                  <a:extLst>
                    <a:ext uri="{9D8B030D-6E8A-4147-A177-3AD203B41FA5}">
                      <a16:colId xmlns:a16="http://schemas.microsoft.com/office/drawing/2014/main" val="20004"/>
                    </a:ext>
                  </a:extLst>
                </a:gridCol>
              </a:tblGrid>
              <a:tr h="7314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rgbClr val="000066"/>
                          </a:solidFill>
                          <a:effectLst/>
                          <a:latin typeface="Arial" pitchFamily="34" charset="0"/>
                        </a:rPr>
                        <a:t>#</a:t>
                      </a:r>
                      <a:endParaRPr kumimoji="0" lang="es-ES" sz="1400" b="1" i="0" u="none" strike="noStrike" cap="none" normalizeH="0" baseline="0" dirty="0">
                        <a:ln>
                          <a:noFill/>
                        </a:ln>
                        <a:solidFill>
                          <a:srgbClr val="000066"/>
                        </a:solidFill>
                        <a:effectLst/>
                        <a:latin typeface="Arial" pitchFamily="34" charset="0"/>
                      </a:endParaRPr>
                    </a:p>
                  </a:txBody>
                  <a:tcPr marT="45704" marB="45704"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Rol del Responsable</a:t>
                      </a:r>
                      <a:endParaRPr kumimoji="0" lang="es-ES" sz="1400" b="1" i="0" u="none" strike="noStrike" cap="none" normalizeH="0" baseline="0">
                        <a:ln>
                          <a:noFill/>
                        </a:ln>
                        <a:solidFill>
                          <a:srgbClr val="000066"/>
                        </a:solidFill>
                        <a:effectLst/>
                        <a:latin typeface="Arial" pitchFamily="34" charset="0"/>
                      </a:endParaRPr>
                    </a:p>
                  </a:txBody>
                  <a:tcPr marT="45704" marB="4570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Nombre de la Actividad</a:t>
                      </a:r>
                      <a:endParaRPr kumimoji="0" lang="es-ES" sz="1400" b="1" i="0" u="none" strike="noStrike" cap="none" normalizeH="0" baseline="0">
                        <a:ln>
                          <a:noFill/>
                        </a:ln>
                        <a:solidFill>
                          <a:srgbClr val="000066"/>
                        </a:solidFill>
                        <a:effectLst/>
                        <a:latin typeface="Arial" pitchFamily="34" charset="0"/>
                      </a:endParaRPr>
                    </a:p>
                  </a:txBody>
                  <a:tcPr marT="45704" marB="4570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Descripción de la Actividad</a:t>
                      </a:r>
                      <a:endParaRPr kumimoji="0" lang="es-ES" sz="1400" b="1" i="0" u="none" strike="noStrike" cap="none" normalizeH="0" baseline="0">
                        <a:ln>
                          <a:noFill/>
                        </a:ln>
                        <a:solidFill>
                          <a:srgbClr val="000066"/>
                        </a:solidFill>
                        <a:effectLst/>
                        <a:latin typeface="Arial" pitchFamily="34" charset="0"/>
                      </a:endParaRPr>
                    </a:p>
                  </a:txBody>
                  <a:tcPr marT="45704" marB="45704"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Herramientas</a:t>
                      </a:r>
                      <a:endParaRPr kumimoji="0" lang="es-ES" sz="1400" b="1" i="0" u="none" strike="noStrike" cap="none" normalizeH="0" baseline="0">
                        <a:ln>
                          <a:noFill/>
                        </a:ln>
                        <a:solidFill>
                          <a:srgbClr val="000066"/>
                        </a:solidFill>
                        <a:effectLst/>
                        <a:latin typeface="Arial" pitchFamily="34" charset="0"/>
                      </a:endParaRPr>
                    </a:p>
                  </a:txBody>
                  <a:tcPr marT="45704" marB="45704"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186829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a:ln>
                            <a:noFill/>
                          </a:ln>
                          <a:solidFill>
                            <a:srgbClr val="000066"/>
                          </a:solidFill>
                          <a:effectLst/>
                          <a:latin typeface="Arial" pitchFamily="34" charset="0"/>
                        </a:rPr>
                        <a:t>9</a:t>
                      </a:r>
                      <a:endParaRPr kumimoji="0" lang="es-ES" sz="1100" b="0" i="0" u="none" strike="noStrike" cap="none" normalizeH="0" baseline="0">
                        <a:ln>
                          <a:noFill/>
                        </a:ln>
                        <a:solidFill>
                          <a:srgbClr val="000066"/>
                        </a:solidFill>
                        <a:effectLst/>
                        <a:latin typeface="Arial" pitchFamily="34" charset="0"/>
                      </a:endParaRPr>
                    </a:p>
                  </a:txBody>
                  <a:tcPr marT="45704" marB="45704"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Gerente de Fábrica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a:ln>
                          <a:noFill/>
                        </a:ln>
                        <a:solidFill>
                          <a:srgbClr val="000066"/>
                        </a:solidFill>
                        <a:effectLst/>
                        <a:latin typeface="Arial" pitchFamily="34" charset="0"/>
                      </a:endParaRP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Reunión del Comité ejecutivo interno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El Gerente de Fábrica se reúne mensualmente con el Analista de Calidad, el Gestor de Métricas, el Gestor de Configuración y otros de requerirse, en conjunto, revisan la información correspondiente al servicio (métricas, riesgos, pendientes, problemas).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La información resultante es válida para otros comités establecidos en el plan de servicio: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a. Comité Gerencial (realizada trimestralmente o a requerimiento).</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b. Comité de Empresa.</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TSP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Tablero de métricas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Registro de riesgos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100" b="0" i="0" u="none" strike="noStrike" cap="none" normalizeH="0" baseline="0">
                          <a:ln>
                            <a:noFill/>
                          </a:ln>
                          <a:solidFill>
                            <a:srgbClr val="000066"/>
                          </a:solidFill>
                          <a:effectLst/>
                          <a:latin typeface="Arial" pitchFamily="34" charset="0"/>
                        </a:rPr>
                        <a:t>Acta de Reunión.</a:t>
                      </a:r>
                    </a:p>
                  </a:txBody>
                  <a:tcPr marT="45704" marB="45704"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43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10</a:t>
                      </a:r>
                    </a:p>
                  </a:txBody>
                  <a:tcPr marT="45704" marB="45704"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Coordinador Empresa</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Procesar cambios al proyecto</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El cambio se procesa según el Proceso de cambios de configuración y de requerimientos.</a:t>
                      </a:r>
                    </a:p>
                  </a:txBody>
                  <a:tcPr marT="45704" marB="45704"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a:ln>
                            <a:noFill/>
                          </a:ln>
                          <a:solidFill>
                            <a:srgbClr val="000066"/>
                          </a:solidFill>
                          <a:effectLst/>
                          <a:latin typeface="Arial" pitchFamily="34" charset="0"/>
                        </a:rPr>
                        <a:t>Solicitud de cambios a requerimientos </a:t>
                      </a:r>
                    </a:p>
                  </a:txBody>
                  <a:tcPr marT="45704" marB="45704"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9968" name="Text Box 44">
            <a:extLst>
              <a:ext uri="{FF2B5EF4-FFF2-40B4-BE49-F238E27FC236}">
                <a16:creationId xmlns:a16="http://schemas.microsoft.com/office/drawing/2014/main" id="{24624AE3-7ADB-48E2-B4D2-73FADACE0E8F}"/>
              </a:ext>
            </a:extLst>
          </p:cNvPr>
          <p:cNvSpPr txBox="1">
            <a:spLocks noChangeArrowheads="1"/>
          </p:cNvSpPr>
          <p:nvPr/>
        </p:nvSpPr>
        <p:spPr bwMode="auto">
          <a:xfrm>
            <a:off x="1330325" y="100013"/>
            <a:ext cx="76342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200">
                <a:solidFill>
                  <a:schemeClr val="bg1"/>
                </a:solidFill>
              </a:rPr>
              <a:t>Actividades del Subproceso de Ejecución, Seguimiento y Control</a:t>
            </a:r>
            <a:endParaRPr lang="es-ES" altLang="es-ES" sz="3200" b="1">
              <a:solidFill>
                <a:schemeClr val="bg1"/>
              </a:solidFill>
            </a:endParaRPr>
          </a:p>
        </p:txBody>
      </p:sp>
      <p:sp>
        <p:nvSpPr>
          <p:cNvPr id="39969" name="AutoShape 47">
            <a:extLst>
              <a:ext uri="{FF2B5EF4-FFF2-40B4-BE49-F238E27FC236}">
                <a16:creationId xmlns:a16="http://schemas.microsoft.com/office/drawing/2014/main" id="{D01E7F76-C7C9-494A-86FF-4FC6C7F1C760}"/>
              </a:ext>
            </a:extLst>
          </p:cNvPr>
          <p:cNvSpPr>
            <a:spLocks noChangeArrowheads="1"/>
          </p:cNvSpPr>
          <p:nvPr/>
        </p:nvSpPr>
        <p:spPr bwMode="auto">
          <a:xfrm>
            <a:off x="312738" y="6276975"/>
            <a:ext cx="1008062" cy="287338"/>
          </a:xfrm>
          <a:prstGeom prst="flowChartAlternateProcess">
            <a:avLst/>
          </a:prstGeom>
          <a:solidFill>
            <a:srgbClr val="99CC00"/>
          </a:solidFill>
          <a:ln w="9525">
            <a:solidFill>
              <a:srgbClr val="99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solidFill>
                  <a:srgbClr val="000066"/>
                </a:solidFill>
                <a:hlinkClick r:id="rId2" action="ppaction://hlinksldjump"/>
              </a:rPr>
              <a:t>Regresar</a:t>
            </a:r>
            <a:endParaRPr lang="es-ES" altLang="es-ES" sz="1200">
              <a:solidFill>
                <a:srgbClr val="000066"/>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D45C1B65-2978-4AA6-964D-3D2D204C867D}"/>
              </a:ext>
            </a:extLst>
          </p:cNvPr>
          <p:cNvSpPr>
            <a:spLocks noChangeArrowheads="1"/>
          </p:cNvSpPr>
          <p:nvPr/>
        </p:nvSpPr>
        <p:spPr bwMode="auto">
          <a:xfrm>
            <a:off x="114300" y="1238250"/>
            <a:ext cx="8915400" cy="5502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sp>
        <p:nvSpPr>
          <p:cNvPr id="108547" name="Text Box 3">
            <a:extLst>
              <a:ext uri="{FF2B5EF4-FFF2-40B4-BE49-F238E27FC236}">
                <a16:creationId xmlns:a16="http://schemas.microsoft.com/office/drawing/2014/main" id="{1D8C024F-A45D-4266-B3A2-B05E1D2012F4}"/>
              </a:ext>
            </a:extLst>
          </p:cNvPr>
          <p:cNvSpPr txBox="1">
            <a:spLocks noChangeArrowheads="1"/>
          </p:cNvSpPr>
          <p:nvPr/>
        </p:nvSpPr>
        <p:spPr bwMode="auto">
          <a:xfrm>
            <a:off x="179388" y="1557338"/>
            <a:ext cx="8775700" cy="369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n-US" altLang="es-ES" sz="4800">
                <a:solidFill>
                  <a:srgbClr val="000066"/>
                </a:solidFill>
                <a:ea typeface="ＭＳ Ｐゴシック" panose="020B0600070205080204" pitchFamily="34" charset="-128"/>
              </a:rPr>
              <a:t>5. Proceso de Gestión de Proyectos</a:t>
            </a:r>
          </a:p>
          <a:p>
            <a:pPr lvl="1" eaLnBrk="1" hangingPunct="1">
              <a:spcBef>
                <a:spcPct val="50000"/>
              </a:spcBef>
            </a:pPr>
            <a:r>
              <a:rPr lang="es-PE" altLang="es-ES" sz="4800">
                <a:solidFill>
                  <a:srgbClr val="000066"/>
                </a:solidFill>
              </a:rPr>
              <a:t>5.2 Actividades</a:t>
            </a:r>
            <a:endParaRPr lang="en-US" altLang="es-ES" sz="4800">
              <a:solidFill>
                <a:srgbClr val="000066"/>
              </a:solidFill>
            </a:endParaRPr>
          </a:p>
          <a:p>
            <a:pPr>
              <a:lnSpc>
                <a:spcPts val="5600"/>
              </a:lnSpc>
              <a:spcBef>
                <a:spcPct val="50000"/>
              </a:spcBef>
            </a:pPr>
            <a:r>
              <a:rPr lang="en-US" altLang="es-ES" sz="4800">
                <a:solidFill>
                  <a:schemeClr val="bg1"/>
                </a:solidFill>
                <a:ea typeface="ＭＳ Ｐゴシック" panose="020B0600070205080204" pitchFamily="34" charset="-128"/>
              </a:rPr>
              <a:t>	</a:t>
            </a:r>
          </a:p>
        </p:txBody>
      </p:sp>
      <p:grpSp>
        <p:nvGrpSpPr>
          <p:cNvPr id="40964" name="Group 7">
            <a:extLst>
              <a:ext uri="{FF2B5EF4-FFF2-40B4-BE49-F238E27FC236}">
                <a16:creationId xmlns:a16="http://schemas.microsoft.com/office/drawing/2014/main" id="{DAF5290F-6367-49C6-A134-574B6EB46995}"/>
              </a:ext>
            </a:extLst>
          </p:cNvPr>
          <p:cNvGrpSpPr>
            <a:grpSpLocks/>
          </p:cNvGrpSpPr>
          <p:nvPr/>
        </p:nvGrpSpPr>
        <p:grpSpPr bwMode="auto">
          <a:xfrm>
            <a:off x="1128713" y="2247900"/>
            <a:ext cx="6884987" cy="3484563"/>
            <a:chOff x="711" y="1416"/>
            <a:chExt cx="4337" cy="2195"/>
          </a:xfrm>
        </p:grpSpPr>
        <p:sp>
          <p:nvSpPr>
            <p:cNvPr id="40965" name="Line 8">
              <a:extLst>
                <a:ext uri="{FF2B5EF4-FFF2-40B4-BE49-F238E27FC236}">
                  <a16:creationId xmlns:a16="http://schemas.microsoft.com/office/drawing/2014/main" id="{C04AFAA0-94D0-4D72-8E62-3CEDC62E9B8B}"/>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66" name="Line 9">
              <a:extLst>
                <a:ext uri="{FF2B5EF4-FFF2-40B4-BE49-F238E27FC236}">
                  <a16:creationId xmlns:a16="http://schemas.microsoft.com/office/drawing/2014/main" id="{2BB07DFD-7F5C-48F8-949F-37602314FCC5}"/>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67" name="Line 10">
              <a:extLst>
                <a:ext uri="{FF2B5EF4-FFF2-40B4-BE49-F238E27FC236}">
                  <a16:creationId xmlns:a16="http://schemas.microsoft.com/office/drawing/2014/main" id="{7B77A5E1-A90B-450D-9946-2FC718127774}"/>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68" name="Line 11">
              <a:extLst>
                <a:ext uri="{FF2B5EF4-FFF2-40B4-BE49-F238E27FC236}">
                  <a16:creationId xmlns:a16="http://schemas.microsoft.com/office/drawing/2014/main" id="{A1B0D0FC-86CB-4186-8B24-7E4FD5F8C2A7}"/>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69" name="Line 12">
              <a:extLst>
                <a:ext uri="{FF2B5EF4-FFF2-40B4-BE49-F238E27FC236}">
                  <a16:creationId xmlns:a16="http://schemas.microsoft.com/office/drawing/2014/main" id="{38CE59F2-7303-423C-A995-1B6C7310F612}"/>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70" name="Line 13">
              <a:extLst>
                <a:ext uri="{FF2B5EF4-FFF2-40B4-BE49-F238E27FC236}">
                  <a16:creationId xmlns:a16="http://schemas.microsoft.com/office/drawing/2014/main" id="{58717FC8-3743-43EA-9F5B-42A583C2AC35}"/>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71" name="Line 14">
              <a:extLst>
                <a:ext uri="{FF2B5EF4-FFF2-40B4-BE49-F238E27FC236}">
                  <a16:creationId xmlns:a16="http://schemas.microsoft.com/office/drawing/2014/main" id="{D73FECB2-72C9-49DB-B37E-D78A79E6D87E}"/>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72" name="Line 15">
              <a:extLst>
                <a:ext uri="{FF2B5EF4-FFF2-40B4-BE49-F238E27FC236}">
                  <a16:creationId xmlns:a16="http://schemas.microsoft.com/office/drawing/2014/main" id="{281A06AA-EEAF-463B-8AF7-F30329DF378F}"/>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73" name="Line 16">
              <a:extLst>
                <a:ext uri="{FF2B5EF4-FFF2-40B4-BE49-F238E27FC236}">
                  <a16:creationId xmlns:a16="http://schemas.microsoft.com/office/drawing/2014/main" id="{7E4C2862-06EF-4407-96ED-82FEB06E27A1}"/>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74" name="Line 17">
              <a:extLst>
                <a:ext uri="{FF2B5EF4-FFF2-40B4-BE49-F238E27FC236}">
                  <a16:creationId xmlns:a16="http://schemas.microsoft.com/office/drawing/2014/main" id="{87009867-1CB4-482C-91D1-A9F128DA7EAC}"/>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75" name="Line 18">
              <a:extLst>
                <a:ext uri="{FF2B5EF4-FFF2-40B4-BE49-F238E27FC236}">
                  <a16:creationId xmlns:a16="http://schemas.microsoft.com/office/drawing/2014/main" id="{7F52679B-493D-452C-B625-3EE78867C4CD}"/>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76" name="Line 19">
              <a:extLst>
                <a:ext uri="{FF2B5EF4-FFF2-40B4-BE49-F238E27FC236}">
                  <a16:creationId xmlns:a16="http://schemas.microsoft.com/office/drawing/2014/main" id="{96E82501-9D46-4995-8C01-53C9679335D2}"/>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77" name="Line 20">
              <a:extLst>
                <a:ext uri="{FF2B5EF4-FFF2-40B4-BE49-F238E27FC236}">
                  <a16:creationId xmlns:a16="http://schemas.microsoft.com/office/drawing/2014/main" id="{233A9235-15E1-4C03-A351-0288586D8B90}"/>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78" name="Line 21">
              <a:extLst>
                <a:ext uri="{FF2B5EF4-FFF2-40B4-BE49-F238E27FC236}">
                  <a16:creationId xmlns:a16="http://schemas.microsoft.com/office/drawing/2014/main" id="{EFCF8904-613C-474D-8F4E-B636EC423B03}"/>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79" name="Line 22">
              <a:extLst>
                <a:ext uri="{FF2B5EF4-FFF2-40B4-BE49-F238E27FC236}">
                  <a16:creationId xmlns:a16="http://schemas.microsoft.com/office/drawing/2014/main" id="{14436B15-7FFC-4A05-A308-3A769980C63D}"/>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80" name="Line 23">
              <a:extLst>
                <a:ext uri="{FF2B5EF4-FFF2-40B4-BE49-F238E27FC236}">
                  <a16:creationId xmlns:a16="http://schemas.microsoft.com/office/drawing/2014/main" id="{D62E0E48-FD4B-4783-9E30-7FD434804BBC}"/>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81" name="Line 24">
              <a:extLst>
                <a:ext uri="{FF2B5EF4-FFF2-40B4-BE49-F238E27FC236}">
                  <a16:creationId xmlns:a16="http://schemas.microsoft.com/office/drawing/2014/main" id="{6C9AE5AD-4863-4680-8931-C3DA71A240C5}"/>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82" name="Line 25">
              <a:extLst>
                <a:ext uri="{FF2B5EF4-FFF2-40B4-BE49-F238E27FC236}">
                  <a16:creationId xmlns:a16="http://schemas.microsoft.com/office/drawing/2014/main" id="{F56576FE-4D9B-45B5-8A6C-EBB770E0822B}"/>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83" name="Line 26">
              <a:extLst>
                <a:ext uri="{FF2B5EF4-FFF2-40B4-BE49-F238E27FC236}">
                  <a16:creationId xmlns:a16="http://schemas.microsoft.com/office/drawing/2014/main" id="{CA752853-77E6-4039-8B75-80FE4DF49A94}"/>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84" name="Line 27">
              <a:extLst>
                <a:ext uri="{FF2B5EF4-FFF2-40B4-BE49-F238E27FC236}">
                  <a16:creationId xmlns:a16="http://schemas.microsoft.com/office/drawing/2014/main" id="{4470FF95-4DA7-4FE6-B73F-8FE7E2981D82}"/>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85" name="Line 28">
              <a:extLst>
                <a:ext uri="{FF2B5EF4-FFF2-40B4-BE49-F238E27FC236}">
                  <a16:creationId xmlns:a16="http://schemas.microsoft.com/office/drawing/2014/main" id="{F43515DB-952F-42AC-B7CA-0E5D461BF882}"/>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86" name="Line 29">
              <a:extLst>
                <a:ext uri="{FF2B5EF4-FFF2-40B4-BE49-F238E27FC236}">
                  <a16:creationId xmlns:a16="http://schemas.microsoft.com/office/drawing/2014/main" id="{3DD39286-6A57-43CC-870D-F9E0496F0DEF}"/>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87" name="Line 30">
              <a:extLst>
                <a:ext uri="{FF2B5EF4-FFF2-40B4-BE49-F238E27FC236}">
                  <a16:creationId xmlns:a16="http://schemas.microsoft.com/office/drawing/2014/main" id="{167BE83C-48F3-47E3-9ABF-3B623AC04032}"/>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88" name="Line 31">
              <a:extLst>
                <a:ext uri="{FF2B5EF4-FFF2-40B4-BE49-F238E27FC236}">
                  <a16:creationId xmlns:a16="http://schemas.microsoft.com/office/drawing/2014/main" id="{0A84BC87-F776-4491-AE23-6B8E0708781F}"/>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89" name="Line 32">
              <a:extLst>
                <a:ext uri="{FF2B5EF4-FFF2-40B4-BE49-F238E27FC236}">
                  <a16:creationId xmlns:a16="http://schemas.microsoft.com/office/drawing/2014/main" id="{8C86D1EB-9A82-4805-B3A3-5BE09BAE1CEE}"/>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90" name="Line 33">
              <a:extLst>
                <a:ext uri="{FF2B5EF4-FFF2-40B4-BE49-F238E27FC236}">
                  <a16:creationId xmlns:a16="http://schemas.microsoft.com/office/drawing/2014/main" id="{F9F9532C-E0A8-4D5F-90AD-D335CA271852}"/>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91" name="Line 34">
              <a:extLst>
                <a:ext uri="{FF2B5EF4-FFF2-40B4-BE49-F238E27FC236}">
                  <a16:creationId xmlns:a16="http://schemas.microsoft.com/office/drawing/2014/main" id="{BCD55AE7-A9D4-4886-9D44-D85AF0FC0E95}"/>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92" name="Line 35">
              <a:extLst>
                <a:ext uri="{FF2B5EF4-FFF2-40B4-BE49-F238E27FC236}">
                  <a16:creationId xmlns:a16="http://schemas.microsoft.com/office/drawing/2014/main" id="{B3592F33-0D1E-4F56-AB58-108CA3E0E527}"/>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93" name="Line 36">
              <a:extLst>
                <a:ext uri="{FF2B5EF4-FFF2-40B4-BE49-F238E27FC236}">
                  <a16:creationId xmlns:a16="http://schemas.microsoft.com/office/drawing/2014/main" id="{B03BA106-3DF8-446B-AA6B-D8F7CE88A2A0}"/>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94" name="Line 37">
              <a:extLst>
                <a:ext uri="{FF2B5EF4-FFF2-40B4-BE49-F238E27FC236}">
                  <a16:creationId xmlns:a16="http://schemas.microsoft.com/office/drawing/2014/main" id="{55628C70-0063-4D01-A8CE-9E0B0B603897}"/>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95" name="Line 38">
              <a:extLst>
                <a:ext uri="{FF2B5EF4-FFF2-40B4-BE49-F238E27FC236}">
                  <a16:creationId xmlns:a16="http://schemas.microsoft.com/office/drawing/2014/main" id="{D8ED7E0D-25A7-4366-89BB-09BA66B8E2E4}"/>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96" name="Line 39">
              <a:extLst>
                <a:ext uri="{FF2B5EF4-FFF2-40B4-BE49-F238E27FC236}">
                  <a16:creationId xmlns:a16="http://schemas.microsoft.com/office/drawing/2014/main" id="{E2DA31F7-F9AC-4B77-8200-674FE39275B1}"/>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97" name="Line 40">
              <a:extLst>
                <a:ext uri="{FF2B5EF4-FFF2-40B4-BE49-F238E27FC236}">
                  <a16:creationId xmlns:a16="http://schemas.microsoft.com/office/drawing/2014/main" id="{2AE84CA9-91D5-4C03-9B3A-53D5CDD15AC3}"/>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98" name="Line 41">
              <a:extLst>
                <a:ext uri="{FF2B5EF4-FFF2-40B4-BE49-F238E27FC236}">
                  <a16:creationId xmlns:a16="http://schemas.microsoft.com/office/drawing/2014/main" id="{ABB136D2-1D3E-45AF-985E-E8CADD3A039A}"/>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0999" name="Line 42">
              <a:extLst>
                <a:ext uri="{FF2B5EF4-FFF2-40B4-BE49-F238E27FC236}">
                  <a16:creationId xmlns:a16="http://schemas.microsoft.com/office/drawing/2014/main" id="{D7B43CEB-CD31-4242-9F1C-70A75A672472}"/>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00" name="Line 43">
              <a:extLst>
                <a:ext uri="{FF2B5EF4-FFF2-40B4-BE49-F238E27FC236}">
                  <a16:creationId xmlns:a16="http://schemas.microsoft.com/office/drawing/2014/main" id="{F5F7617B-6BFD-49E7-A05D-C996000C791A}"/>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01" name="Line 44">
              <a:extLst>
                <a:ext uri="{FF2B5EF4-FFF2-40B4-BE49-F238E27FC236}">
                  <a16:creationId xmlns:a16="http://schemas.microsoft.com/office/drawing/2014/main" id="{D10B3E1E-7D5D-41D6-8E0D-96DABB999B41}"/>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02" name="Line 45">
              <a:extLst>
                <a:ext uri="{FF2B5EF4-FFF2-40B4-BE49-F238E27FC236}">
                  <a16:creationId xmlns:a16="http://schemas.microsoft.com/office/drawing/2014/main" id="{2DDDDC83-9ECD-4736-95A6-3BD19710859E}"/>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03" name="Line 46">
              <a:extLst>
                <a:ext uri="{FF2B5EF4-FFF2-40B4-BE49-F238E27FC236}">
                  <a16:creationId xmlns:a16="http://schemas.microsoft.com/office/drawing/2014/main" id="{250E9F41-9E38-4A8F-88B8-B1AD68C346C6}"/>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04" name="Line 47">
              <a:extLst>
                <a:ext uri="{FF2B5EF4-FFF2-40B4-BE49-F238E27FC236}">
                  <a16:creationId xmlns:a16="http://schemas.microsoft.com/office/drawing/2014/main" id="{5EC7581F-1827-4CD2-87FD-6D012CA873C0}"/>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05" name="Line 48">
              <a:extLst>
                <a:ext uri="{FF2B5EF4-FFF2-40B4-BE49-F238E27FC236}">
                  <a16:creationId xmlns:a16="http://schemas.microsoft.com/office/drawing/2014/main" id="{665CCB2F-8292-4259-B750-42826877E0F0}"/>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06" name="Line 49">
              <a:extLst>
                <a:ext uri="{FF2B5EF4-FFF2-40B4-BE49-F238E27FC236}">
                  <a16:creationId xmlns:a16="http://schemas.microsoft.com/office/drawing/2014/main" id="{D2BE1C80-5CB1-4F2A-8438-49D1DF323C7E}"/>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07" name="Line 50">
              <a:extLst>
                <a:ext uri="{FF2B5EF4-FFF2-40B4-BE49-F238E27FC236}">
                  <a16:creationId xmlns:a16="http://schemas.microsoft.com/office/drawing/2014/main" id="{0487092B-AEB1-415D-870C-CA50803B8BF9}"/>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08" name="Line 51">
              <a:extLst>
                <a:ext uri="{FF2B5EF4-FFF2-40B4-BE49-F238E27FC236}">
                  <a16:creationId xmlns:a16="http://schemas.microsoft.com/office/drawing/2014/main" id="{FCE128FA-F3BE-4853-89B6-60E8325056E1}"/>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09" name="Line 52">
              <a:extLst>
                <a:ext uri="{FF2B5EF4-FFF2-40B4-BE49-F238E27FC236}">
                  <a16:creationId xmlns:a16="http://schemas.microsoft.com/office/drawing/2014/main" id="{9C068601-7E2F-457E-BDDF-467151AFDCE1}"/>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10" name="Line 53">
              <a:extLst>
                <a:ext uri="{FF2B5EF4-FFF2-40B4-BE49-F238E27FC236}">
                  <a16:creationId xmlns:a16="http://schemas.microsoft.com/office/drawing/2014/main" id="{AA3FE8F2-C760-48CF-9B74-D48C6375C076}"/>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11" name="Line 54">
              <a:extLst>
                <a:ext uri="{FF2B5EF4-FFF2-40B4-BE49-F238E27FC236}">
                  <a16:creationId xmlns:a16="http://schemas.microsoft.com/office/drawing/2014/main" id="{221251EE-6261-4C67-8B73-EF2C5DA65A42}"/>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12" name="Line 55">
              <a:extLst>
                <a:ext uri="{FF2B5EF4-FFF2-40B4-BE49-F238E27FC236}">
                  <a16:creationId xmlns:a16="http://schemas.microsoft.com/office/drawing/2014/main" id="{1F111C62-FBCF-422E-85BD-998977C8BD3E}"/>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13" name="Line 56">
              <a:extLst>
                <a:ext uri="{FF2B5EF4-FFF2-40B4-BE49-F238E27FC236}">
                  <a16:creationId xmlns:a16="http://schemas.microsoft.com/office/drawing/2014/main" id="{45408A3D-6B8F-4539-B559-CEFD0225725A}"/>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14" name="Line 57">
              <a:extLst>
                <a:ext uri="{FF2B5EF4-FFF2-40B4-BE49-F238E27FC236}">
                  <a16:creationId xmlns:a16="http://schemas.microsoft.com/office/drawing/2014/main" id="{FE422EDE-D5ED-4234-A9BC-E84888B5295B}"/>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15" name="Line 58">
              <a:extLst>
                <a:ext uri="{FF2B5EF4-FFF2-40B4-BE49-F238E27FC236}">
                  <a16:creationId xmlns:a16="http://schemas.microsoft.com/office/drawing/2014/main" id="{C2234312-DD79-4B43-B3FD-0124A2877580}"/>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16" name="Line 59">
              <a:extLst>
                <a:ext uri="{FF2B5EF4-FFF2-40B4-BE49-F238E27FC236}">
                  <a16:creationId xmlns:a16="http://schemas.microsoft.com/office/drawing/2014/main" id="{21059912-9628-4774-9C6B-1355641D3A46}"/>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17" name="Line 60">
              <a:extLst>
                <a:ext uri="{FF2B5EF4-FFF2-40B4-BE49-F238E27FC236}">
                  <a16:creationId xmlns:a16="http://schemas.microsoft.com/office/drawing/2014/main" id="{E97EED77-209A-46AF-AF03-D01FFE6D64B2}"/>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18" name="Line 61">
              <a:extLst>
                <a:ext uri="{FF2B5EF4-FFF2-40B4-BE49-F238E27FC236}">
                  <a16:creationId xmlns:a16="http://schemas.microsoft.com/office/drawing/2014/main" id="{A1B5CA34-9B24-4CB5-8C51-4C6FDF8B2166}"/>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19" name="Line 62">
              <a:extLst>
                <a:ext uri="{FF2B5EF4-FFF2-40B4-BE49-F238E27FC236}">
                  <a16:creationId xmlns:a16="http://schemas.microsoft.com/office/drawing/2014/main" id="{991EBC2D-3E87-4312-BACB-B4E6A215832F}"/>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20" name="Line 63">
              <a:extLst>
                <a:ext uri="{FF2B5EF4-FFF2-40B4-BE49-F238E27FC236}">
                  <a16:creationId xmlns:a16="http://schemas.microsoft.com/office/drawing/2014/main" id="{484D3377-2EDB-4499-9920-29E0AD7738AC}"/>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21" name="Line 64">
              <a:extLst>
                <a:ext uri="{FF2B5EF4-FFF2-40B4-BE49-F238E27FC236}">
                  <a16:creationId xmlns:a16="http://schemas.microsoft.com/office/drawing/2014/main" id="{A4A9A2E4-EEA2-469C-A39C-881D17AB4CF4}"/>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22" name="Line 65">
              <a:extLst>
                <a:ext uri="{FF2B5EF4-FFF2-40B4-BE49-F238E27FC236}">
                  <a16:creationId xmlns:a16="http://schemas.microsoft.com/office/drawing/2014/main" id="{8E9CF05E-CEF6-4673-954F-CD158212E364}"/>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23" name="Line 66">
              <a:extLst>
                <a:ext uri="{FF2B5EF4-FFF2-40B4-BE49-F238E27FC236}">
                  <a16:creationId xmlns:a16="http://schemas.microsoft.com/office/drawing/2014/main" id="{4C62B6B9-85B8-4809-A40D-E4E3608A7E7F}"/>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24" name="Line 67">
              <a:extLst>
                <a:ext uri="{FF2B5EF4-FFF2-40B4-BE49-F238E27FC236}">
                  <a16:creationId xmlns:a16="http://schemas.microsoft.com/office/drawing/2014/main" id="{6517A425-CE73-49BE-A89E-2DE81DE566B2}"/>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25" name="Line 68">
              <a:extLst>
                <a:ext uri="{FF2B5EF4-FFF2-40B4-BE49-F238E27FC236}">
                  <a16:creationId xmlns:a16="http://schemas.microsoft.com/office/drawing/2014/main" id="{115DBB1C-D338-40A6-860C-BFF21EB4489B}"/>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26" name="Line 69">
              <a:extLst>
                <a:ext uri="{FF2B5EF4-FFF2-40B4-BE49-F238E27FC236}">
                  <a16:creationId xmlns:a16="http://schemas.microsoft.com/office/drawing/2014/main" id="{C0F0936D-BF39-40F8-BFFE-6F015000D3F1}"/>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27" name="Line 70">
              <a:extLst>
                <a:ext uri="{FF2B5EF4-FFF2-40B4-BE49-F238E27FC236}">
                  <a16:creationId xmlns:a16="http://schemas.microsoft.com/office/drawing/2014/main" id="{398E0C88-B055-4E36-B9D2-9E9111C61540}"/>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28" name="Line 71">
              <a:extLst>
                <a:ext uri="{FF2B5EF4-FFF2-40B4-BE49-F238E27FC236}">
                  <a16:creationId xmlns:a16="http://schemas.microsoft.com/office/drawing/2014/main" id="{7489FE75-37FC-40B4-9354-239F3BBA16A7}"/>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29" name="Line 72">
              <a:extLst>
                <a:ext uri="{FF2B5EF4-FFF2-40B4-BE49-F238E27FC236}">
                  <a16:creationId xmlns:a16="http://schemas.microsoft.com/office/drawing/2014/main" id="{353726D9-DC28-46A4-B3A2-71488883CA3F}"/>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30" name="Line 73">
              <a:extLst>
                <a:ext uri="{FF2B5EF4-FFF2-40B4-BE49-F238E27FC236}">
                  <a16:creationId xmlns:a16="http://schemas.microsoft.com/office/drawing/2014/main" id="{55BDF1A2-637A-4724-8C73-856ED7959BAB}"/>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31" name="Line 74">
              <a:extLst>
                <a:ext uri="{FF2B5EF4-FFF2-40B4-BE49-F238E27FC236}">
                  <a16:creationId xmlns:a16="http://schemas.microsoft.com/office/drawing/2014/main" id="{97BEA33D-081F-4A04-A913-D5D650EAA811}"/>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32" name="Line 75">
              <a:extLst>
                <a:ext uri="{FF2B5EF4-FFF2-40B4-BE49-F238E27FC236}">
                  <a16:creationId xmlns:a16="http://schemas.microsoft.com/office/drawing/2014/main" id="{5A16B733-89B1-4799-B3DB-96624FCBF91C}"/>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33" name="Line 76">
              <a:extLst>
                <a:ext uri="{FF2B5EF4-FFF2-40B4-BE49-F238E27FC236}">
                  <a16:creationId xmlns:a16="http://schemas.microsoft.com/office/drawing/2014/main" id="{D54C108F-0459-4BA4-A7A0-117689937D07}"/>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34" name="Line 77">
              <a:extLst>
                <a:ext uri="{FF2B5EF4-FFF2-40B4-BE49-F238E27FC236}">
                  <a16:creationId xmlns:a16="http://schemas.microsoft.com/office/drawing/2014/main" id="{B493DD5A-450D-4ED2-93C8-6F1F64148513}"/>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35" name="Line 78">
              <a:extLst>
                <a:ext uri="{FF2B5EF4-FFF2-40B4-BE49-F238E27FC236}">
                  <a16:creationId xmlns:a16="http://schemas.microsoft.com/office/drawing/2014/main" id="{653ED9A0-ED35-44CE-81E5-71263782CACD}"/>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36" name="Line 79">
              <a:extLst>
                <a:ext uri="{FF2B5EF4-FFF2-40B4-BE49-F238E27FC236}">
                  <a16:creationId xmlns:a16="http://schemas.microsoft.com/office/drawing/2014/main" id="{0E532332-2982-4316-A172-7FCBF0A02228}"/>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37" name="Line 80">
              <a:extLst>
                <a:ext uri="{FF2B5EF4-FFF2-40B4-BE49-F238E27FC236}">
                  <a16:creationId xmlns:a16="http://schemas.microsoft.com/office/drawing/2014/main" id="{10A04424-27A4-4BD3-A762-BD6EC9E98067}"/>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38" name="Line 81">
              <a:extLst>
                <a:ext uri="{FF2B5EF4-FFF2-40B4-BE49-F238E27FC236}">
                  <a16:creationId xmlns:a16="http://schemas.microsoft.com/office/drawing/2014/main" id="{2C71DB26-A717-4A7E-9F36-E09DB4864F26}"/>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39" name="Line 82">
              <a:extLst>
                <a:ext uri="{FF2B5EF4-FFF2-40B4-BE49-F238E27FC236}">
                  <a16:creationId xmlns:a16="http://schemas.microsoft.com/office/drawing/2014/main" id="{2250F048-5C29-4708-8D81-E51DEE7E409E}"/>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40" name="Line 83">
              <a:extLst>
                <a:ext uri="{FF2B5EF4-FFF2-40B4-BE49-F238E27FC236}">
                  <a16:creationId xmlns:a16="http://schemas.microsoft.com/office/drawing/2014/main" id="{D41DBB99-B06F-44CE-8567-FF6BAB6C0453}"/>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41" name="Line 84">
              <a:extLst>
                <a:ext uri="{FF2B5EF4-FFF2-40B4-BE49-F238E27FC236}">
                  <a16:creationId xmlns:a16="http://schemas.microsoft.com/office/drawing/2014/main" id="{F226E31F-5C7E-4190-A1C5-FC3A441723B6}"/>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42" name="Line 85">
              <a:extLst>
                <a:ext uri="{FF2B5EF4-FFF2-40B4-BE49-F238E27FC236}">
                  <a16:creationId xmlns:a16="http://schemas.microsoft.com/office/drawing/2014/main" id="{E968ACD6-C094-44AD-A40B-BB3CF7D195BC}"/>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43" name="Line 86">
              <a:extLst>
                <a:ext uri="{FF2B5EF4-FFF2-40B4-BE49-F238E27FC236}">
                  <a16:creationId xmlns:a16="http://schemas.microsoft.com/office/drawing/2014/main" id="{388B4A0C-53D6-4B2B-AB04-E7D9FBEC9F7D}"/>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44" name="Line 87">
              <a:extLst>
                <a:ext uri="{FF2B5EF4-FFF2-40B4-BE49-F238E27FC236}">
                  <a16:creationId xmlns:a16="http://schemas.microsoft.com/office/drawing/2014/main" id="{065C8D26-F0B7-4581-A6E4-11C19582C23E}"/>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45" name="Line 88">
              <a:extLst>
                <a:ext uri="{FF2B5EF4-FFF2-40B4-BE49-F238E27FC236}">
                  <a16:creationId xmlns:a16="http://schemas.microsoft.com/office/drawing/2014/main" id="{67039AC2-C748-4608-B2E8-503F6FCB2A2B}"/>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46" name="Line 89">
              <a:extLst>
                <a:ext uri="{FF2B5EF4-FFF2-40B4-BE49-F238E27FC236}">
                  <a16:creationId xmlns:a16="http://schemas.microsoft.com/office/drawing/2014/main" id="{835947C7-BCD1-4DC8-AA3D-31738225EA92}"/>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47" name="Line 90">
              <a:extLst>
                <a:ext uri="{FF2B5EF4-FFF2-40B4-BE49-F238E27FC236}">
                  <a16:creationId xmlns:a16="http://schemas.microsoft.com/office/drawing/2014/main" id="{FBE74A55-6152-45C0-AD3B-0AE47EF33026}"/>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48" name="Line 91">
              <a:extLst>
                <a:ext uri="{FF2B5EF4-FFF2-40B4-BE49-F238E27FC236}">
                  <a16:creationId xmlns:a16="http://schemas.microsoft.com/office/drawing/2014/main" id="{479861AA-1FF5-48D2-B1DA-36EAD32F21C5}"/>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49" name="Line 92">
              <a:extLst>
                <a:ext uri="{FF2B5EF4-FFF2-40B4-BE49-F238E27FC236}">
                  <a16:creationId xmlns:a16="http://schemas.microsoft.com/office/drawing/2014/main" id="{10D9BF8A-C3DC-4726-91CA-D7D68AFE7340}"/>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50" name="Line 93">
              <a:extLst>
                <a:ext uri="{FF2B5EF4-FFF2-40B4-BE49-F238E27FC236}">
                  <a16:creationId xmlns:a16="http://schemas.microsoft.com/office/drawing/2014/main" id="{4A953CD4-D226-4EBD-B594-6AA1C9DFE318}"/>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51" name="Line 94">
              <a:extLst>
                <a:ext uri="{FF2B5EF4-FFF2-40B4-BE49-F238E27FC236}">
                  <a16:creationId xmlns:a16="http://schemas.microsoft.com/office/drawing/2014/main" id="{2599D9BA-5C28-4B3C-8BA0-C36743731F70}"/>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52" name="Line 95">
              <a:extLst>
                <a:ext uri="{FF2B5EF4-FFF2-40B4-BE49-F238E27FC236}">
                  <a16:creationId xmlns:a16="http://schemas.microsoft.com/office/drawing/2014/main" id="{343B6554-0F05-4C99-AA2A-1C0EE186CE07}"/>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53" name="Line 96">
              <a:extLst>
                <a:ext uri="{FF2B5EF4-FFF2-40B4-BE49-F238E27FC236}">
                  <a16:creationId xmlns:a16="http://schemas.microsoft.com/office/drawing/2014/main" id="{2170BF1D-AEF7-42AA-872B-A900C8C61E7D}"/>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54" name="Line 97">
              <a:extLst>
                <a:ext uri="{FF2B5EF4-FFF2-40B4-BE49-F238E27FC236}">
                  <a16:creationId xmlns:a16="http://schemas.microsoft.com/office/drawing/2014/main" id="{B52F3E9F-1F60-4526-82A4-CA00CAB08280}"/>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55" name="Line 98">
              <a:extLst>
                <a:ext uri="{FF2B5EF4-FFF2-40B4-BE49-F238E27FC236}">
                  <a16:creationId xmlns:a16="http://schemas.microsoft.com/office/drawing/2014/main" id="{DF3D0C59-91AE-4982-B7D6-EDD4F8EA8601}"/>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56" name="Line 99">
              <a:extLst>
                <a:ext uri="{FF2B5EF4-FFF2-40B4-BE49-F238E27FC236}">
                  <a16:creationId xmlns:a16="http://schemas.microsoft.com/office/drawing/2014/main" id="{8C38FACB-F163-4C87-AABB-97CD09DE73B5}"/>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57" name="Line 100">
              <a:extLst>
                <a:ext uri="{FF2B5EF4-FFF2-40B4-BE49-F238E27FC236}">
                  <a16:creationId xmlns:a16="http://schemas.microsoft.com/office/drawing/2014/main" id="{E26E3278-C20A-4537-A39C-F640A1CDB35F}"/>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58" name="Line 101">
              <a:extLst>
                <a:ext uri="{FF2B5EF4-FFF2-40B4-BE49-F238E27FC236}">
                  <a16:creationId xmlns:a16="http://schemas.microsoft.com/office/drawing/2014/main" id="{ECDA2F5D-7D11-492D-BFF8-CF46DF7472D1}"/>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59" name="Line 102">
              <a:extLst>
                <a:ext uri="{FF2B5EF4-FFF2-40B4-BE49-F238E27FC236}">
                  <a16:creationId xmlns:a16="http://schemas.microsoft.com/office/drawing/2014/main" id="{F47A989F-345A-4465-B4D8-B3727D6EEFC6}"/>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60" name="Line 103">
              <a:extLst>
                <a:ext uri="{FF2B5EF4-FFF2-40B4-BE49-F238E27FC236}">
                  <a16:creationId xmlns:a16="http://schemas.microsoft.com/office/drawing/2014/main" id="{15FA62B1-3840-4EC4-8B0B-8313854AE09D}"/>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61" name="Line 104">
              <a:extLst>
                <a:ext uri="{FF2B5EF4-FFF2-40B4-BE49-F238E27FC236}">
                  <a16:creationId xmlns:a16="http://schemas.microsoft.com/office/drawing/2014/main" id="{A3766039-D97E-47E0-8664-23E80D327FFE}"/>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62" name="Line 105">
              <a:extLst>
                <a:ext uri="{FF2B5EF4-FFF2-40B4-BE49-F238E27FC236}">
                  <a16:creationId xmlns:a16="http://schemas.microsoft.com/office/drawing/2014/main" id="{A75BFD5F-5527-495A-BE04-ACE909EE81FB}"/>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63" name="Line 106">
              <a:extLst>
                <a:ext uri="{FF2B5EF4-FFF2-40B4-BE49-F238E27FC236}">
                  <a16:creationId xmlns:a16="http://schemas.microsoft.com/office/drawing/2014/main" id="{AF36586E-BD15-43AF-8DAD-C432F381D493}"/>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64" name="Line 107">
              <a:extLst>
                <a:ext uri="{FF2B5EF4-FFF2-40B4-BE49-F238E27FC236}">
                  <a16:creationId xmlns:a16="http://schemas.microsoft.com/office/drawing/2014/main" id="{AB9A4A03-68B6-47A5-BF39-AAD4831F14FE}"/>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65" name="Line 108">
              <a:extLst>
                <a:ext uri="{FF2B5EF4-FFF2-40B4-BE49-F238E27FC236}">
                  <a16:creationId xmlns:a16="http://schemas.microsoft.com/office/drawing/2014/main" id="{73835C2C-6FF1-4F96-9447-1B4C1DABC7C8}"/>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66" name="Line 109">
              <a:extLst>
                <a:ext uri="{FF2B5EF4-FFF2-40B4-BE49-F238E27FC236}">
                  <a16:creationId xmlns:a16="http://schemas.microsoft.com/office/drawing/2014/main" id="{CDBE57A6-F602-4E5B-BF73-F369A5CD0E7D}"/>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67" name="Line 110">
              <a:extLst>
                <a:ext uri="{FF2B5EF4-FFF2-40B4-BE49-F238E27FC236}">
                  <a16:creationId xmlns:a16="http://schemas.microsoft.com/office/drawing/2014/main" id="{6401760C-BB9C-464A-A9D3-5F76867DF36A}"/>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68" name="Line 111">
              <a:extLst>
                <a:ext uri="{FF2B5EF4-FFF2-40B4-BE49-F238E27FC236}">
                  <a16:creationId xmlns:a16="http://schemas.microsoft.com/office/drawing/2014/main" id="{4A66618C-B9C2-471D-850A-894071F9B5A1}"/>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69" name="Line 112">
              <a:extLst>
                <a:ext uri="{FF2B5EF4-FFF2-40B4-BE49-F238E27FC236}">
                  <a16:creationId xmlns:a16="http://schemas.microsoft.com/office/drawing/2014/main" id="{77970062-C52F-409F-85A8-EFDDEF1073B7}"/>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70" name="Line 113">
              <a:extLst>
                <a:ext uri="{FF2B5EF4-FFF2-40B4-BE49-F238E27FC236}">
                  <a16:creationId xmlns:a16="http://schemas.microsoft.com/office/drawing/2014/main" id="{A61AC802-1C29-4DE8-94B9-3AEF895D9D14}"/>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71" name="Line 114">
              <a:extLst>
                <a:ext uri="{FF2B5EF4-FFF2-40B4-BE49-F238E27FC236}">
                  <a16:creationId xmlns:a16="http://schemas.microsoft.com/office/drawing/2014/main" id="{84760927-0637-4114-B23A-D0E73A05D080}"/>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72" name="Line 115">
              <a:extLst>
                <a:ext uri="{FF2B5EF4-FFF2-40B4-BE49-F238E27FC236}">
                  <a16:creationId xmlns:a16="http://schemas.microsoft.com/office/drawing/2014/main" id="{46C8754E-33EF-4018-87B9-270474AE9A68}"/>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73" name="Line 116">
              <a:extLst>
                <a:ext uri="{FF2B5EF4-FFF2-40B4-BE49-F238E27FC236}">
                  <a16:creationId xmlns:a16="http://schemas.microsoft.com/office/drawing/2014/main" id="{BA529E84-8E40-4D22-923F-52C744B4449F}"/>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74" name="Line 117">
              <a:extLst>
                <a:ext uri="{FF2B5EF4-FFF2-40B4-BE49-F238E27FC236}">
                  <a16:creationId xmlns:a16="http://schemas.microsoft.com/office/drawing/2014/main" id="{FA49E4FB-3865-477E-B51C-7DEB527B136A}"/>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75" name="Line 118">
              <a:extLst>
                <a:ext uri="{FF2B5EF4-FFF2-40B4-BE49-F238E27FC236}">
                  <a16:creationId xmlns:a16="http://schemas.microsoft.com/office/drawing/2014/main" id="{B0069150-BDAD-489E-BFFC-373782B77070}"/>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1076" name="Line 119">
              <a:extLst>
                <a:ext uri="{FF2B5EF4-FFF2-40B4-BE49-F238E27FC236}">
                  <a16:creationId xmlns:a16="http://schemas.microsoft.com/office/drawing/2014/main" id="{2EBF1DD0-2F4D-475A-9465-BB253E988644}"/>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fade">
                                      <p:cBhvr>
                                        <p:cTn id="7" dur="1000"/>
                                        <p:tgtEl>
                                          <p:spTgt spid="1085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8546"/>
                                        </p:tgtEl>
                                        <p:attrNameLst>
                                          <p:attrName>style.visibility</p:attrName>
                                        </p:attrNameLst>
                                      </p:cBhvr>
                                      <p:to>
                                        <p:strVal val="visible"/>
                                      </p:to>
                                    </p:set>
                                    <p:animEffect transition="in" filter="fade">
                                      <p:cBhvr>
                                        <p:cTn id="10" dur="1000"/>
                                        <p:tgtEl>
                                          <p:spTgt spid="108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nimBg="1"/>
      <p:bldP spid="1085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EA6E2BED-83E8-44BA-BE72-18C31185D38A}"/>
              </a:ext>
            </a:extLst>
          </p:cNvPr>
          <p:cNvSpPr txBox="1">
            <a:spLocks noChangeArrowheads="1"/>
          </p:cNvSpPr>
          <p:nvPr/>
        </p:nvSpPr>
        <p:spPr bwMode="auto">
          <a:xfrm>
            <a:off x="1352550" y="188913"/>
            <a:ext cx="7612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200">
                <a:solidFill>
                  <a:schemeClr val="bg1"/>
                </a:solidFill>
              </a:rPr>
              <a:t>Actividades del Subproceso de Cierre</a:t>
            </a:r>
            <a:endParaRPr lang="es-ES" altLang="es-ES" sz="3200" b="1">
              <a:solidFill>
                <a:schemeClr val="bg1"/>
              </a:solidFill>
            </a:endParaRPr>
          </a:p>
        </p:txBody>
      </p:sp>
      <p:grpSp>
        <p:nvGrpSpPr>
          <p:cNvPr id="43011" name="Group 3">
            <a:extLst>
              <a:ext uri="{FF2B5EF4-FFF2-40B4-BE49-F238E27FC236}">
                <a16:creationId xmlns:a16="http://schemas.microsoft.com/office/drawing/2014/main" id="{A7910343-C60B-43EE-9D91-B43CBBD6129A}"/>
              </a:ext>
            </a:extLst>
          </p:cNvPr>
          <p:cNvGrpSpPr>
            <a:grpSpLocks/>
          </p:cNvGrpSpPr>
          <p:nvPr/>
        </p:nvGrpSpPr>
        <p:grpSpPr bwMode="auto">
          <a:xfrm>
            <a:off x="5213350" y="2843213"/>
            <a:ext cx="963613" cy="1152525"/>
            <a:chOff x="1474" y="1389"/>
            <a:chExt cx="607" cy="726"/>
          </a:xfrm>
        </p:grpSpPr>
        <p:sp>
          <p:nvSpPr>
            <p:cNvPr id="43039" name="Rectangle 4">
              <a:extLst>
                <a:ext uri="{FF2B5EF4-FFF2-40B4-BE49-F238E27FC236}">
                  <a16:creationId xmlns:a16="http://schemas.microsoft.com/office/drawing/2014/main" id="{B7876DBC-F645-41A6-9C19-B909BDCF33C1}"/>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rPr>
                <a:t>Generar Baselines</a:t>
              </a:r>
              <a:endParaRPr lang="es-ES" altLang="es-ES" sz="1000">
                <a:solidFill>
                  <a:srgbClr val="000066"/>
                </a:solidFill>
              </a:endParaRPr>
            </a:p>
          </p:txBody>
        </p:sp>
        <p:sp>
          <p:nvSpPr>
            <p:cNvPr id="43040" name="Rectangle 5">
              <a:extLst>
                <a:ext uri="{FF2B5EF4-FFF2-40B4-BE49-F238E27FC236}">
                  <a16:creationId xmlns:a16="http://schemas.microsoft.com/office/drawing/2014/main" id="{1297D9E9-CDA0-450E-83FB-D457155EF742}"/>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(3) Gestor de la Configuración</a:t>
              </a:r>
              <a:endParaRPr lang="es-ES" altLang="es-ES" sz="800" b="1">
                <a:solidFill>
                  <a:srgbClr val="000066"/>
                </a:solidFill>
              </a:endParaRPr>
            </a:p>
          </p:txBody>
        </p:sp>
        <p:sp>
          <p:nvSpPr>
            <p:cNvPr id="43041" name="Rectangle 6">
              <a:extLst>
                <a:ext uri="{FF2B5EF4-FFF2-40B4-BE49-F238E27FC236}">
                  <a16:creationId xmlns:a16="http://schemas.microsoft.com/office/drawing/2014/main" id="{335E0429-F610-4A4B-B692-4F9AC4BEA8F4}"/>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Matriz de entregables</a:t>
              </a:r>
            </a:p>
          </p:txBody>
        </p:sp>
      </p:grpSp>
      <p:cxnSp>
        <p:nvCxnSpPr>
          <p:cNvPr id="43012" name="AutoShape 11">
            <a:extLst>
              <a:ext uri="{FF2B5EF4-FFF2-40B4-BE49-F238E27FC236}">
                <a16:creationId xmlns:a16="http://schemas.microsoft.com/office/drawing/2014/main" id="{37FF299B-F60D-4998-A9A4-09C92540715E}"/>
              </a:ext>
            </a:extLst>
          </p:cNvPr>
          <p:cNvCxnSpPr>
            <a:cxnSpLocks noChangeShapeType="1"/>
            <a:endCxn id="43039" idx="1"/>
          </p:cNvCxnSpPr>
          <p:nvPr/>
        </p:nvCxnSpPr>
        <p:spPr bwMode="auto">
          <a:xfrm>
            <a:off x="4951413" y="3421063"/>
            <a:ext cx="261937"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43013" name="AutoShape 16">
            <a:extLst>
              <a:ext uri="{FF2B5EF4-FFF2-40B4-BE49-F238E27FC236}">
                <a16:creationId xmlns:a16="http://schemas.microsoft.com/office/drawing/2014/main" id="{E5193574-B8E8-4257-8F2C-51E3ABE89642}"/>
              </a:ext>
            </a:extLst>
          </p:cNvPr>
          <p:cNvSpPr>
            <a:spLocks noChangeArrowheads="1"/>
          </p:cNvSpPr>
          <p:nvPr/>
        </p:nvSpPr>
        <p:spPr bwMode="auto">
          <a:xfrm>
            <a:off x="7235825" y="6165850"/>
            <a:ext cx="1008063" cy="287338"/>
          </a:xfrm>
          <a:prstGeom prst="flowChartAlternateProcess">
            <a:avLst/>
          </a:prstGeom>
          <a:solidFill>
            <a:srgbClr val="FFCC00"/>
          </a:solidFill>
          <a:ln w="9525">
            <a:solidFill>
              <a:srgbClr val="FF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solidFill>
                  <a:srgbClr val="000066"/>
                </a:solidFill>
                <a:hlinkClick r:id="rId2" action="ppaction://hlinksldjump"/>
              </a:rPr>
              <a:t>Regresar</a:t>
            </a:r>
            <a:endParaRPr lang="es-ES" altLang="es-ES" sz="1200">
              <a:solidFill>
                <a:srgbClr val="000066"/>
              </a:solidFill>
            </a:endParaRPr>
          </a:p>
        </p:txBody>
      </p:sp>
      <p:grpSp>
        <p:nvGrpSpPr>
          <p:cNvPr id="43014" name="Group 25">
            <a:extLst>
              <a:ext uri="{FF2B5EF4-FFF2-40B4-BE49-F238E27FC236}">
                <a16:creationId xmlns:a16="http://schemas.microsoft.com/office/drawing/2014/main" id="{F47F719C-F46A-4B99-8242-B9036A52B986}"/>
              </a:ext>
            </a:extLst>
          </p:cNvPr>
          <p:cNvGrpSpPr>
            <a:grpSpLocks/>
          </p:cNvGrpSpPr>
          <p:nvPr/>
        </p:nvGrpSpPr>
        <p:grpSpPr bwMode="auto">
          <a:xfrm>
            <a:off x="2867025" y="2836863"/>
            <a:ext cx="865188" cy="1152525"/>
            <a:chOff x="657" y="1389"/>
            <a:chExt cx="607" cy="726"/>
          </a:xfrm>
        </p:grpSpPr>
        <p:sp>
          <p:nvSpPr>
            <p:cNvPr id="43036" name="Rectangle 26">
              <a:extLst>
                <a:ext uri="{FF2B5EF4-FFF2-40B4-BE49-F238E27FC236}">
                  <a16:creationId xmlns:a16="http://schemas.microsoft.com/office/drawing/2014/main" id="{BE7C86B2-C83E-47E4-9F45-41FF6A5FFF59}"/>
                </a:ext>
              </a:extLst>
            </p:cNvPr>
            <p:cNvSpPr>
              <a:spLocks noChangeArrowheads="1"/>
            </p:cNvSpPr>
            <p:nvPr/>
          </p:nvSpPr>
          <p:spPr bwMode="auto">
            <a:xfrm>
              <a:off x="657"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rPr>
                <a:t>Elaborar acta de aceptación y cierre del proyecto</a:t>
              </a:r>
              <a:r>
                <a:rPr lang="es-PE" altLang="es-ES" sz="1000">
                  <a:solidFill>
                    <a:srgbClr val="000066"/>
                  </a:solidFill>
                  <a:hlinkClick r:id="rId3" action="ppaction://hlinksldjump"/>
                </a:rPr>
                <a:t> </a:t>
              </a:r>
              <a:endParaRPr lang="es-ES" altLang="es-ES" sz="1000">
                <a:solidFill>
                  <a:srgbClr val="000066"/>
                </a:solidFill>
              </a:endParaRPr>
            </a:p>
          </p:txBody>
        </p:sp>
        <p:sp>
          <p:nvSpPr>
            <p:cNvPr id="43037" name="Rectangle 27">
              <a:extLst>
                <a:ext uri="{FF2B5EF4-FFF2-40B4-BE49-F238E27FC236}">
                  <a16:creationId xmlns:a16="http://schemas.microsoft.com/office/drawing/2014/main" id="{1D1B0189-0312-403A-9A40-F1FF7AA2755C}"/>
                </a:ext>
              </a:extLst>
            </p:cNvPr>
            <p:cNvSpPr>
              <a:spLocks noChangeArrowheads="1"/>
            </p:cNvSpPr>
            <p:nvPr/>
          </p:nvSpPr>
          <p:spPr bwMode="auto">
            <a:xfrm>
              <a:off x="657"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(1) Analista Líder</a:t>
              </a:r>
              <a:endParaRPr lang="es-ES" altLang="es-ES" sz="800" b="1">
                <a:solidFill>
                  <a:srgbClr val="000066"/>
                </a:solidFill>
              </a:endParaRPr>
            </a:p>
          </p:txBody>
        </p:sp>
        <p:sp>
          <p:nvSpPr>
            <p:cNvPr id="43038" name="Rectangle 28">
              <a:extLst>
                <a:ext uri="{FF2B5EF4-FFF2-40B4-BE49-F238E27FC236}">
                  <a16:creationId xmlns:a16="http://schemas.microsoft.com/office/drawing/2014/main" id="{A26653D6-C46E-4B65-9C19-4C94B4799F97}"/>
                </a:ext>
              </a:extLst>
            </p:cNvPr>
            <p:cNvSpPr>
              <a:spLocks noChangeArrowheads="1"/>
            </p:cNvSpPr>
            <p:nvPr/>
          </p:nvSpPr>
          <p:spPr bwMode="auto">
            <a:xfrm>
              <a:off x="657"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Acta de cierre del proyecto</a:t>
              </a:r>
            </a:p>
          </p:txBody>
        </p:sp>
      </p:grpSp>
      <p:sp>
        <p:nvSpPr>
          <p:cNvPr id="43015" name="AutoShape 29">
            <a:extLst>
              <a:ext uri="{FF2B5EF4-FFF2-40B4-BE49-F238E27FC236}">
                <a16:creationId xmlns:a16="http://schemas.microsoft.com/office/drawing/2014/main" id="{7BEEE0B8-456C-4CFB-9FC7-9EB99E19E5EF}"/>
              </a:ext>
            </a:extLst>
          </p:cNvPr>
          <p:cNvSpPr>
            <a:spLocks noChangeArrowheads="1"/>
          </p:cNvSpPr>
          <p:nvPr/>
        </p:nvSpPr>
        <p:spPr bwMode="auto">
          <a:xfrm>
            <a:off x="179388" y="6165850"/>
            <a:ext cx="1079500" cy="358775"/>
          </a:xfrm>
          <a:prstGeom prst="flowChartAlternateProcess">
            <a:avLst/>
          </a:prstGeom>
          <a:solidFill>
            <a:srgbClr val="99CC00"/>
          </a:solidFill>
          <a:ln w="9525">
            <a:solidFill>
              <a:srgbClr val="99CC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solidFill>
                  <a:srgbClr val="000066"/>
                </a:solidFill>
                <a:hlinkClick r:id="rId4" action="ppaction://hlinksldjump"/>
              </a:rPr>
              <a:t>Detalle actividades</a:t>
            </a:r>
            <a:endParaRPr lang="es-ES" altLang="es-ES" sz="1200">
              <a:solidFill>
                <a:srgbClr val="000066"/>
              </a:solidFill>
            </a:endParaRPr>
          </a:p>
        </p:txBody>
      </p:sp>
      <p:grpSp>
        <p:nvGrpSpPr>
          <p:cNvPr id="43016" name="Group 40">
            <a:extLst>
              <a:ext uri="{FF2B5EF4-FFF2-40B4-BE49-F238E27FC236}">
                <a16:creationId xmlns:a16="http://schemas.microsoft.com/office/drawing/2014/main" id="{58BD6BD3-3E2C-4103-80A1-E14CEE031B6F}"/>
              </a:ext>
            </a:extLst>
          </p:cNvPr>
          <p:cNvGrpSpPr>
            <a:grpSpLocks/>
          </p:cNvGrpSpPr>
          <p:nvPr/>
        </p:nvGrpSpPr>
        <p:grpSpPr bwMode="auto">
          <a:xfrm>
            <a:off x="3995738" y="2852738"/>
            <a:ext cx="963612" cy="1152525"/>
            <a:chOff x="1474" y="1389"/>
            <a:chExt cx="607" cy="726"/>
          </a:xfrm>
        </p:grpSpPr>
        <p:sp>
          <p:nvSpPr>
            <p:cNvPr id="43033" name="Rectangle 41">
              <a:extLst>
                <a:ext uri="{FF2B5EF4-FFF2-40B4-BE49-F238E27FC236}">
                  <a16:creationId xmlns:a16="http://schemas.microsoft.com/office/drawing/2014/main" id="{6ADF0C20-8528-4A3A-B1D3-85F132D3CB3C}"/>
                </a:ext>
              </a:extLst>
            </p:cNvPr>
            <p:cNvSpPr>
              <a:spLocks noChangeArrowheads="1"/>
            </p:cNvSpPr>
            <p:nvPr/>
          </p:nvSpPr>
          <p:spPr bwMode="auto">
            <a:xfrm>
              <a:off x="1474" y="1546"/>
              <a:ext cx="607" cy="413"/>
            </a:xfrm>
            <a:prstGeom prst="rect">
              <a:avLst/>
            </a:prstGeom>
            <a:noFill/>
            <a:ln w="952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00">
                  <a:solidFill>
                    <a:srgbClr val="000066"/>
                  </a:solidFill>
                </a:rPr>
                <a:t>Elaborar y revisar el relatorio del proyecto</a:t>
              </a:r>
              <a:endParaRPr lang="es-ES" altLang="es-ES" sz="1000">
                <a:solidFill>
                  <a:srgbClr val="000066"/>
                </a:solidFill>
              </a:endParaRPr>
            </a:p>
          </p:txBody>
        </p:sp>
        <p:sp>
          <p:nvSpPr>
            <p:cNvPr id="43034" name="Rectangle 42">
              <a:extLst>
                <a:ext uri="{FF2B5EF4-FFF2-40B4-BE49-F238E27FC236}">
                  <a16:creationId xmlns:a16="http://schemas.microsoft.com/office/drawing/2014/main" id="{CD78BAF2-FA31-4925-8932-3BED01A7B243}"/>
                </a:ext>
              </a:extLst>
            </p:cNvPr>
            <p:cNvSpPr>
              <a:spLocks noChangeArrowheads="1"/>
            </p:cNvSpPr>
            <p:nvPr/>
          </p:nvSpPr>
          <p:spPr bwMode="auto">
            <a:xfrm>
              <a:off x="1474" y="1389"/>
              <a:ext cx="607" cy="159"/>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(2) Analista Líder</a:t>
              </a:r>
              <a:endParaRPr lang="es-ES" altLang="es-ES" sz="800" b="1">
                <a:solidFill>
                  <a:srgbClr val="000066"/>
                </a:solidFill>
              </a:endParaRPr>
            </a:p>
          </p:txBody>
        </p:sp>
        <p:sp>
          <p:nvSpPr>
            <p:cNvPr id="43035" name="Rectangle 43">
              <a:extLst>
                <a:ext uri="{FF2B5EF4-FFF2-40B4-BE49-F238E27FC236}">
                  <a16:creationId xmlns:a16="http://schemas.microsoft.com/office/drawing/2014/main" id="{386EF0E2-011A-45D3-9355-0E27D728D24D}"/>
                </a:ext>
              </a:extLst>
            </p:cNvPr>
            <p:cNvSpPr>
              <a:spLocks noChangeArrowheads="1"/>
            </p:cNvSpPr>
            <p:nvPr/>
          </p:nvSpPr>
          <p:spPr bwMode="auto">
            <a:xfrm>
              <a:off x="1474" y="1959"/>
              <a:ext cx="607" cy="156"/>
            </a:xfrm>
            <a:prstGeom prst="rect">
              <a:avLst/>
            </a:prstGeom>
            <a:solidFill>
              <a:srgbClr val="99CC00"/>
            </a:solidFill>
            <a:ln w="9525" algn="ctr">
              <a:solidFill>
                <a:srgbClr val="99CC00"/>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800" b="1">
                  <a:solidFill>
                    <a:srgbClr val="000066"/>
                  </a:solidFill>
                </a:rPr>
                <a:t>Relatorio del proyecto</a:t>
              </a:r>
            </a:p>
          </p:txBody>
        </p:sp>
      </p:grpSp>
      <p:cxnSp>
        <p:nvCxnSpPr>
          <p:cNvPr id="43017" name="AutoShape 44">
            <a:extLst>
              <a:ext uri="{FF2B5EF4-FFF2-40B4-BE49-F238E27FC236}">
                <a16:creationId xmlns:a16="http://schemas.microsoft.com/office/drawing/2014/main" id="{CA461DA7-5369-42DC-935A-B61BBF0C10FF}"/>
              </a:ext>
            </a:extLst>
          </p:cNvPr>
          <p:cNvCxnSpPr>
            <a:cxnSpLocks noChangeShapeType="1"/>
          </p:cNvCxnSpPr>
          <p:nvPr/>
        </p:nvCxnSpPr>
        <p:spPr bwMode="auto">
          <a:xfrm>
            <a:off x="3741738" y="3440113"/>
            <a:ext cx="261937"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pic>
        <p:nvPicPr>
          <p:cNvPr id="43018" name="Picture 45">
            <a:extLst>
              <a:ext uri="{FF2B5EF4-FFF2-40B4-BE49-F238E27FC236}">
                <a16:creationId xmlns:a16="http://schemas.microsoft.com/office/drawing/2014/main" id="{AAE09086-67D2-4BD2-B7EE-A04B348C81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3825" y="3205163"/>
            <a:ext cx="5238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019" name="AutoShape 50">
            <a:extLst>
              <a:ext uri="{FF2B5EF4-FFF2-40B4-BE49-F238E27FC236}">
                <a16:creationId xmlns:a16="http://schemas.microsoft.com/office/drawing/2014/main" id="{A0B69D1B-5FCE-4EC2-8177-1D7781464042}"/>
              </a:ext>
            </a:extLst>
          </p:cNvPr>
          <p:cNvCxnSpPr>
            <a:cxnSpLocks noChangeShapeType="1"/>
            <a:stCxn id="43039" idx="3"/>
          </p:cNvCxnSpPr>
          <p:nvPr/>
        </p:nvCxnSpPr>
        <p:spPr bwMode="auto">
          <a:xfrm flipV="1">
            <a:off x="6176963" y="3416300"/>
            <a:ext cx="296862" cy="4763"/>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43020" name="Group 69">
            <a:extLst>
              <a:ext uri="{FF2B5EF4-FFF2-40B4-BE49-F238E27FC236}">
                <a16:creationId xmlns:a16="http://schemas.microsoft.com/office/drawing/2014/main" id="{67F0CB08-65D0-40ED-9184-FCC9F2178612}"/>
              </a:ext>
            </a:extLst>
          </p:cNvPr>
          <p:cNvGrpSpPr>
            <a:grpSpLocks/>
          </p:cNvGrpSpPr>
          <p:nvPr/>
        </p:nvGrpSpPr>
        <p:grpSpPr bwMode="auto">
          <a:xfrm>
            <a:off x="1738313" y="3219450"/>
            <a:ext cx="1104900" cy="706438"/>
            <a:chOff x="905" y="2003"/>
            <a:chExt cx="696" cy="445"/>
          </a:xfrm>
        </p:grpSpPr>
        <p:sp>
          <p:nvSpPr>
            <p:cNvPr id="43031" name="Rectangle 52">
              <a:extLst>
                <a:ext uri="{FF2B5EF4-FFF2-40B4-BE49-F238E27FC236}">
                  <a16:creationId xmlns:a16="http://schemas.microsoft.com/office/drawing/2014/main" id="{E46C4B02-FDED-4991-80C7-A261AA989516}"/>
                </a:ext>
              </a:extLst>
            </p:cNvPr>
            <p:cNvSpPr>
              <a:spLocks noChangeArrowheads="1"/>
            </p:cNvSpPr>
            <p:nvPr/>
          </p:nvSpPr>
          <p:spPr bwMode="auto">
            <a:xfrm>
              <a:off x="905" y="2266"/>
              <a:ext cx="6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800" b="1">
                  <a:solidFill>
                    <a:srgbClr val="000066"/>
                  </a:solidFill>
                </a:rPr>
                <a:t>Repositorio de proyecto</a:t>
              </a:r>
              <a:endParaRPr lang="es-ES" altLang="es-ES" sz="800" b="1">
                <a:solidFill>
                  <a:srgbClr val="000066"/>
                </a:solidFill>
              </a:endParaRPr>
            </a:p>
          </p:txBody>
        </p:sp>
        <p:pic>
          <p:nvPicPr>
            <p:cNvPr id="43032" name="Picture 53">
              <a:extLst>
                <a:ext uri="{FF2B5EF4-FFF2-40B4-BE49-F238E27FC236}">
                  <a16:creationId xmlns:a16="http://schemas.microsoft.com/office/drawing/2014/main" id="{15DFA695-7330-4828-8A88-7CACCB7080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 y="2003"/>
              <a:ext cx="33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21" name="Group 68">
            <a:extLst>
              <a:ext uri="{FF2B5EF4-FFF2-40B4-BE49-F238E27FC236}">
                <a16:creationId xmlns:a16="http://schemas.microsoft.com/office/drawing/2014/main" id="{D381006B-42A6-4A9F-B535-570AC279096C}"/>
              </a:ext>
            </a:extLst>
          </p:cNvPr>
          <p:cNvGrpSpPr>
            <a:grpSpLocks/>
          </p:cNvGrpSpPr>
          <p:nvPr/>
        </p:nvGrpSpPr>
        <p:grpSpPr bwMode="auto">
          <a:xfrm>
            <a:off x="903288" y="3213100"/>
            <a:ext cx="935037" cy="792163"/>
            <a:chOff x="379" y="1999"/>
            <a:chExt cx="589" cy="499"/>
          </a:xfrm>
        </p:grpSpPr>
        <p:pic>
          <p:nvPicPr>
            <p:cNvPr id="43029" name="Picture 54">
              <a:extLst>
                <a:ext uri="{FF2B5EF4-FFF2-40B4-BE49-F238E27FC236}">
                  <a16:creationId xmlns:a16="http://schemas.microsoft.com/office/drawing/2014/main" id="{9EE0E638-213B-4D6C-BFB3-D1E7226A6D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 y="1999"/>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30" name="Rectangle 55">
              <a:extLst>
                <a:ext uri="{FF2B5EF4-FFF2-40B4-BE49-F238E27FC236}">
                  <a16:creationId xmlns:a16="http://schemas.microsoft.com/office/drawing/2014/main" id="{62E23ADF-99A2-4553-B725-CEC8A9824ABE}"/>
                </a:ext>
              </a:extLst>
            </p:cNvPr>
            <p:cNvSpPr>
              <a:spLocks noChangeArrowheads="1"/>
            </p:cNvSpPr>
            <p:nvPr/>
          </p:nvSpPr>
          <p:spPr bwMode="auto">
            <a:xfrm>
              <a:off x="379" y="2254"/>
              <a:ext cx="58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800" b="1">
                  <a:solidFill>
                    <a:srgbClr val="000066"/>
                  </a:solidFill>
                </a:rPr>
                <a:t>Ejecución, seguimiento y Control</a:t>
              </a:r>
              <a:endParaRPr lang="es-ES" altLang="es-ES" sz="800" b="1">
                <a:solidFill>
                  <a:srgbClr val="000066"/>
                </a:solidFill>
              </a:endParaRPr>
            </a:p>
          </p:txBody>
        </p:sp>
      </p:grpSp>
      <p:cxnSp>
        <p:nvCxnSpPr>
          <p:cNvPr id="43022" name="AutoShape 56">
            <a:extLst>
              <a:ext uri="{FF2B5EF4-FFF2-40B4-BE49-F238E27FC236}">
                <a16:creationId xmlns:a16="http://schemas.microsoft.com/office/drawing/2014/main" id="{D9629A77-FB9D-4CC9-A463-BD72151646DB}"/>
              </a:ext>
            </a:extLst>
          </p:cNvPr>
          <p:cNvCxnSpPr>
            <a:cxnSpLocks noChangeShapeType="1"/>
          </p:cNvCxnSpPr>
          <p:nvPr/>
        </p:nvCxnSpPr>
        <p:spPr bwMode="auto">
          <a:xfrm flipV="1">
            <a:off x="1789113" y="3430588"/>
            <a:ext cx="204787" cy="111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23" name="AutoShape 58">
            <a:extLst>
              <a:ext uri="{FF2B5EF4-FFF2-40B4-BE49-F238E27FC236}">
                <a16:creationId xmlns:a16="http://schemas.microsoft.com/office/drawing/2014/main" id="{6191AEDE-DA4A-4338-A364-EBAA74770B22}"/>
              </a:ext>
            </a:extLst>
          </p:cNvPr>
          <p:cNvCxnSpPr>
            <a:cxnSpLocks noChangeShapeType="1"/>
            <a:endCxn id="43036" idx="1"/>
          </p:cNvCxnSpPr>
          <p:nvPr/>
        </p:nvCxnSpPr>
        <p:spPr bwMode="auto">
          <a:xfrm flipV="1">
            <a:off x="2517775" y="3414713"/>
            <a:ext cx="349250" cy="15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024" name="Rectangle 59">
            <a:extLst>
              <a:ext uri="{FF2B5EF4-FFF2-40B4-BE49-F238E27FC236}">
                <a16:creationId xmlns:a16="http://schemas.microsoft.com/office/drawing/2014/main" id="{B0A2FE01-6BB6-4088-AFF7-8C2AE9C750FF}"/>
              </a:ext>
            </a:extLst>
          </p:cNvPr>
          <p:cNvSpPr>
            <a:spLocks noChangeArrowheads="1"/>
          </p:cNvSpPr>
          <p:nvPr/>
        </p:nvSpPr>
        <p:spPr bwMode="auto">
          <a:xfrm>
            <a:off x="6227763" y="3644900"/>
            <a:ext cx="11049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800" b="1">
                <a:solidFill>
                  <a:srgbClr val="000066"/>
                </a:solidFill>
              </a:rPr>
              <a:t>Repositorio de proyecto</a:t>
            </a:r>
            <a:endParaRPr lang="es-ES" altLang="es-ES" sz="800" b="1">
              <a:solidFill>
                <a:srgbClr val="000066"/>
              </a:solidFill>
            </a:endParaRPr>
          </a:p>
        </p:txBody>
      </p:sp>
      <p:grpSp>
        <p:nvGrpSpPr>
          <p:cNvPr id="43025" name="Group 70">
            <a:extLst>
              <a:ext uri="{FF2B5EF4-FFF2-40B4-BE49-F238E27FC236}">
                <a16:creationId xmlns:a16="http://schemas.microsoft.com/office/drawing/2014/main" id="{AD247457-6ED2-4016-80D1-821CA0A4CDAB}"/>
              </a:ext>
            </a:extLst>
          </p:cNvPr>
          <p:cNvGrpSpPr>
            <a:grpSpLocks/>
          </p:cNvGrpSpPr>
          <p:nvPr/>
        </p:nvGrpSpPr>
        <p:grpSpPr bwMode="auto">
          <a:xfrm>
            <a:off x="7451725" y="3090863"/>
            <a:ext cx="935038" cy="1014412"/>
            <a:chOff x="4694" y="1947"/>
            <a:chExt cx="589" cy="639"/>
          </a:xfrm>
        </p:grpSpPr>
        <p:sp>
          <p:nvSpPr>
            <p:cNvPr id="43027" name="Rectangle 61">
              <a:extLst>
                <a:ext uri="{FF2B5EF4-FFF2-40B4-BE49-F238E27FC236}">
                  <a16:creationId xmlns:a16="http://schemas.microsoft.com/office/drawing/2014/main" id="{AE31D476-9663-41A3-A459-97D67B1E1297}"/>
                </a:ext>
              </a:extLst>
            </p:cNvPr>
            <p:cNvSpPr>
              <a:spLocks noChangeArrowheads="1"/>
            </p:cNvSpPr>
            <p:nvPr/>
          </p:nvSpPr>
          <p:spPr bwMode="auto">
            <a:xfrm>
              <a:off x="4694" y="2342"/>
              <a:ext cx="58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800" b="1">
                  <a:solidFill>
                    <a:srgbClr val="000066"/>
                  </a:solidFill>
                </a:rPr>
                <a:t>Gerencia de Servicio Empresa</a:t>
              </a:r>
              <a:endParaRPr lang="es-ES" altLang="es-ES" sz="800" b="1">
                <a:solidFill>
                  <a:srgbClr val="000066"/>
                </a:solidFill>
              </a:endParaRPr>
            </a:p>
          </p:txBody>
        </p:sp>
        <p:pic>
          <p:nvPicPr>
            <p:cNvPr id="43028" name="Picture 62">
              <a:extLst>
                <a:ext uri="{FF2B5EF4-FFF2-40B4-BE49-F238E27FC236}">
                  <a16:creationId xmlns:a16="http://schemas.microsoft.com/office/drawing/2014/main" id="{6E4BF733-070D-48AC-A794-81D1F24833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9" y="1947"/>
              <a:ext cx="544"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3026" name="AutoShape 63">
            <a:extLst>
              <a:ext uri="{FF2B5EF4-FFF2-40B4-BE49-F238E27FC236}">
                <a16:creationId xmlns:a16="http://schemas.microsoft.com/office/drawing/2014/main" id="{65B3F825-1091-4D3E-9F59-C6BBF991BF16}"/>
              </a:ext>
            </a:extLst>
          </p:cNvPr>
          <p:cNvCxnSpPr>
            <a:cxnSpLocks noChangeShapeType="1"/>
          </p:cNvCxnSpPr>
          <p:nvPr/>
        </p:nvCxnSpPr>
        <p:spPr bwMode="auto">
          <a:xfrm flipV="1">
            <a:off x="6997700" y="3406775"/>
            <a:ext cx="477838"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9" name="Rectangle 121">
            <a:extLst>
              <a:ext uri="{FF2B5EF4-FFF2-40B4-BE49-F238E27FC236}">
                <a16:creationId xmlns:a16="http://schemas.microsoft.com/office/drawing/2014/main" id="{453A58D9-15AA-445A-A736-3C288C0BB048}"/>
              </a:ext>
            </a:extLst>
          </p:cNvPr>
          <p:cNvSpPr>
            <a:spLocks noChangeArrowheads="1"/>
          </p:cNvSpPr>
          <p:nvPr/>
        </p:nvSpPr>
        <p:spPr bwMode="auto">
          <a:xfrm>
            <a:off x="107950" y="1196975"/>
            <a:ext cx="8915400" cy="5502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PE" altLang="es-ES"/>
          </a:p>
        </p:txBody>
      </p:sp>
      <p:sp>
        <p:nvSpPr>
          <p:cNvPr id="7172" name="Text Box 4">
            <a:extLst>
              <a:ext uri="{FF2B5EF4-FFF2-40B4-BE49-F238E27FC236}">
                <a16:creationId xmlns:a16="http://schemas.microsoft.com/office/drawing/2014/main" id="{EE03B9E4-CAB8-468D-B525-768C0915135F}"/>
              </a:ext>
            </a:extLst>
          </p:cNvPr>
          <p:cNvSpPr txBox="1">
            <a:spLocks noChangeArrowheads="1"/>
          </p:cNvSpPr>
          <p:nvPr/>
        </p:nvSpPr>
        <p:spPr bwMode="auto">
          <a:xfrm>
            <a:off x="611188" y="1628775"/>
            <a:ext cx="7875587"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s-PE" altLang="es-ES" sz="4800">
                <a:solidFill>
                  <a:srgbClr val="000066"/>
                </a:solidFill>
                <a:ea typeface="ＭＳ Ｐゴシック" panose="020B0600070205080204" pitchFamily="34" charset="-128"/>
              </a:rPr>
              <a:t>1. Objetivo y alcance del proceso</a:t>
            </a:r>
          </a:p>
        </p:txBody>
      </p:sp>
      <p:grpSp>
        <p:nvGrpSpPr>
          <p:cNvPr id="6148" name="Group 8">
            <a:extLst>
              <a:ext uri="{FF2B5EF4-FFF2-40B4-BE49-F238E27FC236}">
                <a16:creationId xmlns:a16="http://schemas.microsoft.com/office/drawing/2014/main" id="{5C5F92EE-8084-48C3-B9D9-8D12B0A2AA70}"/>
              </a:ext>
            </a:extLst>
          </p:cNvPr>
          <p:cNvGrpSpPr>
            <a:grpSpLocks/>
          </p:cNvGrpSpPr>
          <p:nvPr/>
        </p:nvGrpSpPr>
        <p:grpSpPr bwMode="auto">
          <a:xfrm>
            <a:off x="1128713" y="2247900"/>
            <a:ext cx="6884987" cy="3484563"/>
            <a:chOff x="711" y="1416"/>
            <a:chExt cx="4337" cy="2195"/>
          </a:xfrm>
        </p:grpSpPr>
        <p:sp>
          <p:nvSpPr>
            <p:cNvPr id="6150" name="Line 9">
              <a:extLst>
                <a:ext uri="{FF2B5EF4-FFF2-40B4-BE49-F238E27FC236}">
                  <a16:creationId xmlns:a16="http://schemas.microsoft.com/office/drawing/2014/main" id="{564A2B09-9CCC-4B42-B742-6C22FB7008E5}"/>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51" name="Line 10">
              <a:extLst>
                <a:ext uri="{FF2B5EF4-FFF2-40B4-BE49-F238E27FC236}">
                  <a16:creationId xmlns:a16="http://schemas.microsoft.com/office/drawing/2014/main" id="{9A80DC4C-CFC0-4B9B-8AF4-3E36FF05589C}"/>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52" name="Line 11">
              <a:extLst>
                <a:ext uri="{FF2B5EF4-FFF2-40B4-BE49-F238E27FC236}">
                  <a16:creationId xmlns:a16="http://schemas.microsoft.com/office/drawing/2014/main" id="{F2725E39-B35B-4A49-A0F6-FC20AC63E37D}"/>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53" name="Line 12">
              <a:extLst>
                <a:ext uri="{FF2B5EF4-FFF2-40B4-BE49-F238E27FC236}">
                  <a16:creationId xmlns:a16="http://schemas.microsoft.com/office/drawing/2014/main" id="{81B01BD3-029E-4033-8292-78A5FE4F3E5F}"/>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54" name="Line 13">
              <a:extLst>
                <a:ext uri="{FF2B5EF4-FFF2-40B4-BE49-F238E27FC236}">
                  <a16:creationId xmlns:a16="http://schemas.microsoft.com/office/drawing/2014/main" id="{B3627A9C-79B6-4738-AD29-524DC702B0E4}"/>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55" name="Line 14">
              <a:extLst>
                <a:ext uri="{FF2B5EF4-FFF2-40B4-BE49-F238E27FC236}">
                  <a16:creationId xmlns:a16="http://schemas.microsoft.com/office/drawing/2014/main" id="{0F02939A-4FF5-4EC9-A2A6-2A281648A6CE}"/>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56" name="Line 15">
              <a:extLst>
                <a:ext uri="{FF2B5EF4-FFF2-40B4-BE49-F238E27FC236}">
                  <a16:creationId xmlns:a16="http://schemas.microsoft.com/office/drawing/2014/main" id="{68E46677-8DF8-4A6B-9964-9A7B3E1D6C31}"/>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57" name="Line 16">
              <a:extLst>
                <a:ext uri="{FF2B5EF4-FFF2-40B4-BE49-F238E27FC236}">
                  <a16:creationId xmlns:a16="http://schemas.microsoft.com/office/drawing/2014/main" id="{9603CA66-2407-4F97-AFD1-14F5D044AA48}"/>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58" name="Line 17">
              <a:extLst>
                <a:ext uri="{FF2B5EF4-FFF2-40B4-BE49-F238E27FC236}">
                  <a16:creationId xmlns:a16="http://schemas.microsoft.com/office/drawing/2014/main" id="{0C2CE612-A5C6-408A-B88E-C900EC2E2AE4}"/>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59" name="Line 18">
              <a:extLst>
                <a:ext uri="{FF2B5EF4-FFF2-40B4-BE49-F238E27FC236}">
                  <a16:creationId xmlns:a16="http://schemas.microsoft.com/office/drawing/2014/main" id="{D27A32B8-EA9C-4017-9913-950F7C05628B}"/>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60" name="Line 19">
              <a:extLst>
                <a:ext uri="{FF2B5EF4-FFF2-40B4-BE49-F238E27FC236}">
                  <a16:creationId xmlns:a16="http://schemas.microsoft.com/office/drawing/2014/main" id="{B7F8A529-1451-4A4E-A5BD-98B469E28E8C}"/>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61" name="Line 20">
              <a:extLst>
                <a:ext uri="{FF2B5EF4-FFF2-40B4-BE49-F238E27FC236}">
                  <a16:creationId xmlns:a16="http://schemas.microsoft.com/office/drawing/2014/main" id="{60186214-E5EB-418C-9C3C-7E22474FE269}"/>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62" name="Line 21">
              <a:extLst>
                <a:ext uri="{FF2B5EF4-FFF2-40B4-BE49-F238E27FC236}">
                  <a16:creationId xmlns:a16="http://schemas.microsoft.com/office/drawing/2014/main" id="{E0C0195A-2E04-429A-8D28-D6B01F3AE83A}"/>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63" name="Line 22">
              <a:extLst>
                <a:ext uri="{FF2B5EF4-FFF2-40B4-BE49-F238E27FC236}">
                  <a16:creationId xmlns:a16="http://schemas.microsoft.com/office/drawing/2014/main" id="{503D19E7-296E-490D-91BF-084412F0CDDC}"/>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64" name="Line 23">
              <a:extLst>
                <a:ext uri="{FF2B5EF4-FFF2-40B4-BE49-F238E27FC236}">
                  <a16:creationId xmlns:a16="http://schemas.microsoft.com/office/drawing/2014/main" id="{78B080FC-88B6-403F-8A29-95ECBEC01AC1}"/>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65" name="Line 24">
              <a:extLst>
                <a:ext uri="{FF2B5EF4-FFF2-40B4-BE49-F238E27FC236}">
                  <a16:creationId xmlns:a16="http://schemas.microsoft.com/office/drawing/2014/main" id="{ED1DC8B8-447B-4D51-8578-C02E3DA28D51}"/>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66" name="Line 25">
              <a:extLst>
                <a:ext uri="{FF2B5EF4-FFF2-40B4-BE49-F238E27FC236}">
                  <a16:creationId xmlns:a16="http://schemas.microsoft.com/office/drawing/2014/main" id="{AE81CB0E-EE4F-4B62-8A63-CC814F9BC150}"/>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67" name="Line 26">
              <a:extLst>
                <a:ext uri="{FF2B5EF4-FFF2-40B4-BE49-F238E27FC236}">
                  <a16:creationId xmlns:a16="http://schemas.microsoft.com/office/drawing/2014/main" id="{7E6A06D6-275D-409E-8724-F4DD3C54B412}"/>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68" name="Line 27">
              <a:extLst>
                <a:ext uri="{FF2B5EF4-FFF2-40B4-BE49-F238E27FC236}">
                  <a16:creationId xmlns:a16="http://schemas.microsoft.com/office/drawing/2014/main" id="{DEB08D86-591D-4C06-A7E0-C2FF27BD3767}"/>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69" name="Line 28">
              <a:extLst>
                <a:ext uri="{FF2B5EF4-FFF2-40B4-BE49-F238E27FC236}">
                  <a16:creationId xmlns:a16="http://schemas.microsoft.com/office/drawing/2014/main" id="{A01B852E-CCDD-46FC-96E3-4135482A6A0C}"/>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70" name="Line 29">
              <a:extLst>
                <a:ext uri="{FF2B5EF4-FFF2-40B4-BE49-F238E27FC236}">
                  <a16:creationId xmlns:a16="http://schemas.microsoft.com/office/drawing/2014/main" id="{0773CACF-1031-47FE-AD74-51507ED5EBFB}"/>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71" name="Line 30">
              <a:extLst>
                <a:ext uri="{FF2B5EF4-FFF2-40B4-BE49-F238E27FC236}">
                  <a16:creationId xmlns:a16="http://schemas.microsoft.com/office/drawing/2014/main" id="{82901DF8-6506-4974-80B5-FB744991A06A}"/>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72" name="Line 31">
              <a:extLst>
                <a:ext uri="{FF2B5EF4-FFF2-40B4-BE49-F238E27FC236}">
                  <a16:creationId xmlns:a16="http://schemas.microsoft.com/office/drawing/2014/main" id="{ABF3FD36-4542-4F9F-A7E4-01E624270545}"/>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73" name="Line 32">
              <a:extLst>
                <a:ext uri="{FF2B5EF4-FFF2-40B4-BE49-F238E27FC236}">
                  <a16:creationId xmlns:a16="http://schemas.microsoft.com/office/drawing/2014/main" id="{B4AD073F-D742-49A9-8F46-19547E6CF69B}"/>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74" name="Line 33">
              <a:extLst>
                <a:ext uri="{FF2B5EF4-FFF2-40B4-BE49-F238E27FC236}">
                  <a16:creationId xmlns:a16="http://schemas.microsoft.com/office/drawing/2014/main" id="{370F1E9C-690A-4328-86C6-25B3046BDFED}"/>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75" name="Line 34">
              <a:extLst>
                <a:ext uri="{FF2B5EF4-FFF2-40B4-BE49-F238E27FC236}">
                  <a16:creationId xmlns:a16="http://schemas.microsoft.com/office/drawing/2014/main" id="{1B0DFD8A-1726-4D8D-920A-B50A653B1C8A}"/>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76" name="Line 35">
              <a:extLst>
                <a:ext uri="{FF2B5EF4-FFF2-40B4-BE49-F238E27FC236}">
                  <a16:creationId xmlns:a16="http://schemas.microsoft.com/office/drawing/2014/main" id="{FB72A94E-D7F1-45B2-B8B7-B3668A28C016}"/>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77" name="Line 36">
              <a:extLst>
                <a:ext uri="{FF2B5EF4-FFF2-40B4-BE49-F238E27FC236}">
                  <a16:creationId xmlns:a16="http://schemas.microsoft.com/office/drawing/2014/main" id="{C57AEAA8-B3CB-42D2-840C-F72F5F069668}"/>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78" name="Line 37">
              <a:extLst>
                <a:ext uri="{FF2B5EF4-FFF2-40B4-BE49-F238E27FC236}">
                  <a16:creationId xmlns:a16="http://schemas.microsoft.com/office/drawing/2014/main" id="{90DA38D3-B0F7-4795-B8E9-62F72AEA795A}"/>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79" name="Line 38">
              <a:extLst>
                <a:ext uri="{FF2B5EF4-FFF2-40B4-BE49-F238E27FC236}">
                  <a16:creationId xmlns:a16="http://schemas.microsoft.com/office/drawing/2014/main" id="{DF8390C2-A6E9-4791-BA11-EA7AC2B9ACE6}"/>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80" name="Line 39">
              <a:extLst>
                <a:ext uri="{FF2B5EF4-FFF2-40B4-BE49-F238E27FC236}">
                  <a16:creationId xmlns:a16="http://schemas.microsoft.com/office/drawing/2014/main" id="{3D32EE6D-4279-4516-9904-1BC01E7900F2}"/>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81" name="Line 40">
              <a:extLst>
                <a:ext uri="{FF2B5EF4-FFF2-40B4-BE49-F238E27FC236}">
                  <a16:creationId xmlns:a16="http://schemas.microsoft.com/office/drawing/2014/main" id="{B9B54E71-40ED-4FCB-96C5-0902674C022C}"/>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82" name="Line 41">
              <a:extLst>
                <a:ext uri="{FF2B5EF4-FFF2-40B4-BE49-F238E27FC236}">
                  <a16:creationId xmlns:a16="http://schemas.microsoft.com/office/drawing/2014/main" id="{0BA134A2-07FC-4809-BDE1-F388BEF1BDE6}"/>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83" name="Line 42">
              <a:extLst>
                <a:ext uri="{FF2B5EF4-FFF2-40B4-BE49-F238E27FC236}">
                  <a16:creationId xmlns:a16="http://schemas.microsoft.com/office/drawing/2014/main" id="{44459F4D-92DF-453F-BF5A-47A480797E41}"/>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84" name="Line 43">
              <a:extLst>
                <a:ext uri="{FF2B5EF4-FFF2-40B4-BE49-F238E27FC236}">
                  <a16:creationId xmlns:a16="http://schemas.microsoft.com/office/drawing/2014/main" id="{FF1AEDEC-853E-4269-99C8-1EAA4AC3391F}"/>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85" name="Line 44">
              <a:extLst>
                <a:ext uri="{FF2B5EF4-FFF2-40B4-BE49-F238E27FC236}">
                  <a16:creationId xmlns:a16="http://schemas.microsoft.com/office/drawing/2014/main" id="{E8EBEEA9-0F90-49B2-ADEB-BA58C4F2C9EE}"/>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86" name="Line 45">
              <a:extLst>
                <a:ext uri="{FF2B5EF4-FFF2-40B4-BE49-F238E27FC236}">
                  <a16:creationId xmlns:a16="http://schemas.microsoft.com/office/drawing/2014/main" id="{29BD3F54-7FF9-400B-A77F-B08AB7A12A5B}"/>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87" name="Line 46">
              <a:extLst>
                <a:ext uri="{FF2B5EF4-FFF2-40B4-BE49-F238E27FC236}">
                  <a16:creationId xmlns:a16="http://schemas.microsoft.com/office/drawing/2014/main" id="{AF021A1B-A5E5-44E6-92D8-AC4B43B6D59D}"/>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88" name="Line 47">
              <a:extLst>
                <a:ext uri="{FF2B5EF4-FFF2-40B4-BE49-F238E27FC236}">
                  <a16:creationId xmlns:a16="http://schemas.microsoft.com/office/drawing/2014/main" id="{F7BD59D1-9F4F-4048-BD04-8E0E43B71340}"/>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89" name="Line 48">
              <a:extLst>
                <a:ext uri="{FF2B5EF4-FFF2-40B4-BE49-F238E27FC236}">
                  <a16:creationId xmlns:a16="http://schemas.microsoft.com/office/drawing/2014/main" id="{1B0FE866-2BEF-489A-B791-928124A38310}"/>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90" name="Line 49">
              <a:extLst>
                <a:ext uri="{FF2B5EF4-FFF2-40B4-BE49-F238E27FC236}">
                  <a16:creationId xmlns:a16="http://schemas.microsoft.com/office/drawing/2014/main" id="{FE211FF8-FD2D-4849-A769-DA5B5208CC7E}"/>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91" name="Line 50">
              <a:extLst>
                <a:ext uri="{FF2B5EF4-FFF2-40B4-BE49-F238E27FC236}">
                  <a16:creationId xmlns:a16="http://schemas.microsoft.com/office/drawing/2014/main" id="{023836B2-B8D5-4302-98F0-4704DEDF13B1}"/>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92" name="Line 51">
              <a:extLst>
                <a:ext uri="{FF2B5EF4-FFF2-40B4-BE49-F238E27FC236}">
                  <a16:creationId xmlns:a16="http://schemas.microsoft.com/office/drawing/2014/main" id="{F7FF2C8F-95C5-455E-9182-6F452512B0B9}"/>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93" name="Line 52">
              <a:extLst>
                <a:ext uri="{FF2B5EF4-FFF2-40B4-BE49-F238E27FC236}">
                  <a16:creationId xmlns:a16="http://schemas.microsoft.com/office/drawing/2014/main" id="{D02B1143-24B2-4BFC-9728-87E94E25C59B}"/>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94" name="Line 53">
              <a:extLst>
                <a:ext uri="{FF2B5EF4-FFF2-40B4-BE49-F238E27FC236}">
                  <a16:creationId xmlns:a16="http://schemas.microsoft.com/office/drawing/2014/main" id="{57BDBB5A-38C9-4D7C-9ED4-E2F45380BF91}"/>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95" name="Line 54">
              <a:extLst>
                <a:ext uri="{FF2B5EF4-FFF2-40B4-BE49-F238E27FC236}">
                  <a16:creationId xmlns:a16="http://schemas.microsoft.com/office/drawing/2014/main" id="{F53E3F57-F836-4811-9C22-93FD3F69E66E}"/>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96" name="Line 55">
              <a:extLst>
                <a:ext uri="{FF2B5EF4-FFF2-40B4-BE49-F238E27FC236}">
                  <a16:creationId xmlns:a16="http://schemas.microsoft.com/office/drawing/2014/main" id="{95B7DC09-2BF5-4E36-808A-86D7E0FE673D}"/>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97" name="Line 56">
              <a:extLst>
                <a:ext uri="{FF2B5EF4-FFF2-40B4-BE49-F238E27FC236}">
                  <a16:creationId xmlns:a16="http://schemas.microsoft.com/office/drawing/2014/main" id="{A3DD7164-A50B-475A-AC1D-4D4CFFB015F1}"/>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98" name="Line 57">
              <a:extLst>
                <a:ext uri="{FF2B5EF4-FFF2-40B4-BE49-F238E27FC236}">
                  <a16:creationId xmlns:a16="http://schemas.microsoft.com/office/drawing/2014/main" id="{798B2126-4FC4-4494-B94C-BACDE296051D}"/>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199" name="Line 58">
              <a:extLst>
                <a:ext uri="{FF2B5EF4-FFF2-40B4-BE49-F238E27FC236}">
                  <a16:creationId xmlns:a16="http://schemas.microsoft.com/office/drawing/2014/main" id="{98E55A5A-DEFE-48CF-91F2-F2FB32B1FDF5}"/>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00" name="Line 59">
              <a:extLst>
                <a:ext uri="{FF2B5EF4-FFF2-40B4-BE49-F238E27FC236}">
                  <a16:creationId xmlns:a16="http://schemas.microsoft.com/office/drawing/2014/main" id="{969E96D7-B4C7-44A6-B8A4-C220D8C7D88C}"/>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01" name="Line 60">
              <a:extLst>
                <a:ext uri="{FF2B5EF4-FFF2-40B4-BE49-F238E27FC236}">
                  <a16:creationId xmlns:a16="http://schemas.microsoft.com/office/drawing/2014/main" id="{ACB17589-DBC5-472A-B2F2-8F5EC4D44EFA}"/>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02" name="Line 61">
              <a:extLst>
                <a:ext uri="{FF2B5EF4-FFF2-40B4-BE49-F238E27FC236}">
                  <a16:creationId xmlns:a16="http://schemas.microsoft.com/office/drawing/2014/main" id="{A421C055-99FF-4E05-BD58-825DA4250662}"/>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03" name="Line 62">
              <a:extLst>
                <a:ext uri="{FF2B5EF4-FFF2-40B4-BE49-F238E27FC236}">
                  <a16:creationId xmlns:a16="http://schemas.microsoft.com/office/drawing/2014/main" id="{6774D8DD-0A41-4740-B922-B51943D282AE}"/>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04" name="Line 63">
              <a:extLst>
                <a:ext uri="{FF2B5EF4-FFF2-40B4-BE49-F238E27FC236}">
                  <a16:creationId xmlns:a16="http://schemas.microsoft.com/office/drawing/2014/main" id="{ED4DA253-3587-4E09-9F16-32084F17AF26}"/>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05" name="Line 64">
              <a:extLst>
                <a:ext uri="{FF2B5EF4-FFF2-40B4-BE49-F238E27FC236}">
                  <a16:creationId xmlns:a16="http://schemas.microsoft.com/office/drawing/2014/main" id="{672D217D-031A-49C1-A8A3-33F9FDB0AF06}"/>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06" name="Line 65">
              <a:extLst>
                <a:ext uri="{FF2B5EF4-FFF2-40B4-BE49-F238E27FC236}">
                  <a16:creationId xmlns:a16="http://schemas.microsoft.com/office/drawing/2014/main" id="{2891EEC4-76E3-4F82-AD28-E3F38423D3AD}"/>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07" name="Line 66">
              <a:extLst>
                <a:ext uri="{FF2B5EF4-FFF2-40B4-BE49-F238E27FC236}">
                  <a16:creationId xmlns:a16="http://schemas.microsoft.com/office/drawing/2014/main" id="{98D6B963-5D1A-4959-AF68-B31F0563B163}"/>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08" name="Line 67">
              <a:extLst>
                <a:ext uri="{FF2B5EF4-FFF2-40B4-BE49-F238E27FC236}">
                  <a16:creationId xmlns:a16="http://schemas.microsoft.com/office/drawing/2014/main" id="{85B30C49-7554-47D7-8C45-DBD71ABCE0EF}"/>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09" name="Line 68">
              <a:extLst>
                <a:ext uri="{FF2B5EF4-FFF2-40B4-BE49-F238E27FC236}">
                  <a16:creationId xmlns:a16="http://schemas.microsoft.com/office/drawing/2014/main" id="{126E89DB-4E27-4946-A8AB-33C41E5BAB19}"/>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10" name="Line 69">
              <a:extLst>
                <a:ext uri="{FF2B5EF4-FFF2-40B4-BE49-F238E27FC236}">
                  <a16:creationId xmlns:a16="http://schemas.microsoft.com/office/drawing/2014/main" id="{A701B8B6-3E52-48A8-891F-A47FB8749FD9}"/>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11" name="Line 70">
              <a:extLst>
                <a:ext uri="{FF2B5EF4-FFF2-40B4-BE49-F238E27FC236}">
                  <a16:creationId xmlns:a16="http://schemas.microsoft.com/office/drawing/2014/main" id="{AA9962C2-0024-4725-8834-CA9A4A1F3581}"/>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12" name="Line 71">
              <a:extLst>
                <a:ext uri="{FF2B5EF4-FFF2-40B4-BE49-F238E27FC236}">
                  <a16:creationId xmlns:a16="http://schemas.microsoft.com/office/drawing/2014/main" id="{19FFD6F6-DC79-406D-A08D-E63BFA2AEA1A}"/>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13" name="Line 72">
              <a:extLst>
                <a:ext uri="{FF2B5EF4-FFF2-40B4-BE49-F238E27FC236}">
                  <a16:creationId xmlns:a16="http://schemas.microsoft.com/office/drawing/2014/main" id="{605C23A7-9609-49BF-9AE5-96E0AD4A51BE}"/>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14" name="Line 73">
              <a:extLst>
                <a:ext uri="{FF2B5EF4-FFF2-40B4-BE49-F238E27FC236}">
                  <a16:creationId xmlns:a16="http://schemas.microsoft.com/office/drawing/2014/main" id="{C0608FE7-EFBE-42F8-8AB9-2B8116EFBB35}"/>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15" name="Line 74">
              <a:extLst>
                <a:ext uri="{FF2B5EF4-FFF2-40B4-BE49-F238E27FC236}">
                  <a16:creationId xmlns:a16="http://schemas.microsoft.com/office/drawing/2014/main" id="{E7FDB070-BE1C-40EB-ADC9-EFB77C033DE4}"/>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16" name="Line 75">
              <a:extLst>
                <a:ext uri="{FF2B5EF4-FFF2-40B4-BE49-F238E27FC236}">
                  <a16:creationId xmlns:a16="http://schemas.microsoft.com/office/drawing/2014/main" id="{BA0B4E47-2214-4D56-A91E-83CF345FCD40}"/>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17" name="Line 76">
              <a:extLst>
                <a:ext uri="{FF2B5EF4-FFF2-40B4-BE49-F238E27FC236}">
                  <a16:creationId xmlns:a16="http://schemas.microsoft.com/office/drawing/2014/main" id="{280EBFD8-7EAB-47C6-A332-6764EFC7A745}"/>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18" name="Line 77">
              <a:extLst>
                <a:ext uri="{FF2B5EF4-FFF2-40B4-BE49-F238E27FC236}">
                  <a16:creationId xmlns:a16="http://schemas.microsoft.com/office/drawing/2014/main" id="{CBFBC7F3-B23C-47B5-9027-7DCFFEE2D788}"/>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19" name="Line 78">
              <a:extLst>
                <a:ext uri="{FF2B5EF4-FFF2-40B4-BE49-F238E27FC236}">
                  <a16:creationId xmlns:a16="http://schemas.microsoft.com/office/drawing/2014/main" id="{C20176DC-9F43-420A-A33F-594D8AF1CC95}"/>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20" name="Line 79">
              <a:extLst>
                <a:ext uri="{FF2B5EF4-FFF2-40B4-BE49-F238E27FC236}">
                  <a16:creationId xmlns:a16="http://schemas.microsoft.com/office/drawing/2014/main" id="{2072ED45-91F2-488A-BDA9-D7AA06E8B3A3}"/>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21" name="Line 80">
              <a:extLst>
                <a:ext uri="{FF2B5EF4-FFF2-40B4-BE49-F238E27FC236}">
                  <a16:creationId xmlns:a16="http://schemas.microsoft.com/office/drawing/2014/main" id="{EC6B6414-9D2E-4646-8E31-CC364A8D996C}"/>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22" name="Line 81">
              <a:extLst>
                <a:ext uri="{FF2B5EF4-FFF2-40B4-BE49-F238E27FC236}">
                  <a16:creationId xmlns:a16="http://schemas.microsoft.com/office/drawing/2014/main" id="{75305433-F754-4072-9280-8C9C58831FDF}"/>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23" name="Line 82">
              <a:extLst>
                <a:ext uri="{FF2B5EF4-FFF2-40B4-BE49-F238E27FC236}">
                  <a16:creationId xmlns:a16="http://schemas.microsoft.com/office/drawing/2014/main" id="{ADB60BBC-B062-428A-8296-0F9047577547}"/>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24" name="Line 83">
              <a:extLst>
                <a:ext uri="{FF2B5EF4-FFF2-40B4-BE49-F238E27FC236}">
                  <a16:creationId xmlns:a16="http://schemas.microsoft.com/office/drawing/2014/main" id="{6971B6CF-9FF3-48A9-8A59-F8316D65925B}"/>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25" name="Line 84">
              <a:extLst>
                <a:ext uri="{FF2B5EF4-FFF2-40B4-BE49-F238E27FC236}">
                  <a16:creationId xmlns:a16="http://schemas.microsoft.com/office/drawing/2014/main" id="{E60D9C71-59DA-4B77-9B6E-0A4B0E671D9E}"/>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26" name="Line 85">
              <a:extLst>
                <a:ext uri="{FF2B5EF4-FFF2-40B4-BE49-F238E27FC236}">
                  <a16:creationId xmlns:a16="http://schemas.microsoft.com/office/drawing/2014/main" id="{6FEE18BD-B5E0-49ED-A340-A119EF8D97B3}"/>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27" name="Line 86">
              <a:extLst>
                <a:ext uri="{FF2B5EF4-FFF2-40B4-BE49-F238E27FC236}">
                  <a16:creationId xmlns:a16="http://schemas.microsoft.com/office/drawing/2014/main" id="{D97CC957-B176-4F87-8D68-120B1806E14F}"/>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28" name="Line 87">
              <a:extLst>
                <a:ext uri="{FF2B5EF4-FFF2-40B4-BE49-F238E27FC236}">
                  <a16:creationId xmlns:a16="http://schemas.microsoft.com/office/drawing/2014/main" id="{6D6BAF1B-BFB7-49B5-A092-E69A3937CD9D}"/>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29" name="Line 88">
              <a:extLst>
                <a:ext uri="{FF2B5EF4-FFF2-40B4-BE49-F238E27FC236}">
                  <a16:creationId xmlns:a16="http://schemas.microsoft.com/office/drawing/2014/main" id="{E97018A3-F4BD-4A69-B611-280679AC572F}"/>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30" name="Line 89">
              <a:extLst>
                <a:ext uri="{FF2B5EF4-FFF2-40B4-BE49-F238E27FC236}">
                  <a16:creationId xmlns:a16="http://schemas.microsoft.com/office/drawing/2014/main" id="{5DCB48B0-6435-4A25-A5A9-9C7D2B13552E}"/>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31" name="Line 90">
              <a:extLst>
                <a:ext uri="{FF2B5EF4-FFF2-40B4-BE49-F238E27FC236}">
                  <a16:creationId xmlns:a16="http://schemas.microsoft.com/office/drawing/2014/main" id="{039D2DAE-2322-413B-BE60-68D615F866C2}"/>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32" name="Line 91">
              <a:extLst>
                <a:ext uri="{FF2B5EF4-FFF2-40B4-BE49-F238E27FC236}">
                  <a16:creationId xmlns:a16="http://schemas.microsoft.com/office/drawing/2014/main" id="{CE690CB7-0060-4877-9DDB-E31D80C9F2BA}"/>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33" name="Line 92">
              <a:extLst>
                <a:ext uri="{FF2B5EF4-FFF2-40B4-BE49-F238E27FC236}">
                  <a16:creationId xmlns:a16="http://schemas.microsoft.com/office/drawing/2014/main" id="{61D84935-3231-42A8-BD75-D7AE61599BFC}"/>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34" name="Line 93">
              <a:extLst>
                <a:ext uri="{FF2B5EF4-FFF2-40B4-BE49-F238E27FC236}">
                  <a16:creationId xmlns:a16="http://schemas.microsoft.com/office/drawing/2014/main" id="{7C231A76-08EE-410F-B727-03EA50CE4E04}"/>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35" name="Line 94">
              <a:extLst>
                <a:ext uri="{FF2B5EF4-FFF2-40B4-BE49-F238E27FC236}">
                  <a16:creationId xmlns:a16="http://schemas.microsoft.com/office/drawing/2014/main" id="{29CD807E-B0B0-4A13-8FC6-853F670F1602}"/>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36" name="Line 95">
              <a:extLst>
                <a:ext uri="{FF2B5EF4-FFF2-40B4-BE49-F238E27FC236}">
                  <a16:creationId xmlns:a16="http://schemas.microsoft.com/office/drawing/2014/main" id="{8830DA6D-F2BA-48F2-A319-71E468BAC467}"/>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37" name="Line 96">
              <a:extLst>
                <a:ext uri="{FF2B5EF4-FFF2-40B4-BE49-F238E27FC236}">
                  <a16:creationId xmlns:a16="http://schemas.microsoft.com/office/drawing/2014/main" id="{FD2DEA87-6F26-4369-A8CF-FEF76FF97352}"/>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38" name="Line 97">
              <a:extLst>
                <a:ext uri="{FF2B5EF4-FFF2-40B4-BE49-F238E27FC236}">
                  <a16:creationId xmlns:a16="http://schemas.microsoft.com/office/drawing/2014/main" id="{8BA5D199-B241-4DBE-9FE0-0D3A3E7970E6}"/>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39" name="Line 98">
              <a:extLst>
                <a:ext uri="{FF2B5EF4-FFF2-40B4-BE49-F238E27FC236}">
                  <a16:creationId xmlns:a16="http://schemas.microsoft.com/office/drawing/2014/main" id="{D900D1A2-C105-490B-9585-080EADB6600A}"/>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40" name="Line 99">
              <a:extLst>
                <a:ext uri="{FF2B5EF4-FFF2-40B4-BE49-F238E27FC236}">
                  <a16:creationId xmlns:a16="http://schemas.microsoft.com/office/drawing/2014/main" id="{CCCE33B4-A93B-47D3-AB0E-F0742835F80A}"/>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41" name="Line 100">
              <a:extLst>
                <a:ext uri="{FF2B5EF4-FFF2-40B4-BE49-F238E27FC236}">
                  <a16:creationId xmlns:a16="http://schemas.microsoft.com/office/drawing/2014/main" id="{792C0FD7-0941-4840-813C-4FF1A20F3401}"/>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42" name="Line 101">
              <a:extLst>
                <a:ext uri="{FF2B5EF4-FFF2-40B4-BE49-F238E27FC236}">
                  <a16:creationId xmlns:a16="http://schemas.microsoft.com/office/drawing/2014/main" id="{67716A16-1A60-468F-BBCD-69A5734F07D6}"/>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43" name="Line 102">
              <a:extLst>
                <a:ext uri="{FF2B5EF4-FFF2-40B4-BE49-F238E27FC236}">
                  <a16:creationId xmlns:a16="http://schemas.microsoft.com/office/drawing/2014/main" id="{59E42A67-CB28-4253-A733-38FFAC405887}"/>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44" name="Line 103">
              <a:extLst>
                <a:ext uri="{FF2B5EF4-FFF2-40B4-BE49-F238E27FC236}">
                  <a16:creationId xmlns:a16="http://schemas.microsoft.com/office/drawing/2014/main" id="{E4BB5B1B-D8BA-4000-B5EF-C19330A1A174}"/>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45" name="Line 104">
              <a:extLst>
                <a:ext uri="{FF2B5EF4-FFF2-40B4-BE49-F238E27FC236}">
                  <a16:creationId xmlns:a16="http://schemas.microsoft.com/office/drawing/2014/main" id="{9F8E66C8-1F42-482A-876D-16BD26EFE2FA}"/>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46" name="Line 105">
              <a:extLst>
                <a:ext uri="{FF2B5EF4-FFF2-40B4-BE49-F238E27FC236}">
                  <a16:creationId xmlns:a16="http://schemas.microsoft.com/office/drawing/2014/main" id="{F58083D8-B951-48C3-AF7F-8350E136892C}"/>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47" name="Line 106">
              <a:extLst>
                <a:ext uri="{FF2B5EF4-FFF2-40B4-BE49-F238E27FC236}">
                  <a16:creationId xmlns:a16="http://schemas.microsoft.com/office/drawing/2014/main" id="{ADD7C3F8-F9DD-4C49-9F8B-B59A8E48510F}"/>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48" name="Line 107">
              <a:extLst>
                <a:ext uri="{FF2B5EF4-FFF2-40B4-BE49-F238E27FC236}">
                  <a16:creationId xmlns:a16="http://schemas.microsoft.com/office/drawing/2014/main" id="{6F993BAC-CC6F-4F8D-B20A-E18037087DCC}"/>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49" name="Line 108">
              <a:extLst>
                <a:ext uri="{FF2B5EF4-FFF2-40B4-BE49-F238E27FC236}">
                  <a16:creationId xmlns:a16="http://schemas.microsoft.com/office/drawing/2014/main" id="{8A7BBFBE-10C7-4870-A05B-F52DBDBABE44}"/>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50" name="Line 109">
              <a:extLst>
                <a:ext uri="{FF2B5EF4-FFF2-40B4-BE49-F238E27FC236}">
                  <a16:creationId xmlns:a16="http://schemas.microsoft.com/office/drawing/2014/main" id="{5B0DC2B2-3C7D-433A-B958-206334E39C84}"/>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51" name="Line 110">
              <a:extLst>
                <a:ext uri="{FF2B5EF4-FFF2-40B4-BE49-F238E27FC236}">
                  <a16:creationId xmlns:a16="http://schemas.microsoft.com/office/drawing/2014/main" id="{915A2516-E477-4F2E-9F9A-051AF129C7A6}"/>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52" name="Line 111">
              <a:extLst>
                <a:ext uri="{FF2B5EF4-FFF2-40B4-BE49-F238E27FC236}">
                  <a16:creationId xmlns:a16="http://schemas.microsoft.com/office/drawing/2014/main" id="{0875EA95-4759-442A-909B-1A9C8DCF8897}"/>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53" name="Line 112">
              <a:extLst>
                <a:ext uri="{FF2B5EF4-FFF2-40B4-BE49-F238E27FC236}">
                  <a16:creationId xmlns:a16="http://schemas.microsoft.com/office/drawing/2014/main" id="{FC6B3CA8-6E46-4A2F-86B1-EED90EDF0B72}"/>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54" name="Line 113">
              <a:extLst>
                <a:ext uri="{FF2B5EF4-FFF2-40B4-BE49-F238E27FC236}">
                  <a16:creationId xmlns:a16="http://schemas.microsoft.com/office/drawing/2014/main" id="{B9797AC4-6170-4B37-B30E-DBD1A230E064}"/>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55" name="Line 114">
              <a:extLst>
                <a:ext uri="{FF2B5EF4-FFF2-40B4-BE49-F238E27FC236}">
                  <a16:creationId xmlns:a16="http://schemas.microsoft.com/office/drawing/2014/main" id="{58FDC11F-1F60-4168-AE3F-4DFAF037C1CF}"/>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56" name="Line 115">
              <a:extLst>
                <a:ext uri="{FF2B5EF4-FFF2-40B4-BE49-F238E27FC236}">
                  <a16:creationId xmlns:a16="http://schemas.microsoft.com/office/drawing/2014/main" id="{61203911-DFEA-4BCC-A01F-AA70E3B6C96E}"/>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57" name="Line 116">
              <a:extLst>
                <a:ext uri="{FF2B5EF4-FFF2-40B4-BE49-F238E27FC236}">
                  <a16:creationId xmlns:a16="http://schemas.microsoft.com/office/drawing/2014/main" id="{CC29DCEB-828A-47B1-8B88-A5AD336A5C04}"/>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58" name="Line 117">
              <a:extLst>
                <a:ext uri="{FF2B5EF4-FFF2-40B4-BE49-F238E27FC236}">
                  <a16:creationId xmlns:a16="http://schemas.microsoft.com/office/drawing/2014/main" id="{ADFDC8E4-7035-4724-90B2-86BA59BBB236}"/>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59" name="Line 118">
              <a:extLst>
                <a:ext uri="{FF2B5EF4-FFF2-40B4-BE49-F238E27FC236}">
                  <a16:creationId xmlns:a16="http://schemas.microsoft.com/office/drawing/2014/main" id="{5B56B35D-6EA9-4450-881A-BB26D81456E8}"/>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60" name="Line 119">
              <a:extLst>
                <a:ext uri="{FF2B5EF4-FFF2-40B4-BE49-F238E27FC236}">
                  <a16:creationId xmlns:a16="http://schemas.microsoft.com/office/drawing/2014/main" id="{13B3CBB3-61C2-4A4D-A8CB-27C4616D766C}"/>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6261" name="Line 120">
              <a:extLst>
                <a:ext uri="{FF2B5EF4-FFF2-40B4-BE49-F238E27FC236}">
                  <a16:creationId xmlns:a16="http://schemas.microsoft.com/office/drawing/2014/main" id="{43CA3056-B146-4DE7-933E-FFDF84681FBA}"/>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sp>
        <p:nvSpPr>
          <p:cNvPr id="6149" name="Text Box 123">
            <a:extLst>
              <a:ext uri="{FF2B5EF4-FFF2-40B4-BE49-F238E27FC236}">
                <a16:creationId xmlns:a16="http://schemas.microsoft.com/office/drawing/2014/main" id="{83C09E83-CA86-41EB-B95F-6CD65419F632}"/>
              </a:ext>
            </a:extLst>
          </p:cNvPr>
          <p:cNvSpPr txBox="1">
            <a:spLocks noChangeArrowheads="1"/>
          </p:cNvSpPr>
          <p:nvPr/>
        </p:nvSpPr>
        <p:spPr bwMode="auto">
          <a:xfrm>
            <a:off x="323850" y="5229225"/>
            <a:ext cx="8064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1000"/>
                                        <p:tgtEl>
                                          <p:spTgt spid="71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89"/>
                                        </p:tgtEl>
                                        <p:attrNameLst>
                                          <p:attrName>style.visibility</p:attrName>
                                        </p:attrNameLst>
                                      </p:cBhvr>
                                      <p:to>
                                        <p:strVal val="visible"/>
                                      </p:to>
                                    </p:set>
                                    <p:animEffect transition="in" filter="fade">
                                      <p:cBhvr>
                                        <p:cTn id="10" dur="1000"/>
                                        <p:tgtEl>
                                          <p:spTgt spid="7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9" grpId="0" animBg="1"/>
      <p:bldP spid="717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737" name="Group 121">
            <a:extLst>
              <a:ext uri="{FF2B5EF4-FFF2-40B4-BE49-F238E27FC236}">
                <a16:creationId xmlns:a16="http://schemas.microsoft.com/office/drawing/2014/main" id="{63F4FC73-40F8-4805-A78F-2A890312C1DD}"/>
              </a:ext>
            </a:extLst>
          </p:cNvPr>
          <p:cNvGraphicFramePr>
            <a:graphicFrameLocks noGrp="1"/>
          </p:cNvGraphicFramePr>
          <p:nvPr>
            <p:ph/>
          </p:nvPr>
        </p:nvGraphicFramePr>
        <p:xfrm>
          <a:off x="179388" y="1284288"/>
          <a:ext cx="8785225" cy="5140627"/>
        </p:xfrm>
        <a:graphic>
          <a:graphicData uri="http://schemas.openxmlformats.org/drawingml/2006/table">
            <a:tbl>
              <a:tblPr/>
              <a:tblGrid>
                <a:gridCol w="388937">
                  <a:extLst>
                    <a:ext uri="{9D8B030D-6E8A-4147-A177-3AD203B41FA5}">
                      <a16:colId xmlns:a16="http://schemas.microsoft.com/office/drawing/2014/main" val="20000"/>
                    </a:ext>
                  </a:extLst>
                </a:gridCol>
                <a:gridCol w="1363663">
                  <a:extLst>
                    <a:ext uri="{9D8B030D-6E8A-4147-A177-3AD203B41FA5}">
                      <a16:colId xmlns:a16="http://schemas.microsoft.com/office/drawing/2014/main" val="20001"/>
                    </a:ext>
                  </a:extLst>
                </a:gridCol>
                <a:gridCol w="1666875">
                  <a:extLst>
                    <a:ext uri="{9D8B030D-6E8A-4147-A177-3AD203B41FA5}">
                      <a16:colId xmlns:a16="http://schemas.microsoft.com/office/drawing/2014/main" val="20002"/>
                    </a:ext>
                  </a:extLst>
                </a:gridCol>
                <a:gridCol w="3997325">
                  <a:extLst>
                    <a:ext uri="{9D8B030D-6E8A-4147-A177-3AD203B41FA5}">
                      <a16:colId xmlns:a16="http://schemas.microsoft.com/office/drawing/2014/main" val="20003"/>
                    </a:ext>
                  </a:extLst>
                </a:gridCol>
                <a:gridCol w="1368425">
                  <a:extLst>
                    <a:ext uri="{9D8B030D-6E8A-4147-A177-3AD203B41FA5}">
                      <a16:colId xmlns:a16="http://schemas.microsoft.com/office/drawing/2014/main" val="20004"/>
                    </a:ext>
                  </a:extLst>
                </a:gridCol>
              </a:tblGrid>
              <a:tr h="5870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dirty="0">
                          <a:ln>
                            <a:noFill/>
                          </a:ln>
                          <a:solidFill>
                            <a:srgbClr val="000066"/>
                          </a:solidFill>
                          <a:effectLst/>
                          <a:latin typeface="Arial" pitchFamily="34" charset="0"/>
                        </a:rPr>
                        <a:t>#</a:t>
                      </a:r>
                      <a:endParaRPr kumimoji="0" lang="es-ES" sz="1400" b="1" i="0" u="none" strike="noStrike" cap="none" normalizeH="0" baseline="0" dirty="0">
                        <a:ln>
                          <a:noFill/>
                        </a:ln>
                        <a:solidFill>
                          <a:srgbClr val="000066"/>
                        </a:solidFill>
                        <a:effectLst/>
                        <a:latin typeface="Arial" pitchFamily="34" charset="0"/>
                      </a:endParaRPr>
                    </a:p>
                  </a:txBody>
                  <a:tcPr marT="45695" marB="45695" horzOverflow="overflow">
                    <a:lnL w="28575" cap="flat" cmpd="sng" algn="ctr">
                      <a:solidFill>
                        <a:schemeClr val="folHlink"/>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Rol del Responsable</a:t>
                      </a:r>
                      <a:endParaRPr kumimoji="0" lang="es-ES" sz="1400" b="1" i="0" u="none" strike="noStrike" cap="none" normalizeH="0" baseline="0">
                        <a:ln>
                          <a:noFill/>
                        </a:ln>
                        <a:solidFill>
                          <a:srgbClr val="000066"/>
                        </a:solidFill>
                        <a:effectLst/>
                        <a:latin typeface="Arial" pitchFamily="34" charset="0"/>
                      </a:endParaRPr>
                    </a:p>
                  </a:txBody>
                  <a:tcPr marT="45695" marB="456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Nombre de la Actividad</a:t>
                      </a:r>
                      <a:endParaRPr kumimoji="0" lang="es-ES" sz="1400" b="1" i="0" u="none" strike="noStrike" cap="none" normalizeH="0" baseline="0">
                        <a:ln>
                          <a:noFill/>
                        </a:ln>
                        <a:solidFill>
                          <a:srgbClr val="000066"/>
                        </a:solidFill>
                        <a:effectLst/>
                        <a:latin typeface="Arial" pitchFamily="34" charset="0"/>
                      </a:endParaRPr>
                    </a:p>
                  </a:txBody>
                  <a:tcPr marT="45695" marB="456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Descripción de la Actividad</a:t>
                      </a:r>
                      <a:endParaRPr kumimoji="0" lang="es-ES" sz="1400" b="1" i="0" u="none" strike="noStrike" cap="none" normalizeH="0" baseline="0">
                        <a:ln>
                          <a:noFill/>
                        </a:ln>
                        <a:solidFill>
                          <a:srgbClr val="000066"/>
                        </a:solidFill>
                        <a:effectLst/>
                        <a:latin typeface="Arial" pitchFamily="34" charset="0"/>
                      </a:endParaRPr>
                    </a:p>
                  </a:txBody>
                  <a:tcPr marT="45695" marB="456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1" i="0" u="none" strike="noStrike" cap="none" normalizeH="0" baseline="0">
                          <a:ln>
                            <a:noFill/>
                          </a:ln>
                          <a:solidFill>
                            <a:srgbClr val="000066"/>
                          </a:solidFill>
                          <a:effectLst/>
                          <a:latin typeface="Arial" pitchFamily="34" charset="0"/>
                        </a:rPr>
                        <a:t>Herramientas</a:t>
                      </a:r>
                      <a:endParaRPr kumimoji="0" lang="es-ES" sz="1400" b="1" i="0" u="none" strike="noStrike" cap="none" normalizeH="0" baseline="0">
                        <a:ln>
                          <a:noFill/>
                        </a:ln>
                        <a:solidFill>
                          <a:srgbClr val="000066"/>
                        </a:solidFill>
                        <a:effectLst/>
                        <a:latin typeface="Arial" pitchFamily="34" charset="0"/>
                      </a:endParaRPr>
                    </a:p>
                  </a:txBody>
                  <a:tcPr marT="45695" marB="45695" horzOverflow="overflow">
                    <a:lnL w="19050" cap="flat" cmpd="sng" algn="ctr">
                      <a:solidFill>
                        <a:schemeClr val="bg1"/>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r h="10422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1</a:t>
                      </a:r>
                      <a:endParaRPr kumimoji="0" lang="es-ES" sz="1400" b="0" i="0" u="none" strike="noStrike" cap="none" normalizeH="0" baseline="0">
                        <a:ln>
                          <a:noFill/>
                        </a:ln>
                        <a:solidFill>
                          <a:srgbClr val="000066"/>
                        </a:solidFill>
                        <a:effectLst/>
                        <a:latin typeface="Arial" pitchFamily="34" charset="0"/>
                      </a:endParaRPr>
                    </a:p>
                  </a:txBody>
                  <a:tcPr marT="45695" marB="45695"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Analista Líder</a:t>
                      </a:r>
                    </a:p>
                  </a:txBody>
                  <a:tcPr marT="45695" marB="45695"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Elaborar acta de aceptación y cierre del proyecto</a:t>
                      </a:r>
                    </a:p>
                  </a:txBody>
                  <a:tcPr marT="45695" marB="45695"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El Analista Líder elabora el acta de aceptación y cierre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dirty="0">
                          <a:ln>
                            <a:noFill/>
                          </a:ln>
                          <a:solidFill>
                            <a:srgbClr val="000066"/>
                          </a:solidFill>
                          <a:effectLst/>
                          <a:latin typeface="Arial" pitchFamily="34" charset="0"/>
                        </a:rPr>
                        <a:t>El Gerente de Fábrica y Coordinador Empresa revisan y acuerdan la versión final del acta de aceptación y cierre que luego es entregada al cliente.</a:t>
                      </a:r>
                    </a:p>
                  </a:txBody>
                  <a:tcPr marT="45695" marB="45695"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Plantilla Acta de cierre del proyecto</a:t>
                      </a:r>
                    </a:p>
                  </a:txBody>
                  <a:tcPr marT="45695" marB="45695"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68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2</a:t>
                      </a:r>
                      <a:endParaRPr kumimoji="0" lang="es-ES" sz="1400" b="0" i="0" u="none" strike="noStrike" cap="none" normalizeH="0" baseline="0">
                        <a:ln>
                          <a:noFill/>
                        </a:ln>
                        <a:solidFill>
                          <a:srgbClr val="000066"/>
                        </a:solidFill>
                        <a:effectLst/>
                        <a:latin typeface="Arial" pitchFamily="34" charset="0"/>
                      </a:endParaRPr>
                    </a:p>
                  </a:txBody>
                  <a:tcPr marT="45695" marB="45695"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Analista Líder</a:t>
                      </a:r>
                    </a:p>
                  </a:txBody>
                  <a:tcPr marT="45695" marB="45695"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Elaborar y revisar el relatorio del proyecto</a:t>
                      </a:r>
                      <a:endParaRPr kumimoji="0" lang="es-ES" sz="1200" b="0" i="0" u="none" strike="noStrike" cap="none" normalizeH="0" baseline="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a:ln>
                          <a:noFill/>
                        </a:ln>
                        <a:solidFill>
                          <a:srgbClr val="000066"/>
                        </a:solidFill>
                        <a:effectLst/>
                        <a:latin typeface="Arial" pitchFamily="34" charset="0"/>
                      </a:endParaRPr>
                    </a:p>
                  </a:txBody>
                  <a:tcPr marT="45695" marB="45695"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200" b="0" i="0" u="none" strike="noStrike" cap="none" normalizeH="0" baseline="0">
                          <a:ln>
                            <a:noFill/>
                          </a:ln>
                          <a:solidFill>
                            <a:srgbClr val="000066"/>
                          </a:solidFill>
                          <a:effectLst/>
                          <a:latin typeface="Arial" pitchFamily="34" charset="0"/>
                        </a:rPr>
                        <a:t>El Analista Líder elabora el relatorio del proyecto en base a la plantilla respectiva.</a:t>
                      </a:r>
                      <a:endParaRPr kumimoji="0" lang="es-ES" sz="1200" b="0" i="0" u="none" strike="noStrike" cap="none" normalizeH="0" baseline="0">
                        <a:ln>
                          <a:noFill/>
                        </a:ln>
                        <a:solidFill>
                          <a:srgbClr val="000066"/>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El relatorio del proyecto es presentado en la reunión de informe general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Durante el relatorio se analiza el resultado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Se consignan las brechas entre los planes y los resultados reales.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Se registra un resumen de las Lecciones Aprendidas, Buenos Ejemplos y Oportunidades de Mejora, que se han procesado en 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Se registra un resumen de la evaluación del personal y una encuesta de satisfacción del cliente.</a:t>
                      </a:r>
                    </a:p>
                  </a:txBody>
                  <a:tcPr marT="45695" marB="45695"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Plantilla Relatorio del proyecto</a:t>
                      </a:r>
                    </a:p>
                  </a:txBody>
                  <a:tcPr marT="45695" marB="45695"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19050"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22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b="0" i="0" u="none" strike="noStrike" cap="none" normalizeH="0" baseline="0">
                          <a:ln>
                            <a:noFill/>
                          </a:ln>
                          <a:solidFill>
                            <a:srgbClr val="000066"/>
                          </a:solidFill>
                          <a:effectLst/>
                          <a:latin typeface="Arial" pitchFamily="34" charset="0"/>
                        </a:rPr>
                        <a:t>3</a:t>
                      </a:r>
                      <a:endParaRPr kumimoji="0" lang="es-ES" sz="1400" b="0" i="0" u="none" strike="noStrike" cap="none" normalizeH="0" baseline="0">
                        <a:ln>
                          <a:noFill/>
                        </a:ln>
                        <a:solidFill>
                          <a:srgbClr val="000066"/>
                        </a:solidFill>
                        <a:effectLst/>
                        <a:latin typeface="Arial" pitchFamily="34" charset="0"/>
                      </a:endParaRPr>
                    </a:p>
                  </a:txBody>
                  <a:tcPr marT="45695" marB="45695" horzOverflow="overflow">
                    <a:lnL w="28575"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Gestor de la Configuración</a:t>
                      </a:r>
                    </a:p>
                  </a:txBody>
                  <a:tcPr marT="45695" marB="45695"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200" b="0" i="0" u="none" strike="noStrike" cap="none" normalizeH="0" baseline="0">
                          <a:ln>
                            <a:noFill/>
                          </a:ln>
                          <a:solidFill>
                            <a:srgbClr val="000066"/>
                          </a:solidFill>
                          <a:effectLst/>
                          <a:latin typeface="Arial" pitchFamily="34" charset="0"/>
                        </a:rPr>
                        <a:t>Proceso de Gestión de Configuración - Realizar Control de Cambios a Baselines</a:t>
                      </a:r>
                    </a:p>
                  </a:txBody>
                  <a:tcPr marT="45695" marB="45695"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a:ln>
                            <a:noFill/>
                          </a:ln>
                          <a:solidFill>
                            <a:srgbClr val="000066"/>
                          </a:solidFill>
                          <a:effectLst/>
                          <a:latin typeface="Arial" pitchFamily="34" charset="0"/>
                        </a:rPr>
                        <a:t>- Genera baselines de los entregables del proyecto de acuerdo al Proceso de Gestión de Configuración – Subproceso Realizar Control de Cambios a Baselines.</a:t>
                      </a:r>
                      <a:endParaRPr kumimoji="0" lang="es-ES" sz="1200" b="0" i="0" u="none" strike="noStrike" cap="none" normalizeH="0" baseline="0">
                        <a:ln>
                          <a:noFill/>
                        </a:ln>
                        <a:solidFill>
                          <a:srgbClr val="000066"/>
                        </a:solidFill>
                        <a:effectLst/>
                        <a:latin typeface="Arial" pitchFamily="34" charset="0"/>
                      </a:endParaRPr>
                    </a:p>
                  </a:txBody>
                  <a:tcPr marT="45695" marB="45695"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Plantilla Matriz de entregables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200" b="0" i="0" u="none" strike="noStrike" cap="none" normalizeH="0" baseline="0">
                          <a:ln>
                            <a:noFill/>
                          </a:ln>
                          <a:solidFill>
                            <a:srgbClr val="000066"/>
                          </a:solidFill>
                          <a:effectLst/>
                          <a:latin typeface="Arial" pitchFamily="34" charset="0"/>
                        </a:rPr>
                        <a:t>Proceso de Gestión de configuración. </a:t>
                      </a:r>
                      <a:endParaRPr kumimoji="0" lang="es-ES" sz="2800" b="0" i="0" u="none" strike="noStrike" cap="none" normalizeH="0" baseline="0">
                        <a:ln>
                          <a:noFill/>
                        </a:ln>
                        <a:solidFill>
                          <a:srgbClr val="000066"/>
                        </a:solidFill>
                        <a:effectLst/>
                        <a:latin typeface="Arial" pitchFamily="34" charset="0"/>
                      </a:endParaRPr>
                    </a:p>
                  </a:txBody>
                  <a:tcPr marT="45695" marB="45695" horzOverflow="overflow">
                    <a:lnL w="12700" cap="flat" cmpd="sng" algn="ctr">
                      <a:solidFill>
                        <a:schemeClr val="folHlink"/>
                      </a:solidFill>
                      <a:prstDash val="solid"/>
                      <a:round/>
                      <a:headEnd type="none" w="med" len="med"/>
                      <a:tailEnd type="none" w="med" len="med"/>
                    </a:lnL>
                    <a:lnR w="28575" cap="flat" cmpd="sng" algn="ctr">
                      <a:solidFill>
                        <a:schemeClr val="folHlink"/>
                      </a:solidFill>
                      <a:prstDash val="solid"/>
                      <a:round/>
                      <a:headEnd type="none" w="med" len="med"/>
                      <a:tailEnd type="none" w="med" len="med"/>
                    </a:lnR>
                    <a:lnT w="19050"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4070" name="AutoShape 59">
            <a:extLst>
              <a:ext uri="{FF2B5EF4-FFF2-40B4-BE49-F238E27FC236}">
                <a16:creationId xmlns:a16="http://schemas.microsoft.com/office/drawing/2014/main" id="{7B7BE77A-A478-478A-8295-02E4CDDB399D}"/>
              </a:ext>
            </a:extLst>
          </p:cNvPr>
          <p:cNvSpPr>
            <a:spLocks noChangeArrowheads="1"/>
          </p:cNvSpPr>
          <p:nvPr/>
        </p:nvSpPr>
        <p:spPr bwMode="auto">
          <a:xfrm>
            <a:off x="368300" y="5976938"/>
            <a:ext cx="1008063" cy="287337"/>
          </a:xfrm>
          <a:prstGeom prst="flowChartAlternateProcess">
            <a:avLst/>
          </a:prstGeom>
          <a:solidFill>
            <a:srgbClr val="99CC00"/>
          </a:solidFill>
          <a:ln w="9525">
            <a:solidFill>
              <a:srgbClr val="99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solidFill>
                  <a:srgbClr val="000066"/>
                </a:solidFill>
                <a:hlinkClick r:id="rId2" action="ppaction://hlinksldjump"/>
              </a:rPr>
              <a:t>Regresar</a:t>
            </a:r>
            <a:endParaRPr lang="es-ES" altLang="es-ES" sz="1200">
              <a:solidFill>
                <a:srgbClr val="000066"/>
              </a:solidFill>
            </a:endParaRPr>
          </a:p>
        </p:txBody>
      </p:sp>
      <p:sp>
        <p:nvSpPr>
          <p:cNvPr id="44071" name="Text Box 110">
            <a:extLst>
              <a:ext uri="{FF2B5EF4-FFF2-40B4-BE49-F238E27FC236}">
                <a16:creationId xmlns:a16="http://schemas.microsoft.com/office/drawing/2014/main" id="{CB100789-424C-452C-AAA0-880AF0C188DF}"/>
              </a:ext>
            </a:extLst>
          </p:cNvPr>
          <p:cNvSpPr txBox="1">
            <a:spLocks noChangeArrowheads="1"/>
          </p:cNvSpPr>
          <p:nvPr/>
        </p:nvSpPr>
        <p:spPr bwMode="auto">
          <a:xfrm>
            <a:off x="1352550" y="188913"/>
            <a:ext cx="7612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200">
                <a:solidFill>
                  <a:schemeClr val="bg1"/>
                </a:solidFill>
              </a:rPr>
              <a:t>Actividades del Subproceso de Cierre</a:t>
            </a:r>
            <a:endParaRPr lang="es-ES" altLang="es-ES" sz="3200" b="1">
              <a:solidFill>
                <a:schemeClr val="bg1"/>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E5CE173-A513-4844-A952-409E1A9CD860}"/>
              </a:ext>
            </a:extLst>
          </p:cNvPr>
          <p:cNvSpPr>
            <a:spLocks noChangeArrowheads="1"/>
          </p:cNvSpPr>
          <p:nvPr/>
        </p:nvSpPr>
        <p:spPr bwMode="auto">
          <a:xfrm>
            <a:off x="114300" y="1238250"/>
            <a:ext cx="8915400" cy="5502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sp>
        <p:nvSpPr>
          <p:cNvPr id="43011" name="Text Box 3">
            <a:extLst>
              <a:ext uri="{FF2B5EF4-FFF2-40B4-BE49-F238E27FC236}">
                <a16:creationId xmlns:a16="http://schemas.microsoft.com/office/drawing/2014/main" id="{E695D20A-851F-467D-B7DA-82CF3B2998D1}"/>
              </a:ext>
            </a:extLst>
          </p:cNvPr>
          <p:cNvSpPr txBox="1">
            <a:spLocks noChangeArrowheads="1"/>
          </p:cNvSpPr>
          <p:nvPr/>
        </p:nvSpPr>
        <p:spPr bwMode="auto">
          <a:xfrm>
            <a:off x="179388" y="1557338"/>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n-US" altLang="es-ES" sz="4800">
                <a:solidFill>
                  <a:srgbClr val="000066"/>
                </a:solidFill>
                <a:ea typeface="ＭＳ Ｐゴシック" panose="020B0600070205080204" pitchFamily="34" charset="-128"/>
              </a:rPr>
              <a:t>6. Métricas del proceso</a:t>
            </a:r>
          </a:p>
        </p:txBody>
      </p:sp>
      <p:grpSp>
        <p:nvGrpSpPr>
          <p:cNvPr id="45060" name="Group 7">
            <a:extLst>
              <a:ext uri="{FF2B5EF4-FFF2-40B4-BE49-F238E27FC236}">
                <a16:creationId xmlns:a16="http://schemas.microsoft.com/office/drawing/2014/main" id="{A6F38D77-E246-4173-A131-E39C5AAADB1A}"/>
              </a:ext>
            </a:extLst>
          </p:cNvPr>
          <p:cNvGrpSpPr>
            <a:grpSpLocks/>
          </p:cNvGrpSpPr>
          <p:nvPr/>
        </p:nvGrpSpPr>
        <p:grpSpPr bwMode="auto">
          <a:xfrm>
            <a:off x="1128713" y="2247900"/>
            <a:ext cx="6884987" cy="3484563"/>
            <a:chOff x="711" y="1416"/>
            <a:chExt cx="4337" cy="2195"/>
          </a:xfrm>
        </p:grpSpPr>
        <p:sp>
          <p:nvSpPr>
            <p:cNvPr id="45061" name="Line 8">
              <a:extLst>
                <a:ext uri="{FF2B5EF4-FFF2-40B4-BE49-F238E27FC236}">
                  <a16:creationId xmlns:a16="http://schemas.microsoft.com/office/drawing/2014/main" id="{EFEF396F-4163-4E05-9B9D-87E590ECA2F9}"/>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62" name="Line 9">
              <a:extLst>
                <a:ext uri="{FF2B5EF4-FFF2-40B4-BE49-F238E27FC236}">
                  <a16:creationId xmlns:a16="http://schemas.microsoft.com/office/drawing/2014/main" id="{D7EE2E2D-992F-4725-A4E9-0FA2A7E50734}"/>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63" name="Line 10">
              <a:extLst>
                <a:ext uri="{FF2B5EF4-FFF2-40B4-BE49-F238E27FC236}">
                  <a16:creationId xmlns:a16="http://schemas.microsoft.com/office/drawing/2014/main" id="{6782FF1D-C74C-4B26-A9B3-0854DFB3D5BC}"/>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64" name="Line 11">
              <a:extLst>
                <a:ext uri="{FF2B5EF4-FFF2-40B4-BE49-F238E27FC236}">
                  <a16:creationId xmlns:a16="http://schemas.microsoft.com/office/drawing/2014/main" id="{A8AEC2B7-6B14-431D-A8BB-9B1823224B9B}"/>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65" name="Line 12">
              <a:extLst>
                <a:ext uri="{FF2B5EF4-FFF2-40B4-BE49-F238E27FC236}">
                  <a16:creationId xmlns:a16="http://schemas.microsoft.com/office/drawing/2014/main" id="{6E2120F8-A102-478F-831C-1AB4704CF2A4}"/>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66" name="Line 13">
              <a:extLst>
                <a:ext uri="{FF2B5EF4-FFF2-40B4-BE49-F238E27FC236}">
                  <a16:creationId xmlns:a16="http://schemas.microsoft.com/office/drawing/2014/main" id="{DD9D105E-2130-48C2-885F-B21C46FE7B67}"/>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67" name="Line 14">
              <a:extLst>
                <a:ext uri="{FF2B5EF4-FFF2-40B4-BE49-F238E27FC236}">
                  <a16:creationId xmlns:a16="http://schemas.microsoft.com/office/drawing/2014/main" id="{D4EE91B6-6922-48A7-AAB3-0099219180FA}"/>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68" name="Line 15">
              <a:extLst>
                <a:ext uri="{FF2B5EF4-FFF2-40B4-BE49-F238E27FC236}">
                  <a16:creationId xmlns:a16="http://schemas.microsoft.com/office/drawing/2014/main" id="{B3B91B05-411E-46A4-BEA1-FC05D3C9D784}"/>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69" name="Line 16">
              <a:extLst>
                <a:ext uri="{FF2B5EF4-FFF2-40B4-BE49-F238E27FC236}">
                  <a16:creationId xmlns:a16="http://schemas.microsoft.com/office/drawing/2014/main" id="{77056B92-F853-4169-BD41-CB652E4C4BD3}"/>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70" name="Line 17">
              <a:extLst>
                <a:ext uri="{FF2B5EF4-FFF2-40B4-BE49-F238E27FC236}">
                  <a16:creationId xmlns:a16="http://schemas.microsoft.com/office/drawing/2014/main" id="{C760631B-1696-4F14-8069-8DA6D8324412}"/>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71" name="Line 18">
              <a:extLst>
                <a:ext uri="{FF2B5EF4-FFF2-40B4-BE49-F238E27FC236}">
                  <a16:creationId xmlns:a16="http://schemas.microsoft.com/office/drawing/2014/main" id="{6B1C88A7-C33E-42AC-8DB8-845973194083}"/>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72" name="Line 19">
              <a:extLst>
                <a:ext uri="{FF2B5EF4-FFF2-40B4-BE49-F238E27FC236}">
                  <a16:creationId xmlns:a16="http://schemas.microsoft.com/office/drawing/2014/main" id="{0637E1BC-2C5A-4136-84E1-AD25A12BCAAA}"/>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73" name="Line 20">
              <a:extLst>
                <a:ext uri="{FF2B5EF4-FFF2-40B4-BE49-F238E27FC236}">
                  <a16:creationId xmlns:a16="http://schemas.microsoft.com/office/drawing/2014/main" id="{F8BF2E70-A97E-4417-B92B-BF2BB24F1094}"/>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74" name="Line 21">
              <a:extLst>
                <a:ext uri="{FF2B5EF4-FFF2-40B4-BE49-F238E27FC236}">
                  <a16:creationId xmlns:a16="http://schemas.microsoft.com/office/drawing/2014/main" id="{459D52EE-8C8B-4710-B94C-B7818EF13A53}"/>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75" name="Line 22">
              <a:extLst>
                <a:ext uri="{FF2B5EF4-FFF2-40B4-BE49-F238E27FC236}">
                  <a16:creationId xmlns:a16="http://schemas.microsoft.com/office/drawing/2014/main" id="{6BA9F46C-1C0E-4EBE-B766-EC7094C0E3A9}"/>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76" name="Line 23">
              <a:extLst>
                <a:ext uri="{FF2B5EF4-FFF2-40B4-BE49-F238E27FC236}">
                  <a16:creationId xmlns:a16="http://schemas.microsoft.com/office/drawing/2014/main" id="{D1F1C56D-5AE8-4740-B6A4-B78D1EEAAF1D}"/>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77" name="Line 24">
              <a:extLst>
                <a:ext uri="{FF2B5EF4-FFF2-40B4-BE49-F238E27FC236}">
                  <a16:creationId xmlns:a16="http://schemas.microsoft.com/office/drawing/2014/main" id="{CE8ECF6D-1BA6-4D93-85A3-DDBFB8EE51F6}"/>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78" name="Line 25">
              <a:extLst>
                <a:ext uri="{FF2B5EF4-FFF2-40B4-BE49-F238E27FC236}">
                  <a16:creationId xmlns:a16="http://schemas.microsoft.com/office/drawing/2014/main" id="{EF2DA5D4-8D13-41FC-A812-7F7D786F0E40}"/>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79" name="Line 26">
              <a:extLst>
                <a:ext uri="{FF2B5EF4-FFF2-40B4-BE49-F238E27FC236}">
                  <a16:creationId xmlns:a16="http://schemas.microsoft.com/office/drawing/2014/main" id="{A60DAD11-AD4A-41A9-B5DB-2849DA211D1A}"/>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80" name="Line 27">
              <a:extLst>
                <a:ext uri="{FF2B5EF4-FFF2-40B4-BE49-F238E27FC236}">
                  <a16:creationId xmlns:a16="http://schemas.microsoft.com/office/drawing/2014/main" id="{5E061776-D523-48C4-884A-6026098CFC29}"/>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81" name="Line 28">
              <a:extLst>
                <a:ext uri="{FF2B5EF4-FFF2-40B4-BE49-F238E27FC236}">
                  <a16:creationId xmlns:a16="http://schemas.microsoft.com/office/drawing/2014/main" id="{55226AA1-16D0-4D7E-B4D8-4F03E1403B34}"/>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82" name="Line 29">
              <a:extLst>
                <a:ext uri="{FF2B5EF4-FFF2-40B4-BE49-F238E27FC236}">
                  <a16:creationId xmlns:a16="http://schemas.microsoft.com/office/drawing/2014/main" id="{F1BA8AD9-461D-45F0-A044-D3E8054DFD42}"/>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83" name="Line 30">
              <a:extLst>
                <a:ext uri="{FF2B5EF4-FFF2-40B4-BE49-F238E27FC236}">
                  <a16:creationId xmlns:a16="http://schemas.microsoft.com/office/drawing/2014/main" id="{F1D8D98F-7D2A-44DA-BB27-A86053F19708}"/>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84" name="Line 31">
              <a:extLst>
                <a:ext uri="{FF2B5EF4-FFF2-40B4-BE49-F238E27FC236}">
                  <a16:creationId xmlns:a16="http://schemas.microsoft.com/office/drawing/2014/main" id="{D623EFDB-5C2D-46CE-9AD5-465AF06729DD}"/>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85" name="Line 32">
              <a:extLst>
                <a:ext uri="{FF2B5EF4-FFF2-40B4-BE49-F238E27FC236}">
                  <a16:creationId xmlns:a16="http://schemas.microsoft.com/office/drawing/2014/main" id="{1DFA4FE4-8307-4C17-9479-AD55B367A325}"/>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86" name="Line 33">
              <a:extLst>
                <a:ext uri="{FF2B5EF4-FFF2-40B4-BE49-F238E27FC236}">
                  <a16:creationId xmlns:a16="http://schemas.microsoft.com/office/drawing/2014/main" id="{FCCE28FE-F0AE-4C06-943E-27DEE113C831}"/>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87" name="Line 34">
              <a:extLst>
                <a:ext uri="{FF2B5EF4-FFF2-40B4-BE49-F238E27FC236}">
                  <a16:creationId xmlns:a16="http://schemas.microsoft.com/office/drawing/2014/main" id="{3EB85F7D-EBBC-4559-9629-456C5930583A}"/>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88" name="Line 35">
              <a:extLst>
                <a:ext uri="{FF2B5EF4-FFF2-40B4-BE49-F238E27FC236}">
                  <a16:creationId xmlns:a16="http://schemas.microsoft.com/office/drawing/2014/main" id="{A9098161-EF51-4446-86DD-C6858AD8756B}"/>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89" name="Line 36">
              <a:extLst>
                <a:ext uri="{FF2B5EF4-FFF2-40B4-BE49-F238E27FC236}">
                  <a16:creationId xmlns:a16="http://schemas.microsoft.com/office/drawing/2014/main" id="{0B7B4CC4-430D-4AA0-BF0A-F2C45C50FE7E}"/>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90" name="Line 37">
              <a:extLst>
                <a:ext uri="{FF2B5EF4-FFF2-40B4-BE49-F238E27FC236}">
                  <a16:creationId xmlns:a16="http://schemas.microsoft.com/office/drawing/2014/main" id="{03F72AFB-A23D-4A3F-A159-C31B782ED0A2}"/>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91" name="Line 38">
              <a:extLst>
                <a:ext uri="{FF2B5EF4-FFF2-40B4-BE49-F238E27FC236}">
                  <a16:creationId xmlns:a16="http://schemas.microsoft.com/office/drawing/2014/main" id="{72E38E3C-7979-4E79-B07C-D6DAE1F12AD1}"/>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92" name="Line 39">
              <a:extLst>
                <a:ext uri="{FF2B5EF4-FFF2-40B4-BE49-F238E27FC236}">
                  <a16:creationId xmlns:a16="http://schemas.microsoft.com/office/drawing/2014/main" id="{DB5ABB88-1BA3-4C74-AA21-6D0056808207}"/>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93" name="Line 40">
              <a:extLst>
                <a:ext uri="{FF2B5EF4-FFF2-40B4-BE49-F238E27FC236}">
                  <a16:creationId xmlns:a16="http://schemas.microsoft.com/office/drawing/2014/main" id="{253C9994-C974-401A-8038-8B9FF5E52177}"/>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94" name="Line 41">
              <a:extLst>
                <a:ext uri="{FF2B5EF4-FFF2-40B4-BE49-F238E27FC236}">
                  <a16:creationId xmlns:a16="http://schemas.microsoft.com/office/drawing/2014/main" id="{4E84873C-7B38-492D-B331-AFCBEFD42428}"/>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95" name="Line 42">
              <a:extLst>
                <a:ext uri="{FF2B5EF4-FFF2-40B4-BE49-F238E27FC236}">
                  <a16:creationId xmlns:a16="http://schemas.microsoft.com/office/drawing/2014/main" id="{28C08846-19DB-4EFF-8A07-1CB16FF3A060}"/>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96" name="Line 43">
              <a:extLst>
                <a:ext uri="{FF2B5EF4-FFF2-40B4-BE49-F238E27FC236}">
                  <a16:creationId xmlns:a16="http://schemas.microsoft.com/office/drawing/2014/main" id="{6B85FF5E-B6C7-4714-B0A0-A90C96F681FD}"/>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97" name="Line 44">
              <a:extLst>
                <a:ext uri="{FF2B5EF4-FFF2-40B4-BE49-F238E27FC236}">
                  <a16:creationId xmlns:a16="http://schemas.microsoft.com/office/drawing/2014/main" id="{92C68D9E-82B3-4494-B58D-9679FD275753}"/>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98" name="Line 45">
              <a:extLst>
                <a:ext uri="{FF2B5EF4-FFF2-40B4-BE49-F238E27FC236}">
                  <a16:creationId xmlns:a16="http://schemas.microsoft.com/office/drawing/2014/main" id="{D08F853A-8165-4577-9918-48BAF062ED29}"/>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099" name="Line 46">
              <a:extLst>
                <a:ext uri="{FF2B5EF4-FFF2-40B4-BE49-F238E27FC236}">
                  <a16:creationId xmlns:a16="http://schemas.microsoft.com/office/drawing/2014/main" id="{606D4371-4673-4742-8A78-27A4AD4BA895}"/>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00" name="Line 47">
              <a:extLst>
                <a:ext uri="{FF2B5EF4-FFF2-40B4-BE49-F238E27FC236}">
                  <a16:creationId xmlns:a16="http://schemas.microsoft.com/office/drawing/2014/main" id="{899478FE-4250-48BE-A169-51D7356FEDCA}"/>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01" name="Line 48">
              <a:extLst>
                <a:ext uri="{FF2B5EF4-FFF2-40B4-BE49-F238E27FC236}">
                  <a16:creationId xmlns:a16="http://schemas.microsoft.com/office/drawing/2014/main" id="{C019340D-303F-4A70-9D58-7256144A92C5}"/>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02" name="Line 49">
              <a:extLst>
                <a:ext uri="{FF2B5EF4-FFF2-40B4-BE49-F238E27FC236}">
                  <a16:creationId xmlns:a16="http://schemas.microsoft.com/office/drawing/2014/main" id="{EB711624-7D92-4009-B584-0BE3EFE7CF79}"/>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03" name="Line 50">
              <a:extLst>
                <a:ext uri="{FF2B5EF4-FFF2-40B4-BE49-F238E27FC236}">
                  <a16:creationId xmlns:a16="http://schemas.microsoft.com/office/drawing/2014/main" id="{5E0B0FC5-EC7F-49BB-8B41-361D4F8FEC8B}"/>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04" name="Line 51">
              <a:extLst>
                <a:ext uri="{FF2B5EF4-FFF2-40B4-BE49-F238E27FC236}">
                  <a16:creationId xmlns:a16="http://schemas.microsoft.com/office/drawing/2014/main" id="{9FC36C24-9672-44B3-A452-E2C2385F9B5D}"/>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05" name="Line 52">
              <a:extLst>
                <a:ext uri="{FF2B5EF4-FFF2-40B4-BE49-F238E27FC236}">
                  <a16:creationId xmlns:a16="http://schemas.microsoft.com/office/drawing/2014/main" id="{F271E8BE-22EE-4C3F-9E3B-565FC230A424}"/>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06" name="Line 53">
              <a:extLst>
                <a:ext uri="{FF2B5EF4-FFF2-40B4-BE49-F238E27FC236}">
                  <a16:creationId xmlns:a16="http://schemas.microsoft.com/office/drawing/2014/main" id="{11A921B3-EEB6-40FB-8F90-ABDD78EE3751}"/>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07" name="Line 54">
              <a:extLst>
                <a:ext uri="{FF2B5EF4-FFF2-40B4-BE49-F238E27FC236}">
                  <a16:creationId xmlns:a16="http://schemas.microsoft.com/office/drawing/2014/main" id="{103F2F84-DC12-43EE-BED7-41188BC1A1AE}"/>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08" name="Line 55">
              <a:extLst>
                <a:ext uri="{FF2B5EF4-FFF2-40B4-BE49-F238E27FC236}">
                  <a16:creationId xmlns:a16="http://schemas.microsoft.com/office/drawing/2014/main" id="{ECAE31E2-D6B1-4684-B4CD-CC8BF89A8817}"/>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09" name="Line 56">
              <a:extLst>
                <a:ext uri="{FF2B5EF4-FFF2-40B4-BE49-F238E27FC236}">
                  <a16:creationId xmlns:a16="http://schemas.microsoft.com/office/drawing/2014/main" id="{CED7AE8C-5A41-4221-BF2C-E1E4E489F47B}"/>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10" name="Line 57">
              <a:extLst>
                <a:ext uri="{FF2B5EF4-FFF2-40B4-BE49-F238E27FC236}">
                  <a16:creationId xmlns:a16="http://schemas.microsoft.com/office/drawing/2014/main" id="{A1DFB531-BF98-4CB1-9925-D8AF8D7F0697}"/>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11" name="Line 58">
              <a:extLst>
                <a:ext uri="{FF2B5EF4-FFF2-40B4-BE49-F238E27FC236}">
                  <a16:creationId xmlns:a16="http://schemas.microsoft.com/office/drawing/2014/main" id="{6543BC4F-DCE3-4B9C-89D6-C16A345CA14A}"/>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12" name="Line 59">
              <a:extLst>
                <a:ext uri="{FF2B5EF4-FFF2-40B4-BE49-F238E27FC236}">
                  <a16:creationId xmlns:a16="http://schemas.microsoft.com/office/drawing/2014/main" id="{8C75AD4E-92E5-4A8A-9502-2D4B5AC6F3F2}"/>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13" name="Line 60">
              <a:extLst>
                <a:ext uri="{FF2B5EF4-FFF2-40B4-BE49-F238E27FC236}">
                  <a16:creationId xmlns:a16="http://schemas.microsoft.com/office/drawing/2014/main" id="{C8783B33-3D20-4637-AD7E-9913ED7DA8EB}"/>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14" name="Line 61">
              <a:extLst>
                <a:ext uri="{FF2B5EF4-FFF2-40B4-BE49-F238E27FC236}">
                  <a16:creationId xmlns:a16="http://schemas.microsoft.com/office/drawing/2014/main" id="{0385EED6-8D01-493C-A9AA-70AA5F4C7DF0}"/>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15" name="Line 62">
              <a:extLst>
                <a:ext uri="{FF2B5EF4-FFF2-40B4-BE49-F238E27FC236}">
                  <a16:creationId xmlns:a16="http://schemas.microsoft.com/office/drawing/2014/main" id="{29F6D518-6B3C-4B1B-AD12-949E1B78242A}"/>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16" name="Line 63">
              <a:extLst>
                <a:ext uri="{FF2B5EF4-FFF2-40B4-BE49-F238E27FC236}">
                  <a16:creationId xmlns:a16="http://schemas.microsoft.com/office/drawing/2014/main" id="{84ED828A-5E57-4F33-8006-6FF8DFB52C6F}"/>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17" name="Line 64">
              <a:extLst>
                <a:ext uri="{FF2B5EF4-FFF2-40B4-BE49-F238E27FC236}">
                  <a16:creationId xmlns:a16="http://schemas.microsoft.com/office/drawing/2014/main" id="{8D1ED75D-8B01-4FAE-9FCE-E07DE868CBC2}"/>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18" name="Line 65">
              <a:extLst>
                <a:ext uri="{FF2B5EF4-FFF2-40B4-BE49-F238E27FC236}">
                  <a16:creationId xmlns:a16="http://schemas.microsoft.com/office/drawing/2014/main" id="{F80CB285-0BC5-4471-BB88-9DC33A0713B5}"/>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19" name="Line 66">
              <a:extLst>
                <a:ext uri="{FF2B5EF4-FFF2-40B4-BE49-F238E27FC236}">
                  <a16:creationId xmlns:a16="http://schemas.microsoft.com/office/drawing/2014/main" id="{E97AED90-C83A-40AA-A896-3325430A5019}"/>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20" name="Line 67">
              <a:extLst>
                <a:ext uri="{FF2B5EF4-FFF2-40B4-BE49-F238E27FC236}">
                  <a16:creationId xmlns:a16="http://schemas.microsoft.com/office/drawing/2014/main" id="{46949E4F-A8D6-460E-BDAF-EB2FC6CADFDA}"/>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21" name="Line 68">
              <a:extLst>
                <a:ext uri="{FF2B5EF4-FFF2-40B4-BE49-F238E27FC236}">
                  <a16:creationId xmlns:a16="http://schemas.microsoft.com/office/drawing/2014/main" id="{1BA8249D-1F49-40A5-8C49-4E751AAEF735}"/>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22" name="Line 69">
              <a:extLst>
                <a:ext uri="{FF2B5EF4-FFF2-40B4-BE49-F238E27FC236}">
                  <a16:creationId xmlns:a16="http://schemas.microsoft.com/office/drawing/2014/main" id="{A324BF86-5660-4B7A-AA92-80A2042A2E48}"/>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23" name="Line 70">
              <a:extLst>
                <a:ext uri="{FF2B5EF4-FFF2-40B4-BE49-F238E27FC236}">
                  <a16:creationId xmlns:a16="http://schemas.microsoft.com/office/drawing/2014/main" id="{05C208A0-B85F-4B51-9512-BE7553C5B513}"/>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24" name="Line 71">
              <a:extLst>
                <a:ext uri="{FF2B5EF4-FFF2-40B4-BE49-F238E27FC236}">
                  <a16:creationId xmlns:a16="http://schemas.microsoft.com/office/drawing/2014/main" id="{61446BF2-8320-49A5-A5B9-3351A2868990}"/>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25" name="Line 72">
              <a:extLst>
                <a:ext uri="{FF2B5EF4-FFF2-40B4-BE49-F238E27FC236}">
                  <a16:creationId xmlns:a16="http://schemas.microsoft.com/office/drawing/2014/main" id="{437EB3B8-D331-407A-B983-AC0F0A440B27}"/>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26" name="Line 73">
              <a:extLst>
                <a:ext uri="{FF2B5EF4-FFF2-40B4-BE49-F238E27FC236}">
                  <a16:creationId xmlns:a16="http://schemas.microsoft.com/office/drawing/2014/main" id="{6C59A2C3-AAF2-44D7-95E7-DCE32007D33D}"/>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27" name="Line 74">
              <a:extLst>
                <a:ext uri="{FF2B5EF4-FFF2-40B4-BE49-F238E27FC236}">
                  <a16:creationId xmlns:a16="http://schemas.microsoft.com/office/drawing/2014/main" id="{26781AC7-3582-499E-A812-1AA32A3F4E42}"/>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28" name="Line 75">
              <a:extLst>
                <a:ext uri="{FF2B5EF4-FFF2-40B4-BE49-F238E27FC236}">
                  <a16:creationId xmlns:a16="http://schemas.microsoft.com/office/drawing/2014/main" id="{15A0AD5E-759C-43DE-9479-9FED62E102C0}"/>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29" name="Line 76">
              <a:extLst>
                <a:ext uri="{FF2B5EF4-FFF2-40B4-BE49-F238E27FC236}">
                  <a16:creationId xmlns:a16="http://schemas.microsoft.com/office/drawing/2014/main" id="{BBAE1561-4420-44E9-B77C-2F589E518E41}"/>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30" name="Line 77">
              <a:extLst>
                <a:ext uri="{FF2B5EF4-FFF2-40B4-BE49-F238E27FC236}">
                  <a16:creationId xmlns:a16="http://schemas.microsoft.com/office/drawing/2014/main" id="{DA09366B-5262-471C-993A-2BD9D3844AF2}"/>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31" name="Line 78">
              <a:extLst>
                <a:ext uri="{FF2B5EF4-FFF2-40B4-BE49-F238E27FC236}">
                  <a16:creationId xmlns:a16="http://schemas.microsoft.com/office/drawing/2014/main" id="{5D83693F-B4CB-44A4-9029-66F826C9E248}"/>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32" name="Line 79">
              <a:extLst>
                <a:ext uri="{FF2B5EF4-FFF2-40B4-BE49-F238E27FC236}">
                  <a16:creationId xmlns:a16="http://schemas.microsoft.com/office/drawing/2014/main" id="{928C17C0-3E4D-4D98-8372-6CCE2E321745}"/>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33" name="Line 80">
              <a:extLst>
                <a:ext uri="{FF2B5EF4-FFF2-40B4-BE49-F238E27FC236}">
                  <a16:creationId xmlns:a16="http://schemas.microsoft.com/office/drawing/2014/main" id="{5B27208B-8C14-4CA2-841C-C5C2A3CB69FC}"/>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34" name="Line 81">
              <a:extLst>
                <a:ext uri="{FF2B5EF4-FFF2-40B4-BE49-F238E27FC236}">
                  <a16:creationId xmlns:a16="http://schemas.microsoft.com/office/drawing/2014/main" id="{E722C5B4-703F-4C75-BD54-A67E6E0280D2}"/>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35" name="Line 82">
              <a:extLst>
                <a:ext uri="{FF2B5EF4-FFF2-40B4-BE49-F238E27FC236}">
                  <a16:creationId xmlns:a16="http://schemas.microsoft.com/office/drawing/2014/main" id="{C1170CF6-C4EA-4DD8-92AB-ED024D4E938B}"/>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36" name="Line 83">
              <a:extLst>
                <a:ext uri="{FF2B5EF4-FFF2-40B4-BE49-F238E27FC236}">
                  <a16:creationId xmlns:a16="http://schemas.microsoft.com/office/drawing/2014/main" id="{7BABD8DC-7923-4190-A64F-4BC12FAC1A7F}"/>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37" name="Line 84">
              <a:extLst>
                <a:ext uri="{FF2B5EF4-FFF2-40B4-BE49-F238E27FC236}">
                  <a16:creationId xmlns:a16="http://schemas.microsoft.com/office/drawing/2014/main" id="{063BC40B-B60A-433C-AD67-40CEED8759B6}"/>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38" name="Line 85">
              <a:extLst>
                <a:ext uri="{FF2B5EF4-FFF2-40B4-BE49-F238E27FC236}">
                  <a16:creationId xmlns:a16="http://schemas.microsoft.com/office/drawing/2014/main" id="{05DCB907-9EA2-4A80-9BDB-DE31775B8C2D}"/>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39" name="Line 86">
              <a:extLst>
                <a:ext uri="{FF2B5EF4-FFF2-40B4-BE49-F238E27FC236}">
                  <a16:creationId xmlns:a16="http://schemas.microsoft.com/office/drawing/2014/main" id="{F0FE26F9-468D-446A-ADC2-B664216AE497}"/>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40" name="Line 87">
              <a:extLst>
                <a:ext uri="{FF2B5EF4-FFF2-40B4-BE49-F238E27FC236}">
                  <a16:creationId xmlns:a16="http://schemas.microsoft.com/office/drawing/2014/main" id="{9B6AA2EE-8FD0-4FF8-ABAE-9DCA61D87224}"/>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41" name="Line 88">
              <a:extLst>
                <a:ext uri="{FF2B5EF4-FFF2-40B4-BE49-F238E27FC236}">
                  <a16:creationId xmlns:a16="http://schemas.microsoft.com/office/drawing/2014/main" id="{BD2479C1-26B8-45F8-8319-1C3D3746FD73}"/>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42" name="Line 89">
              <a:extLst>
                <a:ext uri="{FF2B5EF4-FFF2-40B4-BE49-F238E27FC236}">
                  <a16:creationId xmlns:a16="http://schemas.microsoft.com/office/drawing/2014/main" id="{EDDC4118-4F9E-4429-8A27-73B90165ACB2}"/>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43" name="Line 90">
              <a:extLst>
                <a:ext uri="{FF2B5EF4-FFF2-40B4-BE49-F238E27FC236}">
                  <a16:creationId xmlns:a16="http://schemas.microsoft.com/office/drawing/2014/main" id="{827F5342-9C5A-4AF1-B06C-8556392706B7}"/>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44" name="Line 91">
              <a:extLst>
                <a:ext uri="{FF2B5EF4-FFF2-40B4-BE49-F238E27FC236}">
                  <a16:creationId xmlns:a16="http://schemas.microsoft.com/office/drawing/2014/main" id="{BE1A0FC5-52FD-42F1-8DAB-ECF04FCDA46D}"/>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45" name="Line 92">
              <a:extLst>
                <a:ext uri="{FF2B5EF4-FFF2-40B4-BE49-F238E27FC236}">
                  <a16:creationId xmlns:a16="http://schemas.microsoft.com/office/drawing/2014/main" id="{6A9A0F1E-1094-4309-A00B-765B53A84CD6}"/>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46" name="Line 93">
              <a:extLst>
                <a:ext uri="{FF2B5EF4-FFF2-40B4-BE49-F238E27FC236}">
                  <a16:creationId xmlns:a16="http://schemas.microsoft.com/office/drawing/2014/main" id="{8B4353E6-2CBF-499C-8113-16B449FF25BD}"/>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47" name="Line 94">
              <a:extLst>
                <a:ext uri="{FF2B5EF4-FFF2-40B4-BE49-F238E27FC236}">
                  <a16:creationId xmlns:a16="http://schemas.microsoft.com/office/drawing/2014/main" id="{ABFC4C2E-A7E9-4B3B-A803-0810799DBB37}"/>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48" name="Line 95">
              <a:extLst>
                <a:ext uri="{FF2B5EF4-FFF2-40B4-BE49-F238E27FC236}">
                  <a16:creationId xmlns:a16="http://schemas.microsoft.com/office/drawing/2014/main" id="{B33C88F0-C17C-4CB8-A63E-1ADC6EFEE060}"/>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49" name="Line 96">
              <a:extLst>
                <a:ext uri="{FF2B5EF4-FFF2-40B4-BE49-F238E27FC236}">
                  <a16:creationId xmlns:a16="http://schemas.microsoft.com/office/drawing/2014/main" id="{2833D3E9-6D85-4A89-8321-27126374C61B}"/>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50" name="Line 97">
              <a:extLst>
                <a:ext uri="{FF2B5EF4-FFF2-40B4-BE49-F238E27FC236}">
                  <a16:creationId xmlns:a16="http://schemas.microsoft.com/office/drawing/2014/main" id="{8283FB4B-BD82-42DF-A02C-E243AF05934B}"/>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51" name="Line 98">
              <a:extLst>
                <a:ext uri="{FF2B5EF4-FFF2-40B4-BE49-F238E27FC236}">
                  <a16:creationId xmlns:a16="http://schemas.microsoft.com/office/drawing/2014/main" id="{8BC8ED3D-1170-4F9E-9377-456926169657}"/>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52" name="Line 99">
              <a:extLst>
                <a:ext uri="{FF2B5EF4-FFF2-40B4-BE49-F238E27FC236}">
                  <a16:creationId xmlns:a16="http://schemas.microsoft.com/office/drawing/2014/main" id="{9E8C93C4-275D-4221-996F-F0BB1414C266}"/>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53" name="Line 100">
              <a:extLst>
                <a:ext uri="{FF2B5EF4-FFF2-40B4-BE49-F238E27FC236}">
                  <a16:creationId xmlns:a16="http://schemas.microsoft.com/office/drawing/2014/main" id="{8D1FDCB1-8740-4960-A536-51844E1DA555}"/>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54" name="Line 101">
              <a:extLst>
                <a:ext uri="{FF2B5EF4-FFF2-40B4-BE49-F238E27FC236}">
                  <a16:creationId xmlns:a16="http://schemas.microsoft.com/office/drawing/2014/main" id="{4040D132-1834-4117-865D-F6604A6DDBED}"/>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55" name="Line 102">
              <a:extLst>
                <a:ext uri="{FF2B5EF4-FFF2-40B4-BE49-F238E27FC236}">
                  <a16:creationId xmlns:a16="http://schemas.microsoft.com/office/drawing/2014/main" id="{B7869406-61D5-4DF0-8DE1-70822FDC6E13}"/>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56" name="Line 103">
              <a:extLst>
                <a:ext uri="{FF2B5EF4-FFF2-40B4-BE49-F238E27FC236}">
                  <a16:creationId xmlns:a16="http://schemas.microsoft.com/office/drawing/2014/main" id="{587E343A-3380-4064-83A2-BFBFFCDF980D}"/>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57" name="Line 104">
              <a:extLst>
                <a:ext uri="{FF2B5EF4-FFF2-40B4-BE49-F238E27FC236}">
                  <a16:creationId xmlns:a16="http://schemas.microsoft.com/office/drawing/2014/main" id="{7082EFE4-FB45-49AF-AF9A-55F8FB1D1F37}"/>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58" name="Line 105">
              <a:extLst>
                <a:ext uri="{FF2B5EF4-FFF2-40B4-BE49-F238E27FC236}">
                  <a16:creationId xmlns:a16="http://schemas.microsoft.com/office/drawing/2014/main" id="{00ADC4D7-A617-43DB-A67A-F0A8FCBB9D6B}"/>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59" name="Line 106">
              <a:extLst>
                <a:ext uri="{FF2B5EF4-FFF2-40B4-BE49-F238E27FC236}">
                  <a16:creationId xmlns:a16="http://schemas.microsoft.com/office/drawing/2014/main" id="{FD94CA6F-C336-44A2-A697-5D9E4BD01A49}"/>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60" name="Line 107">
              <a:extLst>
                <a:ext uri="{FF2B5EF4-FFF2-40B4-BE49-F238E27FC236}">
                  <a16:creationId xmlns:a16="http://schemas.microsoft.com/office/drawing/2014/main" id="{9F37ACE5-0079-45FA-BD89-0318D769960E}"/>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61" name="Line 108">
              <a:extLst>
                <a:ext uri="{FF2B5EF4-FFF2-40B4-BE49-F238E27FC236}">
                  <a16:creationId xmlns:a16="http://schemas.microsoft.com/office/drawing/2014/main" id="{4950A37A-BC26-451B-92E4-405ED9DB7C50}"/>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62" name="Line 109">
              <a:extLst>
                <a:ext uri="{FF2B5EF4-FFF2-40B4-BE49-F238E27FC236}">
                  <a16:creationId xmlns:a16="http://schemas.microsoft.com/office/drawing/2014/main" id="{4123E6CF-52F6-4219-ACC8-60C62957C6F8}"/>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63" name="Line 110">
              <a:extLst>
                <a:ext uri="{FF2B5EF4-FFF2-40B4-BE49-F238E27FC236}">
                  <a16:creationId xmlns:a16="http://schemas.microsoft.com/office/drawing/2014/main" id="{3C8F8703-B3A0-441B-B2A5-4E8A423A7D35}"/>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64" name="Line 111">
              <a:extLst>
                <a:ext uri="{FF2B5EF4-FFF2-40B4-BE49-F238E27FC236}">
                  <a16:creationId xmlns:a16="http://schemas.microsoft.com/office/drawing/2014/main" id="{0211C7CC-880B-4BB6-84B3-C9E37B612DE0}"/>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65" name="Line 112">
              <a:extLst>
                <a:ext uri="{FF2B5EF4-FFF2-40B4-BE49-F238E27FC236}">
                  <a16:creationId xmlns:a16="http://schemas.microsoft.com/office/drawing/2014/main" id="{C4EE8BE7-AC9C-4697-B149-A87FD3BDA809}"/>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66" name="Line 113">
              <a:extLst>
                <a:ext uri="{FF2B5EF4-FFF2-40B4-BE49-F238E27FC236}">
                  <a16:creationId xmlns:a16="http://schemas.microsoft.com/office/drawing/2014/main" id="{137C0631-89EC-4895-8691-E1611CDF94F5}"/>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67" name="Line 114">
              <a:extLst>
                <a:ext uri="{FF2B5EF4-FFF2-40B4-BE49-F238E27FC236}">
                  <a16:creationId xmlns:a16="http://schemas.microsoft.com/office/drawing/2014/main" id="{3C7D9D03-35F9-40C1-98B9-95A9B2BD1C41}"/>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68" name="Line 115">
              <a:extLst>
                <a:ext uri="{FF2B5EF4-FFF2-40B4-BE49-F238E27FC236}">
                  <a16:creationId xmlns:a16="http://schemas.microsoft.com/office/drawing/2014/main" id="{AB7CF0CC-68FA-421F-9A79-66487D3DB143}"/>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69" name="Line 116">
              <a:extLst>
                <a:ext uri="{FF2B5EF4-FFF2-40B4-BE49-F238E27FC236}">
                  <a16:creationId xmlns:a16="http://schemas.microsoft.com/office/drawing/2014/main" id="{8062DF4A-8C39-47A9-AF2C-E06FC7701431}"/>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70" name="Line 117">
              <a:extLst>
                <a:ext uri="{FF2B5EF4-FFF2-40B4-BE49-F238E27FC236}">
                  <a16:creationId xmlns:a16="http://schemas.microsoft.com/office/drawing/2014/main" id="{88A35824-561A-490A-8E76-CD9AB0277917}"/>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71" name="Line 118">
              <a:extLst>
                <a:ext uri="{FF2B5EF4-FFF2-40B4-BE49-F238E27FC236}">
                  <a16:creationId xmlns:a16="http://schemas.microsoft.com/office/drawing/2014/main" id="{A146A9E8-AEC7-493C-A1D1-57B2A5B38C55}"/>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5172" name="Line 119">
              <a:extLst>
                <a:ext uri="{FF2B5EF4-FFF2-40B4-BE49-F238E27FC236}">
                  <a16:creationId xmlns:a16="http://schemas.microsoft.com/office/drawing/2014/main" id="{4D19E59E-0951-4BCD-9823-496DE0AA1323}"/>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fade">
                                      <p:cBhvr>
                                        <p:cTn id="7" dur="1000"/>
                                        <p:tgtEl>
                                          <p:spTgt spid="430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010"/>
                                        </p:tgtEl>
                                        <p:attrNameLst>
                                          <p:attrName>style.visibility</p:attrName>
                                        </p:attrNameLst>
                                      </p:cBhvr>
                                      <p:to>
                                        <p:strVal val="visible"/>
                                      </p:to>
                                    </p:set>
                                    <p:animEffect transition="in" filter="fade">
                                      <p:cBhvr>
                                        <p:cTn id="10" dur="1000"/>
                                        <p:tgtEl>
                                          <p:spTgt spid="4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p:bldP spid="430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55">
            <a:extLst>
              <a:ext uri="{FF2B5EF4-FFF2-40B4-BE49-F238E27FC236}">
                <a16:creationId xmlns:a16="http://schemas.microsoft.com/office/drawing/2014/main" id="{EC92FBCE-4CD7-4737-8C20-15C255D560D2}"/>
              </a:ext>
            </a:extLst>
          </p:cNvPr>
          <p:cNvSpPr>
            <a:spLocks noChangeArrowheads="1"/>
          </p:cNvSpPr>
          <p:nvPr/>
        </p:nvSpPr>
        <p:spPr bwMode="auto">
          <a:xfrm>
            <a:off x="2124075" y="1844675"/>
            <a:ext cx="4392613" cy="2089150"/>
          </a:xfrm>
          <a:prstGeom prst="rect">
            <a:avLst/>
          </a:prstGeom>
          <a:solidFill>
            <a:srgbClr val="FFB089"/>
          </a:solidFill>
          <a:ln w="9525" algn="ctr">
            <a:solidFill>
              <a:srgbClr val="9933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sp>
        <p:nvSpPr>
          <p:cNvPr id="47107" name="Text Box 12">
            <a:extLst>
              <a:ext uri="{FF2B5EF4-FFF2-40B4-BE49-F238E27FC236}">
                <a16:creationId xmlns:a16="http://schemas.microsoft.com/office/drawing/2014/main" id="{FC01AAE1-61C3-4651-9DB6-153B3B188C91}"/>
              </a:ext>
            </a:extLst>
          </p:cNvPr>
          <p:cNvSpPr txBox="1">
            <a:spLocks noChangeArrowheads="1"/>
          </p:cNvSpPr>
          <p:nvPr/>
        </p:nvSpPr>
        <p:spPr bwMode="auto">
          <a:xfrm>
            <a:off x="1352550" y="188913"/>
            <a:ext cx="3927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200">
                <a:solidFill>
                  <a:schemeClr val="bg1"/>
                </a:solidFill>
              </a:rPr>
              <a:t>Métricas del proceso</a:t>
            </a:r>
            <a:endParaRPr lang="es-ES" altLang="es-ES" sz="3200" b="1">
              <a:solidFill>
                <a:schemeClr val="bg1"/>
              </a:solidFill>
            </a:endParaRPr>
          </a:p>
        </p:txBody>
      </p:sp>
      <p:sp>
        <p:nvSpPr>
          <p:cNvPr id="47108" name="AutoShape 154">
            <a:hlinkClick r:id="rId2" action="ppaction://hlinkfile"/>
            <a:extLst>
              <a:ext uri="{FF2B5EF4-FFF2-40B4-BE49-F238E27FC236}">
                <a16:creationId xmlns:a16="http://schemas.microsoft.com/office/drawing/2014/main" id="{465926F3-255F-4F05-BD90-E16AA52ACBBA}"/>
              </a:ext>
            </a:extLst>
          </p:cNvPr>
          <p:cNvSpPr>
            <a:spLocks noChangeArrowheads="1"/>
          </p:cNvSpPr>
          <p:nvPr/>
        </p:nvSpPr>
        <p:spPr bwMode="auto">
          <a:xfrm>
            <a:off x="2555875" y="2420938"/>
            <a:ext cx="3671888" cy="863600"/>
          </a:xfrm>
          <a:prstGeom prst="foldedCorner">
            <a:avLst>
              <a:gd name="adj" fmla="val 12500"/>
            </a:avLst>
          </a:prstGeom>
          <a:solidFill>
            <a:srgbClr val="FFCC00"/>
          </a:solidFill>
          <a:ln>
            <a:noFill/>
          </a:ln>
          <a:effectLst>
            <a:prstShdw prst="shdw17" dist="17961" dir="2700000">
              <a:srgbClr val="997A00"/>
            </a:prst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600" b="1"/>
              <a:t>- Exposición al riesgo</a:t>
            </a:r>
          </a:p>
          <a:p>
            <a:pPr eaLnBrk="1" hangingPunct="1"/>
            <a:endParaRPr lang="es-ES" altLang="es-ES" sz="1600" b="1"/>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3E5B177-40BB-4A90-93A2-DBABB6D28E77}"/>
              </a:ext>
            </a:extLst>
          </p:cNvPr>
          <p:cNvSpPr>
            <a:spLocks noChangeArrowheads="1"/>
          </p:cNvSpPr>
          <p:nvPr/>
        </p:nvSpPr>
        <p:spPr bwMode="auto">
          <a:xfrm>
            <a:off x="114300" y="1238250"/>
            <a:ext cx="8915400" cy="5502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sp>
        <p:nvSpPr>
          <p:cNvPr id="56323" name="Text Box 3">
            <a:extLst>
              <a:ext uri="{FF2B5EF4-FFF2-40B4-BE49-F238E27FC236}">
                <a16:creationId xmlns:a16="http://schemas.microsoft.com/office/drawing/2014/main" id="{B8365384-97A0-4242-A3DD-42EB438B76C7}"/>
              </a:ext>
            </a:extLst>
          </p:cNvPr>
          <p:cNvSpPr txBox="1">
            <a:spLocks noChangeArrowheads="1"/>
          </p:cNvSpPr>
          <p:nvPr/>
        </p:nvSpPr>
        <p:spPr bwMode="auto">
          <a:xfrm>
            <a:off x="179388" y="1557338"/>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n-US" altLang="es-ES" sz="4800">
                <a:solidFill>
                  <a:srgbClr val="000066"/>
                </a:solidFill>
                <a:ea typeface="ＭＳ Ｐゴシック" panose="020B0600070205080204" pitchFamily="34" charset="-128"/>
              </a:rPr>
              <a:t>8. Historial de Revisiones</a:t>
            </a:r>
          </a:p>
        </p:txBody>
      </p:sp>
      <p:grpSp>
        <p:nvGrpSpPr>
          <p:cNvPr id="48132" name="Group 7">
            <a:extLst>
              <a:ext uri="{FF2B5EF4-FFF2-40B4-BE49-F238E27FC236}">
                <a16:creationId xmlns:a16="http://schemas.microsoft.com/office/drawing/2014/main" id="{39A47557-4E90-48C6-AE1C-FFBA647D6947}"/>
              </a:ext>
            </a:extLst>
          </p:cNvPr>
          <p:cNvGrpSpPr>
            <a:grpSpLocks/>
          </p:cNvGrpSpPr>
          <p:nvPr/>
        </p:nvGrpSpPr>
        <p:grpSpPr bwMode="auto">
          <a:xfrm>
            <a:off x="1128713" y="2247900"/>
            <a:ext cx="6884987" cy="3484563"/>
            <a:chOff x="711" y="1416"/>
            <a:chExt cx="4337" cy="2195"/>
          </a:xfrm>
        </p:grpSpPr>
        <p:sp>
          <p:nvSpPr>
            <p:cNvPr id="48133" name="Line 8">
              <a:extLst>
                <a:ext uri="{FF2B5EF4-FFF2-40B4-BE49-F238E27FC236}">
                  <a16:creationId xmlns:a16="http://schemas.microsoft.com/office/drawing/2014/main" id="{0F582BEF-B115-4E8F-8274-E8ACB2D2C8E5}"/>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34" name="Line 9">
              <a:extLst>
                <a:ext uri="{FF2B5EF4-FFF2-40B4-BE49-F238E27FC236}">
                  <a16:creationId xmlns:a16="http://schemas.microsoft.com/office/drawing/2014/main" id="{2B21255F-C677-4A3A-B6BD-7FBF41F75B09}"/>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35" name="Line 10">
              <a:extLst>
                <a:ext uri="{FF2B5EF4-FFF2-40B4-BE49-F238E27FC236}">
                  <a16:creationId xmlns:a16="http://schemas.microsoft.com/office/drawing/2014/main" id="{45C91255-D173-4562-8C98-DEC2D77A4AAB}"/>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36" name="Line 11">
              <a:extLst>
                <a:ext uri="{FF2B5EF4-FFF2-40B4-BE49-F238E27FC236}">
                  <a16:creationId xmlns:a16="http://schemas.microsoft.com/office/drawing/2014/main" id="{07F534B9-BA04-4E64-A8F9-2DEFD31CA1F5}"/>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37" name="Line 12">
              <a:extLst>
                <a:ext uri="{FF2B5EF4-FFF2-40B4-BE49-F238E27FC236}">
                  <a16:creationId xmlns:a16="http://schemas.microsoft.com/office/drawing/2014/main" id="{D4E49B78-02F5-41F3-B2A0-D7D7C496DFF7}"/>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38" name="Line 13">
              <a:extLst>
                <a:ext uri="{FF2B5EF4-FFF2-40B4-BE49-F238E27FC236}">
                  <a16:creationId xmlns:a16="http://schemas.microsoft.com/office/drawing/2014/main" id="{0897716E-ECB8-4ED7-BC3F-13E078C7C46D}"/>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39" name="Line 14">
              <a:extLst>
                <a:ext uri="{FF2B5EF4-FFF2-40B4-BE49-F238E27FC236}">
                  <a16:creationId xmlns:a16="http://schemas.microsoft.com/office/drawing/2014/main" id="{E68A27E8-E51F-47B0-90F4-A80E52B69CD1}"/>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40" name="Line 15">
              <a:extLst>
                <a:ext uri="{FF2B5EF4-FFF2-40B4-BE49-F238E27FC236}">
                  <a16:creationId xmlns:a16="http://schemas.microsoft.com/office/drawing/2014/main" id="{2A27D3E4-A67E-4EDD-8345-C36D2ED81163}"/>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41" name="Line 16">
              <a:extLst>
                <a:ext uri="{FF2B5EF4-FFF2-40B4-BE49-F238E27FC236}">
                  <a16:creationId xmlns:a16="http://schemas.microsoft.com/office/drawing/2014/main" id="{F01037E8-A858-443E-B708-664D027A5634}"/>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42" name="Line 17">
              <a:extLst>
                <a:ext uri="{FF2B5EF4-FFF2-40B4-BE49-F238E27FC236}">
                  <a16:creationId xmlns:a16="http://schemas.microsoft.com/office/drawing/2014/main" id="{F77C3D79-752B-494F-83C0-27B598182B0B}"/>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43" name="Line 18">
              <a:extLst>
                <a:ext uri="{FF2B5EF4-FFF2-40B4-BE49-F238E27FC236}">
                  <a16:creationId xmlns:a16="http://schemas.microsoft.com/office/drawing/2014/main" id="{8695AC02-E94C-4F0E-AEA8-BC0404D492E2}"/>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44" name="Line 19">
              <a:extLst>
                <a:ext uri="{FF2B5EF4-FFF2-40B4-BE49-F238E27FC236}">
                  <a16:creationId xmlns:a16="http://schemas.microsoft.com/office/drawing/2014/main" id="{ADA2E21A-41DB-4246-AC43-FC183148EE3E}"/>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45" name="Line 20">
              <a:extLst>
                <a:ext uri="{FF2B5EF4-FFF2-40B4-BE49-F238E27FC236}">
                  <a16:creationId xmlns:a16="http://schemas.microsoft.com/office/drawing/2014/main" id="{5F5292CE-B2CB-43E8-A5FB-8501534FC54D}"/>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46" name="Line 21">
              <a:extLst>
                <a:ext uri="{FF2B5EF4-FFF2-40B4-BE49-F238E27FC236}">
                  <a16:creationId xmlns:a16="http://schemas.microsoft.com/office/drawing/2014/main" id="{A2042C84-EF6C-495A-8816-6AB9BFD0A593}"/>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47" name="Line 22">
              <a:extLst>
                <a:ext uri="{FF2B5EF4-FFF2-40B4-BE49-F238E27FC236}">
                  <a16:creationId xmlns:a16="http://schemas.microsoft.com/office/drawing/2014/main" id="{47DC8F2B-4E78-4AA2-A0A1-E5B45AE790B9}"/>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48" name="Line 23">
              <a:extLst>
                <a:ext uri="{FF2B5EF4-FFF2-40B4-BE49-F238E27FC236}">
                  <a16:creationId xmlns:a16="http://schemas.microsoft.com/office/drawing/2014/main" id="{AE3D8953-1189-4AB9-939F-35FEDA7599E2}"/>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49" name="Line 24">
              <a:extLst>
                <a:ext uri="{FF2B5EF4-FFF2-40B4-BE49-F238E27FC236}">
                  <a16:creationId xmlns:a16="http://schemas.microsoft.com/office/drawing/2014/main" id="{C39A1394-E19C-4295-911D-69AA41973F4A}"/>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50" name="Line 25">
              <a:extLst>
                <a:ext uri="{FF2B5EF4-FFF2-40B4-BE49-F238E27FC236}">
                  <a16:creationId xmlns:a16="http://schemas.microsoft.com/office/drawing/2014/main" id="{DA2D5C92-706C-466B-909B-A1DB5C1573D7}"/>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51" name="Line 26">
              <a:extLst>
                <a:ext uri="{FF2B5EF4-FFF2-40B4-BE49-F238E27FC236}">
                  <a16:creationId xmlns:a16="http://schemas.microsoft.com/office/drawing/2014/main" id="{412AAADF-2488-44E8-9DC9-49DEC74177F8}"/>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52" name="Line 27">
              <a:extLst>
                <a:ext uri="{FF2B5EF4-FFF2-40B4-BE49-F238E27FC236}">
                  <a16:creationId xmlns:a16="http://schemas.microsoft.com/office/drawing/2014/main" id="{3484C4F4-FC81-4D98-A807-4E5D3AD45B77}"/>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53" name="Line 28">
              <a:extLst>
                <a:ext uri="{FF2B5EF4-FFF2-40B4-BE49-F238E27FC236}">
                  <a16:creationId xmlns:a16="http://schemas.microsoft.com/office/drawing/2014/main" id="{A73B14D3-1E74-4835-8CC5-995E7B8C2515}"/>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54" name="Line 29">
              <a:extLst>
                <a:ext uri="{FF2B5EF4-FFF2-40B4-BE49-F238E27FC236}">
                  <a16:creationId xmlns:a16="http://schemas.microsoft.com/office/drawing/2014/main" id="{E5FDEA2E-5681-4422-84BD-724D3AB2CC11}"/>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55" name="Line 30">
              <a:extLst>
                <a:ext uri="{FF2B5EF4-FFF2-40B4-BE49-F238E27FC236}">
                  <a16:creationId xmlns:a16="http://schemas.microsoft.com/office/drawing/2014/main" id="{FE805627-97CD-40A5-B5BF-582FF60CA236}"/>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56" name="Line 31">
              <a:extLst>
                <a:ext uri="{FF2B5EF4-FFF2-40B4-BE49-F238E27FC236}">
                  <a16:creationId xmlns:a16="http://schemas.microsoft.com/office/drawing/2014/main" id="{093EEA4B-6D7A-4EC8-BAB4-EC1E6C0AA66E}"/>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57" name="Line 32">
              <a:extLst>
                <a:ext uri="{FF2B5EF4-FFF2-40B4-BE49-F238E27FC236}">
                  <a16:creationId xmlns:a16="http://schemas.microsoft.com/office/drawing/2014/main" id="{762B6E3C-3979-4380-824E-38F77B65230A}"/>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58" name="Line 33">
              <a:extLst>
                <a:ext uri="{FF2B5EF4-FFF2-40B4-BE49-F238E27FC236}">
                  <a16:creationId xmlns:a16="http://schemas.microsoft.com/office/drawing/2014/main" id="{40EBDE69-982B-45A2-879D-7EEDB2C13B77}"/>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59" name="Line 34">
              <a:extLst>
                <a:ext uri="{FF2B5EF4-FFF2-40B4-BE49-F238E27FC236}">
                  <a16:creationId xmlns:a16="http://schemas.microsoft.com/office/drawing/2014/main" id="{D8692EB6-6C6C-4E98-A85F-3B73A242A2A7}"/>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60" name="Line 35">
              <a:extLst>
                <a:ext uri="{FF2B5EF4-FFF2-40B4-BE49-F238E27FC236}">
                  <a16:creationId xmlns:a16="http://schemas.microsoft.com/office/drawing/2014/main" id="{5EF1F41B-BBC7-4B2E-A4EA-F2AFAB000E1C}"/>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61" name="Line 36">
              <a:extLst>
                <a:ext uri="{FF2B5EF4-FFF2-40B4-BE49-F238E27FC236}">
                  <a16:creationId xmlns:a16="http://schemas.microsoft.com/office/drawing/2014/main" id="{08BE2351-1A86-4839-AB89-C617F0D594E1}"/>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62" name="Line 37">
              <a:extLst>
                <a:ext uri="{FF2B5EF4-FFF2-40B4-BE49-F238E27FC236}">
                  <a16:creationId xmlns:a16="http://schemas.microsoft.com/office/drawing/2014/main" id="{04F4F326-1554-426B-8C5E-E58BB6391AE7}"/>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63" name="Line 38">
              <a:extLst>
                <a:ext uri="{FF2B5EF4-FFF2-40B4-BE49-F238E27FC236}">
                  <a16:creationId xmlns:a16="http://schemas.microsoft.com/office/drawing/2014/main" id="{AB2F1210-162A-43E6-BF30-032183F81595}"/>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64" name="Line 39">
              <a:extLst>
                <a:ext uri="{FF2B5EF4-FFF2-40B4-BE49-F238E27FC236}">
                  <a16:creationId xmlns:a16="http://schemas.microsoft.com/office/drawing/2014/main" id="{DF2A094C-4D1D-438A-8278-D9BD6B679232}"/>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65" name="Line 40">
              <a:extLst>
                <a:ext uri="{FF2B5EF4-FFF2-40B4-BE49-F238E27FC236}">
                  <a16:creationId xmlns:a16="http://schemas.microsoft.com/office/drawing/2014/main" id="{37006610-48C2-4647-BF07-25911A704851}"/>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66" name="Line 41">
              <a:extLst>
                <a:ext uri="{FF2B5EF4-FFF2-40B4-BE49-F238E27FC236}">
                  <a16:creationId xmlns:a16="http://schemas.microsoft.com/office/drawing/2014/main" id="{FEE767D4-E4A5-4EDE-9DCD-15C98A4A4D7D}"/>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67" name="Line 42">
              <a:extLst>
                <a:ext uri="{FF2B5EF4-FFF2-40B4-BE49-F238E27FC236}">
                  <a16:creationId xmlns:a16="http://schemas.microsoft.com/office/drawing/2014/main" id="{BB9C2DA1-2A2C-46FE-92D8-DEAAE1FE2C29}"/>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68" name="Line 43">
              <a:extLst>
                <a:ext uri="{FF2B5EF4-FFF2-40B4-BE49-F238E27FC236}">
                  <a16:creationId xmlns:a16="http://schemas.microsoft.com/office/drawing/2014/main" id="{130C0833-E833-4027-B09C-2A14B8CB560E}"/>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69" name="Line 44">
              <a:extLst>
                <a:ext uri="{FF2B5EF4-FFF2-40B4-BE49-F238E27FC236}">
                  <a16:creationId xmlns:a16="http://schemas.microsoft.com/office/drawing/2014/main" id="{7DCABC5A-4138-4548-BB30-448D2E7E6891}"/>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70" name="Line 45">
              <a:extLst>
                <a:ext uri="{FF2B5EF4-FFF2-40B4-BE49-F238E27FC236}">
                  <a16:creationId xmlns:a16="http://schemas.microsoft.com/office/drawing/2014/main" id="{B9C6900A-C436-4384-83D7-25865EA4E491}"/>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71" name="Line 46">
              <a:extLst>
                <a:ext uri="{FF2B5EF4-FFF2-40B4-BE49-F238E27FC236}">
                  <a16:creationId xmlns:a16="http://schemas.microsoft.com/office/drawing/2014/main" id="{6D09E8AA-30F1-462A-BA17-45578C37A7E9}"/>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72" name="Line 47">
              <a:extLst>
                <a:ext uri="{FF2B5EF4-FFF2-40B4-BE49-F238E27FC236}">
                  <a16:creationId xmlns:a16="http://schemas.microsoft.com/office/drawing/2014/main" id="{DEAA09B6-9FE7-4E54-8145-FB744E1429B1}"/>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73" name="Line 48">
              <a:extLst>
                <a:ext uri="{FF2B5EF4-FFF2-40B4-BE49-F238E27FC236}">
                  <a16:creationId xmlns:a16="http://schemas.microsoft.com/office/drawing/2014/main" id="{2B798032-8E8B-47FF-840D-79F2CCA2A558}"/>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74" name="Line 49">
              <a:extLst>
                <a:ext uri="{FF2B5EF4-FFF2-40B4-BE49-F238E27FC236}">
                  <a16:creationId xmlns:a16="http://schemas.microsoft.com/office/drawing/2014/main" id="{1205DA0D-47BC-45CC-B9AB-116749E67553}"/>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75" name="Line 50">
              <a:extLst>
                <a:ext uri="{FF2B5EF4-FFF2-40B4-BE49-F238E27FC236}">
                  <a16:creationId xmlns:a16="http://schemas.microsoft.com/office/drawing/2014/main" id="{CCC11F1D-F808-4820-BF02-3066E6E4AB05}"/>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76" name="Line 51">
              <a:extLst>
                <a:ext uri="{FF2B5EF4-FFF2-40B4-BE49-F238E27FC236}">
                  <a16:creationId xmlns:a16="http://schemas.microsoft.com/office/drawing/2014/main" id="{CE9DBBFB-4224-4F35-B13E-D21D8FED99FC}"/>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77" name="Line 52">
              <a:extLst>
                <a:ext uri="{FF2B5EF4-FFF2-40B4-BE49-F238E27FC236}">
                  <a16:creationId xmlns:a16="http://schemas.microsoft.com/office/drawing/2014/main" id="{B49C970D-0458-4E90-ABF0-FEB0FA7C169D}"/>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78" name="Line 53">
              <a:extLst>
                <a:ext uri="{FF2B5EF4-FFF2-40B4-BE49-F238E27FC236}">
                  <a16:creationId xmlns:a16="http://schemas.microsoft.com/office/drawing/2014/main" id="{3F9F99A4-3777-4D34-840F-7F3417D5A4E1}"/>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79" name="Line 54">
              <a:extLst>
                <a:ext uri="{FF2B5EF4-FFF2-40B4-BE49-F238E27FC236}">
                  <a16:creationId xmlns:a16="http://schemas.microsoft.com/office/drawing/2014/main" id="{0CBB9468-F24F-4558-88DE-C21D1186DA3D}"/>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80" name="Line 55">
              <a:extLst>
                <a:ext uri="{FF2B5EF4-FFF2-40B4-BE49-F238E27FC236}">
                  <a16:creationId xmlns:a16="http://schemas.microsoft.com/office/drawing/2014/main" id="{DCFA6D8A-E116-4822-82D3-3B87D4ADD820}"/>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81" name="Line 56">
              <a:extLst>
                <a:ext uri="{FF2B5EF4-FFF2-40B4-BE49-F238E27FC236}">
                  <a16:creationId xmlns:a16="http://schemas.microsoft.com/office/drawing/2014/main" id="{428F51ED-75F1-4E60-8D18-AB65148FF436}"/>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82" name="Line 57">
              <a:extLst>
                <a:ext uri="{FF2B5EF4-FFF2-40B4-BE49-F238E27FC236}">
                  <a16:creationId xmlns:a16="http://schemas.microsoft.com/office/drawing/2014/main" id="{D906987F-4522-4CC2-B13B-83D739D8350A}"/>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83" name="Line 58">
              <a:extLst>
                <a:ext uri="{FF2B5EF4-FFF2-40B4-BE49-F238E27FC236}">
                  <a16:creationId xmlns:a16="http://schemas.microsoft.com/office/drawing/2014/main" id="{C101B21D-CAA0-4473-B7AF-E6D6F1D11381}"/>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84" name="Line 59">
              <a:extLst>
                <a:ext uri="{FF2B5EF4-FFF2-40B4-BE49-F238E27FC236}">
                  <a16:creationId xmlns:a16="http://schemas.microsoft.com/office/drawing/2014/main" id="{2464177E-A9BC-4D6D-A992-07B52709DBF3}"/>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85" name="Line 60">
              <a:extLst>
                <a:ext uri="{FF2B5EF4-FFF2-40B4-BE49-F238E27FC236}">
                  <a16:creationId xmlns:a16="http://schemas.microsoft.com/office/drawing/2014/main" id="{11EBF7A3-06F9-4680-9318-177C464BA4C6}"/>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86" name="Line 61">
              <a:extLst>
                <a:ext uri="{FF2B5EF4-FFF2-40B4-BE49-F238E27FC236}">
                  <a16:creationId xmlns:a16="http://schemas.microsoft.com/office/drawing/2014/main" id="{8C8EA4C7-8126-434A-A66C-CD5E07F54CFB}"/>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87" name="Line 62">
              <a:extLst>
                <a:ext uri="{FF2B5EF4-FFF2-40B4-BE49-F238E27FC236}">
                  <a16:creationId xmlns:a16="http://schemas.microsoft.com/office/drawing/2014/main" id="{36413F2A-DF7E-4519-A242-F3D7168EB21B}"/>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88" name="Line 63">
              <a:extLst>
                <a:ext uri="{FF2B5EF4-FFF2-40B4-BE49-F238E27FC236}">
                  <a16:creationId xmlns:a16="http://schemas.microsoft.com/office/drawing/2014/main" id="{57B28E5F-1C32-4D52-B2AC-6B2F0466B02F}"/>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89" name="Line 64">
              <a:extLst>
                <a:ext uri="{FF2B5EF4-FFF2-40B4-BE49-F238E27FC236}">
                  <a16:creationId xmlns:a16="http://schemas.microsoft.com/office/drawing/2014/main" id="{B7553CB4-63F3-4647-AD62-9DD9CF731D96}"/>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90" name="Line 65">
              <a:extLst>
                <a:ext uri="{FF2B5EF4-FFF2-40B4-BE49-F238E27FC236}">
                  <a16:creationId xmlns:a16="http://schemas.microsoft.com/office/drawing/2014/main" id="{299BAC85-3BED-40A9-9A20-FB0BCAA525E0}"/>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91" name="Line 66">
              <a:extLst>
                <a:ext uri="{FF2B5EF4-FFF2-40B4-BE49-F238E27FC236}">
                  <a16:creationId xmlns:a16="http://schemas.microsoft.com/office/drawing/2014/main" id="{F76394A6-F9C9-464B-BAEC-838714241C29}"/>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92" name="Line 67">
              <a:extLst>
                <a:ext uri="{FF2B5EF4-FFF2-40B4-BE49-F238E27FC236}">
                  <a16:creationId xmlns:a16="http://schemas.microsoft.com/office/drawing/2014/main" id="{49CF8848-2A6B-4D67-90E0-DA71F32F852E}"/>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93" name="Line 68">
              <a:extLst>
                <a:ext uri="{FF2B5EF4-FFF2-40B4-BE49-F238E27FC236}">
                  <a16:creationId xmlns:a16="http://schemas.microsoft.com/office/drawing/2014/main" id="{3147F499-8325-4A52-B5F7-57301F09C399}"/>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94" name="Line 69">
              <a:extLst>
                <a:ext uri="{FF2B5EF4-FFF2-40B4-BE49-F238E27FC236}">
                  <a16:creationId xmlns:a16="http://schemas.microsoft.com/office/drawing/2014/main" id="{16CABD9A-D194-439A-933C-58B8B48DE856}"/>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95" name="Line 70">
              <a:extLst>
                <a:ext uri="{FF2B5EF4-FFF2-40B4-BE49-F238E27FC236}">
                  <a16:creationId xmlns:a16="http://schemas.microsoft.com/office/drawing/2014/main" id="{9241FBE4-CA31-4F5F-AF35-C51CF99BE795}"/>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96" name="Line 71">
              <a:extLst>
                <a:ext uri="{FF2B5EF4-FFF2-40B4-BE49-F238E27FC236}">
                  <a16:creationId xmlns:a16="http://schemas.microsoft.com/office/drawing/2014/main" id="{139B236F-63B7-4C37-BED2-FA24C4EEA43F}"/>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97" name="Line 72">
              <a:extLst>
                <a:ext uri="{FF2B5EF4-FFF2-40B4-BE49-F238E27FC236}">
                  <a16:creationId xmlns:a16="http://schemas.microsoft.com/office/drawing/2014/main" id="{B9F3CD54-E52F-4017-B22E-47E75E6F70B9}"/>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98" name="Line 73">
              <a:extLst>
                <a:ext uri="{FF2B5EF4-FFF2-40B4-BE49-F238E27FC236}">
                  <a16:creationId xmlns:a16="http://schemas.microsoft.com/office/drawing/2014/main" id="{859DF255-48BD-4BBC-8AF8-1B6005B438D7}"/>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199" name="Line 74">
              <a:extLst>
                <a:ext uri="{FF2B5EF4-FFF2-40B4-BE49-F238E27FC236}">
                  <a16:creationId xmlns:a16="http://schemas.microsoft.com/office/drawing/2014/main" id="{7FC48B7C-539C-464B-925F-33811010270B}"/>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00" name="Line 75">
              <a:extLst>
                <a:ext uri="{FF2B5EF4-FFF2-40B4-BE49-F238E27FC236}">
                  <a16:creationId xmlns:a16="http://schemas.microsoft.com/office/drawing/2014/main" id="{F151269B-AE98-4185-B791-93EFE8CBCE03}"/>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01" name="Line 76">
              <a:extLst>
                <a:ext uri="{FF2B5EF4-FFF2-40B4-BE49-F238E27FC236}">
                  <a16:creationId xmlns:a16="http://schemas.microsoft.com/office/drawing/2014/main" id="{AD5B3FCD-EA6F-4731-9F9A-C3206E69E9F4}"/>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02" name="Line 77">
              <a:extLst>
                <a:ext uri="{FF2B5EF4-FFF2-40B4-BE49-F238E27FC236}">
                  <a16:creationId xmlns:a16="http://schemas.microsoft.com/office/drawing/2014/main" id="{33A9C930-4725-44AB-ADA7-AD999D43767E}"/>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03" name="Line 78">
              <a:extLst>
                <a:ext uri="{FF2B5EF4-FFF2-40B4-BE49-F238E27FC236}">
                  <a16:creationId xmlns:a16="http://schemas.microsoft.com/office/drawing/2014/main" id="{87EA2EDA-FEED-43C4-8862-8DBEAEA5E3D6}"/>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04" name="Line 79">
              <a:extLst>
                <a:ext uri="{FF2B5EF4-FFF2-40B4-BE49-F238E27FC236}">
                  <a16:creationId xmlns:a16="http://schemas.microsoft.com/office/drawing/2014/main" id="{073E4ECA-5312-4AC4-870E-00172E00579B}"/>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05" name="Line 80">
              <a:extLst>
                <a:ext uri="{FF2B5EF4-FFF2-40B4-BE49-F238E27FC236}">
                  <a16:creationId xmlns:a16="http://schemas.microsoft.com/office/drawing/2014/main" id="{57E653E5-E43B-475C-A59B-DE15AE17E2AB}"/>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06" name="Line 81">
              <a:extLst>
                <a:ext uri="{FF2B5EF4-FFF2-40B4-BE49-F238E27FC236}">
                  <a16:creationId xmlns:a16="http://schemas.microsoft.com/office/drawing/2014/main" id="{74FE461A-5FB8-4135-A54B-153BD4EBDB5C}"/>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07" name="Line 82">
              <a:extLst>
                <a:ext uri="{FF2B5EF4-FFF2-40B4-BE49-F238E27FC236}">
                  <a16:creationId xmlns:a16="http://schemas.microsoft.com/office/drawing/2014/main" id="{DCC294A2-0F39-4333-85F0-60CC9DF7F306}"/>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08" name="Line 83">
              <a:extLst>
                <a:ext uri="{FF2B5EF4-FFF2-40B4-BE49-F238E27FC236}">
                  <a16:creationId xmlns:a16="http://schemas.microsoft.com/office/drawing/2014/main" id="{07D1F9A5-A297-4B5A-B9CE-2B228EAC936E}"/>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09" name="Line 84">
              <a:extLst>
                <a:ext uri="{FF2B5EF4-FFF2-40B4-BE49-F238E27FC236}">
                  <a16:creationId xmlns:a16="http://schemas.microsoft.com/office/drawing/2014/main" id="{A7F7AB92-E0C0-4F15-9AD4-AC36D49C1C08}"/>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10" name="Line 85">
              <a:extLst>
                <a:ext uri="{FF2B5EF4-FFF2-40B4-BE49-F238E27FC236}">
                  <a16:creationId xmlns:a16="http://schemas.microsoft.com/office/drawing/2014/main" id="{A22E2C6D-3102-43ED-809B-34B8E9AEE685}"/>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11" name="Line 86">
              <a:extLst>
                <a:ext uri="{FF2B5EF4-FFF2-40B4-BE49-F238E27FC236}">
                  <a16:creationId xmlns:a16="http://schemas.microsoft.com/office/drawing/2014/main" id="{EA1EBFBE-F37F-43A8-9E32-D7372C29AC24}"/>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12" name="Line 87">
              <a:extLst>
                <a:ext uri="{FF2B5EF4-FFF2-40B4-BE49-F238E27FC236}">
                  <a16:creationId xmlns:a16="http://schemas.microsoft.com/office/drawing/2014/main" id="{38450D11-7D68-466A-8775-4C03AE36A242}"/>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13" name="Line 88">
              <a:extLst>
                <a:ext uri="{FF2B5EF4-FFF2-40B4-BE49-F238E27FC236}">
                  <a16:creationId xmlns:a16="http://schemas.microsoft.com/office/drawing/2014/main" id="{7E6F72BD-C4B5-43A9-88B0-FFF1E71F83EE}"/>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14" name="Line 89">
              <a:extLst>
                <a:ext uri="{FF2B5EF4-FFF2-40B4-BE49-F238E27FC236}">
                  <a16:creationId xmlns:a16="http://schemas.microsoft.com/office/drawing/2014/main" id="{AA4EFFAE-ED17-4C8B-9DED-D04667FD063C}"/>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15" name="Line 90">
              <a:extLst>
                <a:ext uri="{FF2B5EF4-FFF2-40B4-BE49-F238E27FC236}">
                  <a16:creationId xmlns:a16="http://schemas.microsoft.com/office/drawing/2014/main" id="{97E2E1BA-75B7-4D61-8F73-DE2D6B598148}"/>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16" name="Line 91">
              <a:extLst>
                <a:ext uri="{FF2B5EF4-FFF2-40B4-BE49-F238E27FC236}">
                  <a16:creationId xmlns:a16="http://schemas.microsoft.com/office/drawing/2014/main" id="{F28BBEDB-56D2-4974-8049-AB0E55B617C9}"/>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17" name="Line 92">
              <a:extLst>
                <a:ext uri="{FF2B5EF4-FFF2-40B4-BE49-F238E27FC236}">
                  <a16:creationId xmlns:a16="http://schemas.microsoft.com/office/drawing/2014/main" id="{3D43DF6C-303C-47BE-A209-7C4BC4BA6D79}"/>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18" name="Line 93">
              <a:extLst>
                <a:ext uri="{FF2B5EF4-FFF2-40B4-BE49-F238E27FC236}">
                  <a16:creationId xmlns:a16="http://schemas.microsoft.com/office/drawing/2014/main" id="{464426AB-F574-4765-9B20-C55A4BFE33D6}"/>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19" name="Line 94">
              <a:extLst>
                <a:ext uri="{FF2B5EF4-FFF2-40B4-BE49-F238E27FC236}">
                  <a16:creationId xmlns:a16="http://schemas.microsoft.com/office/drawing/2014/main" id="{324745C7-50D0-4AA6-8164-C4FDC4D5220C}"/>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20" name="Line 95">
              <a:extLst>
                <a:ext uri="{FF2B5EF4-FFF2-40B4-BE49-F238E27FC236}">
                  <a16:creationId xmlns:a16="http://schemas.microsoft.com/office/drawing/2014/main" id="{F6331AD8-68C5-48ED-AB39-9ED999D16B8A}"/>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21" name="Line 96">
              <a:extLst>
                <a:ext uri="{FF2B5EF4-FFF2-40B4-BE49-F238E27FC236}">
                  <a16:creationId xmlns:a16="http://schemas.microsoft.com/office/drawing/2014/main" id="{63980576-3322-42C8-9831-2C878E0743C1}"/>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22" name="Line 97">
              <a:extLst>
                <a:ext uri="{FF2B5EF4-FFF2-40B4-BE49-F238E27FC236}">
                  <a16:creationId xmlns:a16="http://schemas.microsoft.com/office/drawing/2014/main" id="{93AC485C-F778-4E15-89E9-A9913D50965E}"/>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23" name="Line 98">
              <a:extLst>
                <a:ext uri="{FF2B5EF4-FFF2-40B4-BE49-F238E27FC236}">
                  <a16:creationId xmlns:a16="http://schemas.microsoft.com/office/drawing/2014/main" id="{35A8A6F2-1C88-48F1-BFA3-3225BC69E695}"/>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24" name="Line 99">
              <a:extLst>
                <a:ext uri="{FF2B5EF4-FFF2-40B4-BE49-F238E27FC236}">
                  <a16:creationId xmlns:a16="http://schemas.microsoft.com/office/drawing/2014/main" id="{3993175C-D07F-4ADE-A11D-C45577B6C27C}"/>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25" name="Line 100">
              <a:extLst>
                <a:ext uri="{FF2B5EF4-FFF2-40B4-BE49-F238E27FC236}">
                  <a16:creationId xmlns:a16="http://schemas.microsoft.com/office/drawing/2014/main" id="{6AB6971A-B997-4956-9D2B-89D5A9EAB500}"/>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26" name="Line 101">
              <a:extLst>
                <a:ext uri="{FF2B5EF4-FFF2-40B4-BE49-F238E27FC236}">
                  <a16:creationId xmlns:a16="http://schemas.microsoft.com/office/drawing/2014/main" id="{7591C1AF-1C60-4160-B110-3D587B3C0BE9}"/>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27" name="Line 102">
              <a:extLst>
                <a:ext uri="{FF2B5EF4-FFF2-40B4-BE49-F238E27FC236}">
                  <a16:creationId xmlns:a16="http://schemas.microsoft.com/office/drawing/2014/main" id="{62734B26-4E64-43D1-BEBA-D921302B1849}"/>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28" name="Line 103">
              <a:extLst>
                <a:ext uri="{FF2B5EF4-FFF2-40B4-BE49-F238E27FC236}">
                  <a16:creationId xmlns:a16="http://schemas.microsoft.com/office/drawing/2014/main" id="{90F3A991-83B0-4CF6-80BB-B9CB24681EB5}"/>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29" name="Line 104">
              <a:extLst>
                <a:ext uri="{FF2B5EF4-FFF2-40B4-BE49-F238E27FC236}">
                  <a16:creationId xmlns:a16="http://schemas.microsoft.com/office/drawing/2014/main" id="{F5C0969E-9F7B-4059-8CF2-D68A8FD7E977}"/>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30" name="Line 105">
              <a:extLst>
                <a:ext uri="{FF2B5EF4-FFF2-40B4-BE49-F238E27FC236}">
                  <a16:creationId xmlns:a16="http://schemas.microsoft.com/office/drawing/2014/main" id="{1B9A5B5F-E965-42BD-A4E1-C8ECB66BA3A4}"/>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31" name="Line 106">
              <a:extLst>
                <a:ext uri="{FF2B5EF4-FFF2-40B4-BE49-F238E27FC236}">
                  <a16:creationId xmlns:a16="http://schemas.microsoft.com/office/drawing/2014/main" id="{5EA8B2B0-8CC2-46DD-B92A-DF3B1435F507}"/>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32" name="Line 107">
              <a:extLst>
                <a:ext uri="{FF2B5EF4-FFF2-40B4-BE49-F238E27FC236}">
                  <a16:creationId xmlns:a16="http://schemas.microsoft.com/office/drawing/2014/main" id="{2DE6DECF-5FB1-4E8A-BD4D-A3C4525FB125}"/>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33" name="Line 108">
              <a:extLst>
                <a:ext uri="{FF2B5EF4-FFF2-40B4-BE49-F238E27FC236}">
                  <a16:creationId xmlns:a16="http://schemas.microsoft.com/office/drawing/2014/main" id="{CFF3BC5C-2F7C-4C08-AA71-AF9B7ED9D6E0}"/>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34" name="Line 109">
              <a:extLst>
                <a:ext uri="{FF2B5EF4-FFF2-40B4-BE49-F238E27FC236}">
                  <a16:creationId xmlns:a16="http://schemas.microsoft.com/office/drawing/2014/main" id="{FAC0F518-CC94-4474-A237-B3094054649B}"/>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35" name="Line 110">
              <a:extLst>
                <a:ext uri="{FF2B5EF4-FFF2-40B4-BE49-F238E27FC236}">
                  <a16:creationId xmlns:a16="http://schemas.microsoft.com/office/drawing/2014/main" id="{FDFC9D50-F1AE-46A0-B3C7-1B01EAB4E2D2}"/>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36" name="Line 111">
              <a:extLst>
                <a:ext uri="{FF2B5EF4-FFF2-40B4-BE49-F238E27FC236}">
                  <a16:creationId xmlns:a16="http://schemas.microsoft.com/office/drawing/2014/main" id="{76436282-9055-4D7F-A565-6AC2D028A262}"/>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37" name="Line 112">
              <a:extLst>
                <a:ext uri="{FF2B5EF4-FFF2-40B4-BE49-F238E27FC236}">
                  <a16:creationId xmlns:a16="http://schemas.microsoft.com/office/drawing/2014/main" id="{FE6F4E33-C129-4861-BEAD-D02CC5C9AC01}"/>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38" name="Line 113">
              <a:extLst>
                <a:ext uri="{FF2B5EF4-FFF2-40B4-BE49-F238E27FC236}">
                  <a16:creationId xmlns:a16="http://schemas.microsoft.com/office/drawing/2014/main" id="{2B4D2B5F-2979-4985-8F89-6B511C85D792}"/>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39" name="Line 114">
              <a:extLst>
                <a:ext uri="{FF2B5EF4-FFF2-40B4-BE49-F238E27FC236}">
                  <a16:creationId xmlns:a16="http://schemas.microsoft.com/office/drawing/2014/main" id="{A8329AF3-72A9-4923-826F-29A19592DACC}"/>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40" name="Line 115">
              <a:extLst>
                <a:ext uri="{FF2B5EF4-FFF2-40B4-BE49-F238E27FC236}">
                  <a16:creationId xmlns:a16="http://schemas.microsoft.com/office/drawing/2014/main" id="{D81AE152-D1E2-4CC6-AF09-E65719F01D70}"/>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41" name="Line 116">
              <a:extLst>
                <a:ext uri="{FF2B5EF4-FFF2-40B4-BE49-F238E27FC236}">
                  <a16:creationId xmlns:a16="http://schemas.microsoft.com/office/drawing/2014/main" id="{8EE446CF-D827-4DFF-BB80-2D7C4F5A5C86}"/>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42" name="Line 117">
              <a:extLst>
                <a:ext uri="{FF2B5EF4-FFF2-40B4-BE49-F238E27FC236}">
                  <a16:creationId xmlns:a16="http://schemas.microsoft.com/office/drawing/2014/main" id="{9072A81A-BC01-4F11-BBDA-EAF09515C6B1}"/>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43" name="Line 118">
              <a:extLst>
                <a:ext uri="{FF2B5EF4-FFF2-40B4-BE49-F238E27FC236}">
                  <a16:creationId xmlns:a16="http://schemas.microsoft.com/office/drawing/2014/main" id="{786D3566-659F-48B1-8A30-F350E1CA21BF}"/>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48244" name="Line 119">
              <a:extLst>
                <a:ext uri="{FF2B5EF4-FFF2-40B4-BE49-F238E27FC236}">
                  <a16:creationId xmlns:a16="http://schemas.microsoft.com/office/drawing/2014/main" id="{A50A04E6-59B6-4135-B091-3D12F66E2466}"/>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fade">
                                      <p:cBhvr>
                                        <p:cTn id="7" dur="1000"/>
                                        <p:tgtEl>
                                          <p:spTgt spid="563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322"/>
                                        </p:tgtEl>
                                        <p:attrNameLst>
                                          <p:attrName>style.visibility</p:attrName>
                                        </p:attrNameLst>
                                      </p:cBhvr>
                                      <p:to>
                                        <p:strVal val="visible"/>
                                      </p:to>
                                    </p:set>
                                    <p:animEffect transition="in" filter="fade">
                                      <p:cBhvr>
                                        <p:cTn id="10" dur="1000"/>
                                        <p:tgtEl>
                                          <p:spTgt spid="56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nimBg="1"/>
      <p:bldP spid="5632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C3D7DB34-C5AA-4D91-8A86-0D87835F5D59}"/>
              </a:ext>
            </a:extLst>
          </p:cNvPr>
          <p:cNvSpPr txBox="1">
            <a:spLocks noChangeArrowheads="1"/>
          </p:cNvSpPr>
          <p:nvPr/>
        </p:nvSpPr>
        <p:spPr bwMode="auto">
          <a:xfrm>
            <a:off x="1352550" y="188913"/>
            <a:ext cx="45132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200" b="1">
                <a:solidFill>
                  <a:schemeClr val="bg1"/>
                </a:solidFill>
              </a:rPr>
              <a:t>Historial de revisiones</a:t>
            </a:r>
            <a:endParaRPr lang="es-ES" altLang="es-ES" sz="3200" b="1">
              <a:solidFill>
                <a:schemeClr val="bg1"/>
              </a:solidFill>
            </a:endParaRPr>
          </a:p>
        </p:txBody>
      </p:sp>
      <p:graphicFrame>
        <p:nvGraphicFramePr>
          <p:cNvPr id="50333" name="Group 157">
            <a:extLst>
              <a:ext uri="{FF2B5EF4-FFF2-40B4-BE49-F238E27FC236}">
                <a16:creationId xmlns:a16="http://schemas.microsoft.com/office/drawing/2014/main" id="{B0C43346-04E9-4B17-BE5A-2D346B8B895B}"/>
              </a:ext>
            </a:extLst>
          </p:cNvPr>
          <p:cNvGraphicFramePr>
            <a:graphicFrameLocks noGrp="1"/>
          </p:cNvGraphicFramePr>
          <p:nvPr>
            <p:ph/>
            <p:extLst>
              <p:ext uri="{D42A27DB-BD31-4B8C-83A1-F6EECF244321}">
                <p14:modId xmlns:p14="http://schemas.microsoft.com/office/powerpoint/2010/main" val="492527561"/>
              </p:ext>
            </p:extLst>
          </p:nvPr>
        </p:nvGraphicFramePr>
        <p:xfrm>
          <a:off x="322263" y="1484313"/>
          <a:ext cx="8497887" cy="3467101"/>
        </p:xfrm>
        <a:graphic>
          <a:graphicData uri="http://schemas.openxmlformats.org/drawingml/2006/table">
            <a:tbl>
              <a:tblPr/>
              <a:tblGrid>
                <a:gridCol w="436562">
                  <a:extLst>
                    <a:ext uri="{9D8B030D-6E8A-4147-A177-3AD203B41FA5}">
                      <a16:colId xmlns:a16="http://schemas.microsoft.com/office/drawing/2014/main" val="20000"/>
                    </a:ext>
                  </a:extLst>
                </a:gridCol>
                <a:gridCol w="1004888">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955800">
                  <a:extLst>
                    <a:ext uri="{9D8B030D-6E8A-4147-A177-3AD203B41FA5}">
                      <a16:colId xmlns:a16="http://schemas.microsoft.com/office/drawing/2014/main" val="20003"/>
                    </a:ext>
                  </a:extLst>
                </a:gridCol>
                <a:gridCol w="1563687">
                  <a:extLst>
                    <a:ext uri="{9D8B030D-6E8A-4147-A177-3AD203B41FA5}">
                      <a16:colId xmlns:a16="http://schemas.microsoft.com/office/drawing/2014/main" val="20004"/>
                    </a:ext>
                  </a:extLst>
                </a:gridCol>
                <a:gridCol w="2168525">
                  <a:extLst>
                    <a:ext uri="{9D8B030D-6E8A-4147-A177-3AD203B41FA5}">
                      <a16:colId xmlns:a16="http://schemas.microsoft.com/office/drawing/2014/main" val="20005"/>
                    </a:ext>
                  </a:extLst>
                </a:gridCol>
              </a:tblGrid>
              <a:tr h="823020">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rgbClr val="000066"/>
                          </a:solidFill>
                          <a:effectLst/>
                          <a:latin typeface="Arial" pitchFamily="34" charset="0"/>
                        </a:rPr>
                        <a:t>#</a:t>
                      </a:r>
                      <a:endParaRPr kumimoji="0" lang="es-ES" sz="1600" b="1" i="0" u="none" strike="noStrike" cap="none" normalizeH="0" baseline="0" dirty="0">
                        <a:ln>
                          <a:noFill/>
                        </a:ln>
                        <a:solidFill>
                          <a:srgbClr val="000066"/>
                        </a:solidFill>
                        <a:effectLst/>
                        <a:latin typeface="Arial"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Versión</a:t>
                      </a:r>
                      <a:endParaRPr kumimoji="0" lang="es-ES" sz="1600" b="1"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Fecha</a:t>
                      </a:r>
                      <a:endParaRPr kumimoji="0" lang="es-ES" sz="1600" b="1"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Autor / Rol</a:t>
                      </a:r>
                      <a:endParaRPr kumimoji="0" lang="es-ES" sz="1600" b="1"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Estado</a:t>
                      </a:r>
                      <a:endParaRPr kumimoji="0" lang="es-ES" sz="1600" b="1"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rgbClr val="000066"/>
                          </a:solidFill>
                          <a:effectLst/>
                          <a:latin typeface="Arial" pitchFamily="34" charset="0"/>
                        </a:rPr>
                        <a:t>Responsable de revisión y/o aprobación / Rol</a:t>
                      </a:r>
                      <a:endParaRPr kumimoji="0" lang="es-ES" sz="1600" b="1"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937"/>
                    </a:solidFill>
                  </a:tcPr>
                </a:tc>
                <a:extLst>
                  <a:ext uri="{0D108BD9-81ED-4DB2-BD59-A6C34878D82A}">
                    <a16:rowId xmlns:a16="http://schemas.microsoft.com/office/drawing/2014/main" val="10000"/>
                  </a:ext>
                </a:extLst>
              </a:tr>
              <a:tr h="554776">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1</a:t>
                      </a: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1.0</a:t>
                      </a:r>
                      <a:endParaRPr kumimoji="0" lang="es-ES" sz="1600" b="0" i="0" u="none" strike="noStrike" cap="none" normalizeH="0" baseline="0" dirty="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12-01-2019</a:t>
                      </a:r>
                      <a:endParaRPr kumimoji="0" lang="es-ES" sz="1600" b="0" i="0" u="none" strike="noStrike" cap="none" normalizeH="0" baseline="0" dirty="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Ronal Pacheco</a:t>
                      </a:r>
                    </a:p>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(Jefe  de proyectos)</a:t>
                      </a:r>
                      <a:endParaRPr kumimoji="0" lang="es-ES" sz="1200" b="0" i="0" u="none" strike="noStrike" cap="none" normalizeH="0" baseline="0" dirty="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Revisado</a:t>
                      </a:r>
                      <a:endParaRPr kumimoji="0" lang="es-ES" sz="1600" b="0" i="0" u="none" strike="noStrike" cap="none" normalizeH="0" baseline="0" dirty="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Ronal Pacheco</a:t>
                      </a:r>
                    </a:p>
                    <a:p>
                      <a:pPr marL="0" marR="0" lvl="0" indent="0" algn="l" defTabSz="622300" rtl="0" eaLnBrk="1" fontAlgn="base" latinLnBrk="0" hangingPunct="1">
                        <a:lnSpc>
                          <a:spcPct val="100000"/>
                        </a:lnSpc>
                        <a:spcBef>
                          <a:spcPct val="20000"/>
                        </a:spcBef>
                        <a:spcAft>
                          <a:spcPct val="0"/>
                        </a:spcAft>
                        <a:buClrTx/>
                        <a:buSzTx/>
                        <a:buFontTx/>
                        <a:buNone/>
                        <a:tabLst/>
                      </a:pPr>
                      <a:r>
                        <a:rPr kumimoji="0" lang="es-PE" sz="1200" b="0" i="0" u="none" strike="noStrike" cap="none" normalizeH="0" baseline="0" dirty="0">
                          <a:ln>
                            <a:noFill/>
                          </a:ln>
                          <a:solidFill>
                            <a:srgbClr val="000066"/>
                          </a:solidFill>
                          <a:effectLst/>
                          <a:latin typeface="Arial" pitchFamily="34" charset="0"/>
                        </a:rPr>
                        <a:t>(Analista Funcional)</a:t>
                      </a:r>
                      <a:endParaRPr kumimoji="0" lang="es-ES" sz="1200" b="0" i="0" u="none" strike="noStrike" cap="none" normalizeH="0" baseline="0" dirty="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32">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2</a:t>
                      </a: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pitchFamily="34" charset="0"/>
                        </a:rPr>
                        <a:t>1.1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pitchFamily="34" charset="0"/>
                        </a:rPr>
                        <a:t>26-01-2019</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pitchFamily="34" charset="0"/>
                        </a:rPr>
                        <a:t>Ronal Pacheco</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ES" sz="1600" b="0" i="0" u="none" strike="noStrike" cap="none" normalizeH="0" baseline="0" dirty="0">
                          <a:ln>
                            <a:noFill/>
                          </a:ln>
                          <a:solidFill>
                            <a:srgbClr val="000066"/>
                          </a:solidFill>
                          <a:effectLst/>
                          <a:latin typeface="Arial" pitchFamily="34" charset="0"/>
                        </a:rPr>
                        <a:t>Sin Revisar</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32">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dirty="0">
                          <a:ln>
                            <a:noFill/>
                          </a:ln>
                          <a:solidFill>
                            <a:srgbClr val="000066"/>
                          </a:solidFill>
                          <a:effectLst/>
                          <a:latin typeface="Arial" pitchFamily="34" charset="0"/>
                        </a:rPr>
                        <a:t>3</a:t>
                      </a:r>
                      <a:endParaRPr kumimoji="0" lang="es-ES" sz="1600" b="0" i="0" u="none" strike="noStrike" cap="none" normalizeH="0" baseline="0" dirty="0">
                        <a:ln>
                          <a:noFill/>
                        </a:ln>
                        <a:solidFill>
                          <a:srgbClr val="000066"/>
                        </a:solidFill>
                        <a:effectLst/>
                        <a:latin typeface="Arial"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3420">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4</a:t>
                      </a: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32">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5</a:t>
                      </a: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0389">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r>
                        <a:rPr kumimoji="0" lang="es-PE" sz="1600" b="0" i="0" u="none" strike="noStrike" cap="none" normalizeH="0" baseline="0">
                          <a:ln>
                            <a:noFill/>
                          </a:ln>
                          <a:solidFill>
                            <a:srgbClr val="000066"/>
                          </a:solidFill>
                          <a:effectLst/>
                          <a:latin typeface="Arial" pitchFamily="34" charset="0"/>
                        </a:rPr>
                        <a:t>6</a:t>
                      </a: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6223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rgbClr val="000066"/>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A6421AA9-07A6-4B1C-A394-D2AC037C82D1}"/>
              </a:ext>
            </a:extLst>
          </p:cNvPr>
          <p:cNvSpPr txBox="1">
            <a:spLocks noChangeArrowheads="1"/>
          </p:cNvSpPr>
          <p:nvPr/>
        </p:nvSpPr>
        <p:spPr bwMode="auto">
          <a:xfrm>
            <a:off x="1339850" y="188913"/>
            <a:ext cx="57102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200">
                <a:solidFill>
                  <a:schemeClr val="bg1"/>
                </a:solidFill>
              </a:rPr>
              <a:t>Objetivo y alcance del proceso</a:t>
            </a:r>
            <a:endParaRPr lang="es-ES" altLang="es-ES" sz="3200" b="1">
              <a:solidFill>
                <a:schemeClr val="bg1"/>
              </a:solidFill>
            </a:endParaRPr>
          </a:p>
        </p:txBody>
      </p:sp>
      <p:pic>
        <p:nvPicPr>
          <p:cNvPr id="31747" name="Picture 3" descr="pha275000002_20">
            <a:extLst>
              <a:ext uri="{FF2B5EF4-FFF2-40B4-BE49-F238E27FC236}">
                <a16:creationId xmlns:a16="http://schemas.microsoft.com/office/drawing/2014/main" id="{5C699A81-F5C7-4D63-A906-67E8388F0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268413"/>
            <a:ext cx="26289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4">
            <a:extLst>
              <a:ext uri="{FF2B5EF4-FFF2-40B4-BE49-F238E27FC236}">
                <a16:creationId xmlns:a16="http://schemas.microsoft.com/office/drawing/2014/main" id="{853D265A-78A1-435F-8BE9-71EBF248456A}"/>
              </a:ext>
            </a:extLst>
          </p:cNvPr>
          <p:cNvSpPr>
            <a:spLocks noChangeArrowheads="1"/>
          </p:cNvSpPr>
          <p:nvPr/>
        </p:nvSpPr>
        <p:spPr bwMode="auto">
          <a:xfrm>
            <a:off x="2987675" y="1531938"/>
            <a:ext cx="1198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ES" sz="2000" b="1">
                <a:solidFill>
                  <a:srgbClr val="000066"/>
                </a:solidFill>
              </a:rPr>
              <a:t>Objetivo</a:t>
            </a:r>
            <a:endParaRPr lang="en-US" altLang="es-ES" sz="2000" b="1">
              <a:solidFill>
                <a:srgbClr val="000066"/>
              </a:solidFill>
            </a:endParaRPr>
          </a:p>
        </p:txBody>
      </p:sp>
      <p:sp>
        <p:nvSpPr>
          <p:cNvPr id="31749" name="Rectangle 5">
            <a:extLst>
              <a:ext uri="{FF2B5EF4-FFF2-40B4-BE49-F238E27FC236}">
                <a16:creationId xmlns:a16="http://schemas.microsoft.com/office/drawing/2014/main" id="{19D34F27-3F64-4DB4-A110-1B85DC24292C}"/>
              </a:ext>
            </a:extLst>
          </p:cNvPr>
          <p:cNvSpPr>
            <a:spLocks noChangeArrowheads="1"/>
          </p:cNvSpPr>
          <p:nvPr/>
        </p:nvSpPr>
        <p:spPr bwMode="auto">
          <a:xfrm>
            <a:off x="2987675" y="1989138"/>
            <a:ext cx="5834063"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77800" indent="-1778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PE" dirty="0"/>
              <a:t>El objetivo es desarrollar una aplicación multiplataforma en Java - MySQL sobre un servidor en la nube.</a:t>
            </a:r>
            <a:endParaRPr lang="es-ES" dirty="0"/>
          </a:p>
          <a:p>
            <a:pPr eaLnBrk="1" hangingPunct="1">
              <a:buFontTx/>
              <a:buChar char="•"/>
            </a:pPr>
            <a:endParaRPr lang="es-PE" altLang="es-ES" sz="1600" dirty="0">
              <a:solidFill>
                <a:srgbClr val="000066"/>
              </a:solidFill>
            </a:endParaRPr>
          </a:p>
          <a:p>
            <a:pPr eaLnBrk="1" hangingPunct="1"/>
            <a:endParaRPr lang="es-ES" altLang="es-ES" sz="1600" dirty="0">
              <a:solidFill>
                <a:srgbClr val="000066"/>
              </a:solidFill>
            </a:endParaRPr>
          </a:p>
        </p:txBody>
      </p:sp>
      <p:sp>
        <p:nvSpPr>
          <p:cNvPr id="31750" name="Rectangle 6">
            <a:extLst>
              <a:ext uri="{FF2B5EF4-FFF2-40B4-BE49-F238E27FC236}">
                <a16:creationId xmlns:a16="http://schemas.microsoft.com/office/drawing/2014/main" id="{95CC6D36-40D0-4EF2-A675-4BD6854C7F86}"/>
              </a:ext>
            </a:extLst>
          </p:cNvPr>
          <p:cNvSpPr>
            <a:spLocks noChangeArrowheads="1"/>
          </p:cNvSpPr>
          <p:nvPr/>
        </p:nvSpPr>
        <p:spPr bwMode="auto">
          <a:xfrm>
            <a:off x="3059113" y="3789363"/>
            <a:ext cx="1222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ES_tradnl" altLang="es-ES" sz="2000" b="1">
                <a:solidFill>
                  <a:srgbClr val="000066"/>
                </a:solidFill>
              </a:rPr>
              <a:t>Alcance</a:t>
            </a:r>
            <a:r>
              <a:rPr lang="es-ES_tradnl" altLang="es-ES" b="1">
                <a:solidFill>
                  <a:srgbClr val="000066"/>
                </a:solidFill>
              </a:rPr>
              <a:t> </a:t>
            </a:r>
          </a:p>
        </p:txBody>
      </p:sp>
      <p:sp>
        <p:nvSpPr>
          <p:cNvPr id="31751" name="Rectangle 7">
            <a:extLst>
              <a:ext uri="{FF2B5EF4-FFF2-40B4-BE49-F238E27FC236}">
                <a16:creationId xmlns:a16="http://schemas.microsoft.com/office/drawing/2014/main" id="{A2607A69-3E76-4F22-9F24-F06738EF2D70}"/>
              </a:ext>
            </a:extLst>
          </p:cNvPr>
          <p:cNvSpPr>
            <a:spLocks noChangeArrowheads="1"/>
          </p:cNvSpPr>
          <p:nvPr/>
        </p:nvSpPr>
        <p:spPr bwMode="auto">
          <a:xfrm>
            <a:off x="2987675" y="4292600"/>
            <a:ext cx="50006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77800" indent="-1778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PE" dirty="0"/>
              <a:t>El presente sistema, sea una aplicación web, se encarga de gestionar todos los procesos que existen en el área de recursos humanos.</a:t>
            </a:r>
            <a:endParaRPr lang="es-ES" dirty="0"/>
          </a:p>
        </p:txBody>
      </p:sp>
      <p:sp>
        <p:nvSpPr>
          <p:cNvPr id="8200" name="Line 8">
            <a:extLst>
              <a:ext uri="{FF2B5EF4-FFF2-40B4-BE49-F238E27FC236}">
                <a16:creationId xmlns:a16="http://schemas.microsoft.com/office/drawing/2014/main" id="{F0EEB36F-971D-4D17-BB90-3548D3AB82F1}"/>
              </a:ext>
            </a:extLst>
          </p:cNvPr>
          <p:cNvSpPr>
            <a:spLocks noChangeShapeType="1"/>
          </p:cNvSpPr>
          <p:nvPr/>
        </p:nvSpPr>
        <p:spPr bwMode="auto">
          <a:xfrm>
            <a:off x="2916238" y="3716338"/>
            <a:ext cx="6048375"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8201" name="Line 9">
            <a:extLst>
              <a:ext uri="{FF2B5EF4-FFF2-40B4-BE49-F238E27FC236}">
                <a16:creationId xmlns:a16="http://schemas.microsoft.com/office/drawing/2014/main" id="{554C66F6-38C4-4441-8505-0FB3CAEB7A6E}"/>
              </a:ext>
            </a:extLst>
          </p:cNvPr>
          <p:cNvSpPr>
            <a:spLocks noChangeShapeType="1"/>
          </p:cNvSpPr>
          <p:nvPr/>
        </p:nvSpPr>
        <p:spPr bwMode="auto">
          <a:xfrm>
            <a:off x="107950" y="1268413"/>
            <a:ext cx="8856663"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fade">
                                      <p:cBhvr>
                                        <p:cTn id="7" dur="2000"/>
                                        <p:tgtEl>
                                          <p:spTgt spid="317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48"/>
                                        </p:tgtEl>
                                        <p:attrNameLst>
                                          <p:attrName>style.visibility</p:attrName>
                                        </p:attrNameLst>
                                      </p:cBhvr>
                                      <p:to>
                                        <p:strVal val="visible"/>
                                      </p:to>
                                    </p:set>
                                    <p:animEffect transition="in" filter="fade">
                                      <p:cBhvr>
                                        <p:cTn id="10" dur="2000"/>
                                        <p:tgtEl>
                                          <p:spTgt spid="317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749"/>
                                        </p:tgtEl>
                                        <p:attrNameLst>
                                          <p:attrName>style.visibility</p:attrName>
                                        </p:attrNameLst>
                                      </p:cBhvr>
                                      <p:to>
                                        <p:strVal val="visible"/>
                                      </p:to>
                                    </p:set>
                                    <p:animEffect transition="in" filter="fade">
                                      <p:cBhvr>
                                        <p:cTn id="13" dur="2000"/>
                                        <p:tgtEl>
                                          <p:spTgt spid="317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750"/>
                                        </p:tgtEl>
                                        <p:attrNameLst>
                                          <p:attrName>style.visibility</p:attrName>
                                        </p:attrNameLst>
                                      </p:cBhvr>
                                      <p:to>
                                        <p:strVal val="visible"/>
                                      </p:to>
                                    </p:set>
                                    <p:animEffect transition="in" filter="fade">
                                      <p:cBhvr>
                                        <p:cTn id="16" dur="2000"/>
                                        <p:tgtEl>
                                          <p:spTgt spid="317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751"/>
                                        </p:tgtEl>
                                        <p:attrNameLst>
                                          <p:attrName>style.visibility</p:attrName>
                                        </p:attrNameLst>
                                      </p:cBhvr>
                                      <p:to>
                                        <p:strVal val="visible"/>
                                      </p:to>
                                    </p:set>
                                    <p:animEffect transition="in" filter="fade">
                                      <p:cBhvr>
                                        <p:cTn id="19" dur="20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p:bldP spid="31750" grpId="0"/>
      <p:bldP spid="317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3614D5BE-DB18-4930-BD52-39F41CE93697}"/>
              </a:ext>
            </a:extLst>
          </p:cNvPr>
          <p:cNvSpPr>
            <a:spLocks noChangeArrowheads="1"/>
          </p:cNvSpPr>
          <p:nvPr/>
        </p:nvSpPr>
        <p:spPr bwMode="auto">
          <a:xfrm>
            <a:off x="114300" y="1238250"/>
            <a:ext cx="8915400" cy="5502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sp>
        <p:nvSpPr>
          <p:cNvPr id="93187" name="Text Box 3">
            <a:extLst>
              <a:ext uri="{FF2B5EF4-FFF2-40B4-BE49-F238E27FC236}">
                <a16:creationId xmlns:a16="http://schemas.microsoft.com/office/drawing/2014/main" id="{49D698D6-49DD-4FB7-BEE5-42E4BA77AABC}"/>
              </a:ext>
            </a:extLst>
          </p:cNvPr>
          <p:cNvSpPr txBox="1">
            <a:spLocks noChangeArrowheads="1"/>
          </p:cNvSpPr>
          <p:nvPr/>
        </p:nvSpPr>
        <p:spPr bwMode="auto">
          <a:xfrm>
            <a:off x="179388" y="1546225"/>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n-US" altLang="es-ES" sz="4800">
                <a:solidFill>
                  <a:srgbClr val="000066"/>
                </a:solidFill>
                <a:ea typeface="ＭＳ Ｐゴシック" panose="020B0600070205080204" pitchFamily="34" charset="-128"/>
              </a:rPr>
              <a:t>2. Términos y definiciones</a:t>
            </a:r>
          </a:p>
        </p:txBody>
      </p:sp>
      <p:grpSp>
        <p:nvGrpSpPr>
          <p:cNvPr id="9220" name="Group 7">
            <a:extLst>
              <a:ext uri="{FF2B5EF4-FFF2-40B4-BE49-F238E27FC236}">
                <a16:creationId xmlns:a16="http://schemas.microsoft.com/office/drawing/2014/main" id="{26F6B2B0-20EA-4A62-80BC-E36FC42E1547}"/>
              </a:ext>
            </a:extLst>
          </p:cNvPr>
          <p:cNvGrpSpPr>
            <a:grpSpLocks/>
          </p:cNvGrpSpPr>
          <p:nvPr/>
        </p:nvGrpSpPr>
        <p:grpSpPr bwMode="auto">
          <a:xfrm>
            <a:off x="1128713" y="2247900"/>
            <a:ext cx="6884987" cy="3484563"/>
            <a:chOff x="711" y="1416"/>
            <a:chExt cx="4337" cy="2195"/>
          </a:xfrm>
        </p:grpSpPr>
        <p:sp>
          <p:nvSpPr>
            <p:cNvPr id="9221" name="Line 8">
              <a:extLst>
                <a:ext uri="{FF2B5EF4-FFF2-40B4-BE49-F238E27FC236}">
                  <a16:creationId xmlns:a16="http://schemas.microsoft.com/office/drawing/2014/main" id="{7B2CAF1A-3001-4355-8599-00EFF02D39EC}"/>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22" name="Line 9">
              <a:extLst>
                <a:ext uri="{FF2B5EF4-FFF2-40B4-BE49-F238E27FC236}">
                  <a16:creationId xmlns:a16="http://schemas.microsoft.com/office/drawing/2014/main" id="{2043A350-CC6B-4A4D-85AC-5CA00FE98471}"/>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23" name="Line 10">
              <a:extLst>
                <a:ext uri="{FF2B5EF4-FFF2-40B4-BE49-F238E27FC236}">
                  <a16:creationId xmlns:a16="http://schemas.microsoft.com/office/drawing/2014/main" id="{564845A7-9A24-4C31-80E9-B8180010B76A}"/>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24" name="Line 11">
              <a:extLst>
                <a:ext uri="{FF2B5EF4-FFF2-40B4-BE49-F238E27FC236}">
                  <a16:creationId xmlns:a16="http://schemas.microsoft.com/office/drawing/2014/main" id="{CF0ACC6C-050B-4BF9-8F4E-A7B690732AD3}"/>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25" name="Line 12">
              <a:extLst>
                <a:ext uri="{FF2B5EF4-FFF2-40B4-BE49-F238E27FC236}">
                  <a16:creationId xmlns:a16="http://schemas.microsoft.com/office/drawing/2014/main" id="{49557DD9-8FE4-4656-8713-26C59CC75CE6}"/>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26" name="Line 13">
              <a:extLst>
                <a:ext uri="{FF2B5EF4-FFF2-40B4-BE49-F238E27FC236}">
                  <a16:creationId xmlns:a16="http://schemas.microsoft.com/office/drawing/2014/main" id="{FFB8FA91-77BA-441C-AA75-F5D7D29ABE3F}"/>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27" name="Line 14">
              <a:extLst>
                <a:ext uri="{FF2B5EF4-FFF2-40B4-BE49-F238E27FC236}">
                  <a16:creationId xmlns:a16="http://schemas.microsoft.com/office/drawing/2014/main" id="{CBDA12E6-8F4B-4E85-8E83-A90ACB60E7DE}"/>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28" name="Line 15">
              <a:extLst>
                <a:ext uri="{FF2B5EF4-FFF2-40B4-BE49-F238E27FC236}">
                  <a16:creationId xmlns:a16="http://schemas.microsoft.com/office/drawing/2014/main" id="{96FD9670-2E1F-4D7E-8EDD-C6F131ECACD3}"/>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29" name="Line 16">
              <a:extLst>
                <a:ext uri="{FF2B5EF4-FFF2-40B4-BE49-F238E27FC236}">
                  <a16:creationId xmlns:a16="http://schemas.microsoft.com/office/drawing/2014/main" id="{96313F53-9634-49F9-BBE0-F232FD42D09E}"/>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30" name="Line 17">
              <a:extLst>
                <a:ext uri="{FF2B5EF4-FFF2-40B4-BE49-F238E27FC236}">
                  <a16:creationId xmlns:a16="http://schemas.microsoft.com/office/drawing/2014/main" id="{802F0C8A-BEBA-4704-951A-1F628FF9F9DF}"/>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31" name="Line 18">
              <a:extLst>
                <a:ext uri="{FF2B5EF4-FFF2-40B4-BE49-F238E27FC236}">
                  <a16:creationId xmlns:a16="http://schemas.microsoft.com/office/drawing/2014/main" id="{CED3A4BF-271B-4723-97AE-C0603279BA8C}"/>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32" name="Line 19">
              <a:extLst>
                <a:ext uri="{FF2B5EF4-FFF2-40B4-BE49-F238E27FC236}">
                  <a16:creationId xmlns:a16="http://schemas.microsoft.com/office/drawing/2014/main" id="{5CB64293-0160-41E0-9808-72F122F9E6D3}"/>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33" name="Line 20">
              <a:extLst>
                <a:ext uri="{FF2B5EF4-FFF2-40B4-BE49-F238E27FC236}">
                  <a16:creationId xmlns:a16="http://schemas.microsoft.com/office/drawing/2014/main" id="{AF9C890C-EFFB-4C03-9C1B-E30FEF7CA9D0}"/>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34" name="Line 21">
              <a:extLst>
                <a:ext uri="{FF2B5EF4-FFF2-40B4-BE49-F238E27FC236}">
                  <a16:creationId xmlns:a16="http://schemas.microsoft.com/office/drawing/2014/main" id="{AA8F3B67-6736-4AC4-B5F5-38C62622B94B}"/>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35" name="Line 22">
              <a:extLst>
                <a:ext uri="{FF2B5EF4-FFF2-40B4-BE49-F238E27FC236}">
                  <a16:creationId xmlns:a16="http://schemas.microsoft.com/office/drawing/2014/main" id="{FE3EC06D-7782-4460-9804-C58F7753AB47}"/>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36" name="Line 23">
              <a:extLst>
                <a:ext uri="{FF2B5EF4-FFF2-40B4-BE49-F238E27FC236}">
                  <a16:creationId xmlns:a16="http://schemas.microsoft.com/office/drawing/2014/main" id="{DC5EA971-A717-4AE3-A74A-5A3E82BFAE8D}"/>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37" name="Line 24">
              <a:extLst>
                <a:ext uri="{FF2B5EF4-FFF2-40B4-BE49-F238E27FC236}">
                  <a16:creationId xmlns:a16="http://schemas.microsoft.com/office/drawing/2014/main" id="{37105B70-57FD-4CAE-9843-2E8702EBA957}"/>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38" name="Line 25">
              <a:extLst>
                <a:ext uri="{FF2B5EF4-FFF2-40B4-BE49-F238E27FC236}">
                  <a16:creationId xmlns:a16="http://schemas.microsoft.com/office/drawing/2014/main" id="{7FFF794F-D7AB-439F-8F65-CFF4184E19CD}"/>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39" name="Line 26">
              <a:extLst>
                <a:ext uri="{FF2B5EF4-FFF2-40B4-BE49-F238E27FC236}">
                  <a16:creationId xmlns:a16="http://schemas.microsoft.com/office/drawing/2014/main" id="{5028DFC3-D10E-4162-A9E0-7B261023DBF2}"/>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40" name="Line 27">
              <a:extLst>
                <a:ext uri="{FF2B5EF4-FFF2-40B4-BE49-F238E27FC236}">
                  <a16:creationId xmlns:a16="http://schemas.microsoft.com/office/drawing/2014/main" id="{C39E8871-6F9D-4803-8179-3E1156DE31B2}"/>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41" name="Line 28">
              <a:extLst>
                <a:ext uri="{FF2B5EF4-FFF2-40B4-BE49-F238E27FC236}">
                  <a16:creationId xmlns:a16="http://schemas.microsoft.com/office/drawing/2014/main" id="{98D9F9AD-053E-44BD-B069-0ABDE29A5646}"/>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42" name="Line 29">
              <a:extLst>
                <a:ext uri="{FF2B5EF4-FFF2-40B4-BE49-F238E27FC236}">
                  <a16:creationId xmlns:a16="http://schemas.microsoft.com/office/drawing/2014/main" id="{5B382917-02D0-4C91-80FC-F1C8657B8CD4}"/>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43" name="Line 30">
              <a:extLst>
                <a:ext uri="{FF2B5EF4-FFF2-40B4-BE49-F238E27FC236}">
                  <a16:creationId xmlns:a16="http://schemas.microsoft.com/office/drawing/2014/main" id="{59D88C55-B98F-48F5-87E8-9CE3952814ED}"/>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44" name="Line 31">
              <a:extLst>
                <a:ext uri="{FF2B5EF4-FFF2-40B4-BE49-F238E27FC236}">
                  <a16:creationId xmlns:a16="http://schemas.microsoft.com/office/drawing/2014/main" id="{8B58D4D9-6B2E-4238-A7A2-77F5950A6D0F}"/>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45" name="Line 32">
              <a:extLst>
                <a:ext uri="{FF2B5EF4-FFF2-40B4-BE49-F238E27FC236}">
                  <a16:creationId xmlns:a16="http://schemas.microsoft.com/office/drawing/2014/main" id="{7966B01A-8FE0-4877-A0DD-CF072C19D89D}"/>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46" name="Line 33">
              <a:extLst>
                <a:ext uri="{FF2B5EF4-FFF2-40B4-BE49-F238E27FC236}">
                  <a16:creationId xmlns:a16="http://schemas.microsoft.com/office/drawing/2014/main" id="{C2F8DEC5-7D5A-463F-B28F-1E94CDB50E45}"/>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47" name="Line 34">
              <a:extLst>
                <a:ext uri="{FF2B5EF4-FFF2-40B4-BE49-F238E27FC236}">
                  <a16:creationId xmlns:a16="http://schemas.microsoft.com/office/drawing/2014/main" id="{17F9B8E6-B99E-4950-B4F6-00183E801217}"/>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48" name="Line 35">
              <a:extLst>
                <a:ext uri="{FF2B5EF4-FFF2-40B4-BE49-F238E27FC236}">
                  <a16:creationId xmlns:a16="http://schemas.microsoft.com/office/drawing/2014/main" id="{1C4A2588-5A06-47A6-9EF0-A98C9D0DB99C}"/>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49" name="Line 36">
              <a:extLst>
                <a:ext uri="{FF2B5EF4-FFF2-40B4-BE49-F238E27FC236}">
                  <a16:creationId xmlns:a16="http://schemas.microsoft.com/office/drawing/2014/main" id="{7CBACFE5-7A54-4488-BD91-55ADFA6B179F}"/>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50" name="Line 37">
              <a:extLst>
                <a:ext uri="{FF2B5EF4-FFF2-40B4-BE49-F238E27FC236}">
                  <a16:creationId xmlns:a16="http://schemas.microsoft.com/office/drawing/2014/main" id="{5D6D39FD-085A-48FA-8DD0-6133A77A6991}"/>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51" name="Line 38">
              <a:extLst>
                <a:ext uri="{FF2B5EF4-FFF2-40B4-BE49-F238E27FC236}">
                  <a16:creationId xmlns:a16="http://schemas.microsoft.com/office/drawing/2014/main" id="{9834BBCD-A05F-41F5-8356-A0E04DF6BEE7}"/>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52" name="Line 39">
              <a:extLst>
                <a:ext uri="{FF2B5EF4-FFF2-40B4-BE49-F238E27FC236}">
                  <a16:creationId xmlns:a16="http://schemas.microsoft.com/office/drawing/2014/main" id="{42092BC8-007C-422F-8C44-E710F7897BBF}"/>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53" name="Line 40">
              <a:extLst>
                <a:ext uri="{FF2B5EF4-FFF2-40B4-BE49-F238E27FC236}">
                  <a16:creationId xmlns:a16="http://schemas.microsoft.com/office/drawing/2014/main" id="{B800C8FC-168E-493F-BBE3-328697863F03}"/>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54" name="Line 41">
              <a:extLst>
                <a:ext uri="{FF2B5EF4-FFF2-40B4-BE49-F238E27FC236}">
                  <a16:creationId xmlns:a16="http://schemas.microsoft.com/office/drawing/2014/main" id="{02974AA4-3E93-4FB0-8E88-76EF39861A3B}"/>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55" name="Line 42">
              <a:extLst>
                <a:ext uri="{FF2B5EF4-FFF2-40B4-BE49-F238E27FC236}">
                  <a16:creationId xmlns:a16="http://schemas.microsoft.com/office/drawing/2014/main" id="{1654D64B-50B6-4643-8A97-01A418E08024}"/>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56" name="Line 43">
              <a:extLst>
                <a:ext uri="{FF2B5EF4-FFF2-40B4-BE49-F238E27FC236}">
                  <a16:creationId xmlns:a16="http://schemas.microsoft.com/office/drawing/2014/main" id="{6D5B6B54-FA50-44E9-AA5C-43434E7CCE6B}"/>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57" name="Line 44">
              <a:extLst>
                <a:ext uri="{FF2B5EF4-FFF2-40B4-BE49-F238E27FC236}">
                  <a16:creationId xmlns:a16="http://schemas.microsoft.com/office/drawing/2014/main" id="{DF65D825-7F4B-42A9-92B1-1E1DDAFB7FD4}"/>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58" name="Line 45">
              <a:extLst>
                <a:ext uri="{FF2B5EF4-FFF2-40B4-BE49-F238E27FC236}">
                  <a16:creationId xmlns:a16="http://schemas.microsoft.com/office/drawing/2014/main" id="{17EEB44C-0B10-4720-A748-6FFFBBC3FF36}"/>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59" name="Line 46">
              <a:extLst>
                <a:ext uri="{FF2B5EF4-FFF2-40B4-BE49-F238E27FC236}">
                  <a16:creationId xmlns:a16="http://schemas.microsoft.com/office/drawing/2014/main" id="{FB866021-8874-4BB2-A7B7-3FC03FC5B90B}"/>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60" name="Line 47">
              <a:extLst>
                <a:ext uri="{FF2B5EF4-FFF2-40B4-BE49-F238E27FC236}">
                  <a16:creationId xmlns:a16="http://schemas.microsoft.com/office/drawing/2014/main" id="{E73C31AE-4E9F-4387-88BC-380EF03DE934}"/>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61" name="Line 48">
              <a:extLst>
                <a:ext uri="{FF2B5EF4-FFF2-40B4-BE49-F238E27FC236}">
                  <a16:creationId xmlns:a16="http://schemas.microsoft.com/office/drawing/2014/main" id="{A1A704AE-02D3-4193-B3EC-257B4C5AC802}"/>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62" name="Line 49">
              <a:extLst>
                <a:ext uri="{FF2B5EF4-FFF2-40B4-BE49-F238E27FC236}">
                  <a16:creationId xmlns:a16="http://schemas.microsoft.com/office/drawing/2014/main" id="{F7ACE838-BC62-4DA2-AB3C-EE95BE03E6BF}"/>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63" name="Line 50">
              <a:extLst>
                <a:ext uri="{FF2B5EF4-FFF2-40B4-BE49-F238E27FC236}">
                  <a16:creationId xmlns:a16="http://schemas.microsoft.com/office/drawing/2014/main" id="{6BE9BBE8-992D-44CE-881C-8FF65F6ED8CB}"/>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64" name="Line 51">
              <a:extLst>
                <a:ext uri="{FF2B5EF4-FFF2-40B4-BE49-F238E27FC236}">
                  <a16:creationId xmlns:a16="http://schemas.microsoft.com/office/drawing/2014/main" id="{E995C673-CBF3-4CC6-A862-691852967721}"/>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65" name="Line 52">
              <a:extLst>
                <a:ext uri="{FF2B5EF4-FFF2-40B4-BE49-F238E27FC236}">
                  <a16:creationId xmlns:a16="http://schemas.microsoft.com/office/drawing/2014/main" id="{0CA9A5B3-E7EE-48CB-8468-A27E8EED19A6}"/>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66" name="Line 53">
              <a:extLst>
                <a:ext uri="{FF2B5EF4-FFF2-40B4-BE49-F238E27FC236}">
                  <a16:creationId xmlns:a16="http://schemas.microsoft.com/office/drawing/2014/main" id="{5F5320CF-E804-45CB-908B-6C9C53A4CED1}"/>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67" name="Line 54">
              <a:extLst>
                <a:ext uri="{FF2B5EF4-FFF2-40B4-BE49-F238E27FC236}">
                  <a16:creationId xmlns:a16="http://schemas.microsoft.com/office/drawing/2014/main" id="{572C0797-4B6A-4AB5-A7B9-0A6A57E5298D}"/>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68" name="Line 55">
              <a:extLst>
                <a:ext uri="{FF2B5EF4-FFF2-40B4-BE49-F238E27FC236}">
                  <a16:creationId xmlns:a16="http://schemas.microsoft.com/office/drawing/2014/main" id="{E553DF50-7972-4A90-9561-32B7763D2C05}"/>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69" name="Line 56">
              <a:extLst>
                <a:ext uri="{FF2B5EF4-FFF2-40B4-BE49-F238E27FC236}">
                  <a16:creationId xmlns:a16="http://schemas.microsoft.com/office/drawing/2014/main" id="{099BE2CE-AE87-4E1A-BAE9-84C19AB4D6F5}"/>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70" name="Line 57">
              <a:extLst>
                <a:ext uri="{FF2B5EF4-FFF2-40B4-BE49-F238E27FC236}">
                  <a16:creationId xmlns:a16="http://schemas.microsoft.com/office/drawing/2014/main" id="{713FFF6F-4E2B-4F0D-95A1-804625B13222}"/>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71" name="Line 58">
              <a:extLst>
                <a:ext uri="{FF2B5EF4-FFF2-40B4-BE49-F238E27FC236}">
                  <a16:creationId xmlns:a16="http://schemas.microsoft.com/office/drawing/2014/main" id="{4C2280CA-01E6-4D62-B479-021D6294F2E9}"/>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72" name="Line 59">
              <a:extLst>
                <a:ext uri="{FF2B5EF4-FFF2-40B4-BE49-F238E27FC236}">
                  <a16:creationId xmlns:a16="http://schemas.microsoft.com/office/drawing/2014/main" id="{42CA10B1-662E-4C83-B15B-D451EBD74937}"/>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73" name="Line 60">
              <a:extLst>
                <a:ext uri="{FF2B5EF4-FFF2-40B4-BE49-F238E27FC236}">
                  <a16:creationId xmlns:a16="http://schemas.microsoft.com/office/drawing/2014/main" id="{31F2EC7E-B041-422D-9379-7200D7F72614}"/>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74" name="Line 61">
              <a:extLst>
                <a:ext uri="{FF2B5EF4-FFF2-40B4-BE49-F238E27FC236}">
                  <a16:creationId xmlns:a16="http://schemas.microsoft.com/office/drawing/2014/main" id="{4A778B73-EEB0-47FD-8F87-ECD603BD29B3}"/>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75" name="Line 62">
              <a:extLst>
                <a:ext uri="{FF2B5EF4-FFF2-40B4-BE49-F238E27FC236}">
                  <a16:creationId xmlns:a16="http://schemas.microsoft.com/office/drawing/2014/main" id="{6EF6F47F-6801-4710-B1E7-4FF6870CD777}"/>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76" name="Line 63">
              <a:extLst>
                <a:ext uri="{FF2B5EF4-FFF2-40B4-BE49-F238E27FC236}">
                  <a16:creationId xmlns:a16="http://schemas.microsoft.com/office/drawing/2014/main" id="{7F72E70B-0225-4A5E-9BDF-62400F88F98E}"/>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77" name="Line 64">
              <a:extLst>
                <a:ext uri="{FF2B5EF4-FFF2-40B4-BE49-F238E27FC236}">
                  <a16:creationId xmlns:a16="http://schemas.microsoft.com/office/drawing/2014/main" id="{279E2508-FBE3-4F1F-9260-1A6CCF9FC5C8}"/>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78" name="Line 65">
              <a:extLst>
                <a:ext uri="{FF2B5EF4-FFF2-40B4-BE49-F238E27FC236}">
                  <a16:creationId xmlns:a16="http://schemas.microsoft.com/office/drawing/2014/main" id="{88101528-2803-46B3-B689-B52BE082A95B}"/>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79" name="Line 66">
              <a:extLst>
                <a:ext uri="{FF2B5EF4-FFF2-40B4-BE49-F238E27FC236}">
                  <a16:creationId xmlns:a16="http://schemas.microsoft.com/office/drawing/2014/main" id="{78A5EFF0-8624-4355-AA37-F4386D9DF597}"/>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80" name="Line 67">
              <a:extLst>
                <a:ext uri="{FF2B5EF4-FFF2-40B4-BE49-F238E27FC236}">
                  <a16:creationId xmlns:a16="http://schemas.microsoft.com/office/drawing/2014/main" id="{490C1F50-35C9-44B9-9879-AFFD45860D2F}"/>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81" name="Line 68">
              <a:extLst>
                <a:ext uri="{FF2B5EF4-FFF2-40B4-BE49-F238E27FC236}">
                  <a16:creationId xmlns:a16="http://schemas.microsoft.com/office/drawing/2014/main" id="{F81665BD-71B6-4727-B487-D5B34D4D4248}"/>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82" name="Line 69">
              <a:extLst>
                <a:ext uri="{FF2B5EF4-FFF2-40B4-BE49-F238E27FC236}">
                  <a16:creationId xmlns:a16="http://schemas.microsoft.com/office/drawing/2014/main" id="{A6F8E46C-63A3-4399-8B2D-B4BADDCE8988}"/>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83" name="Line 70">
              <a:extLst>
                <a:ext uri="{FF2B5EF4-FFF2-40B4-BE49-F238E27FC236}">
                  <a16:creationId xmlns:a16="http://schemas.microsoft.com/office/drawing/2014/main" id="{626D31F0-4C35-435D-82C2-2167C5B4A75B}"/>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84" name="Line 71">
              <a:extLst>
                <a:ext uri="{FF2B5EF4-FFF2-40B4-BE49-F238E27FC236}">
                  <a16:creationId xmlns:a16="http://schemas.microsoft.com/office/drawing/2014/main" id="{CF26D9C4-6EB1-40B4-BCD7-51388A06447F}"/>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85" name="Line 72">
              <a:extLst>
                <a:ext uri="{FF2B5EF4-FFF2-40B4-BE49-F238E27FC236}">
                  <a16:creationId xmlns:a16="http://schemas.microsoft.com/office/drawing/2014/main" id="{62DFC045-611D-457B-BC77-E98A73EF476A}"/>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86" name="Line 73">
              <a:extLst>
                <a:ext uri="{FF2B5EF4-FFF2-40B4-BE49-F238E27FC236}">
                  <a16:creationId xmlns:a16="http://schemas.microsoft.com/office/drawing/2014/main" id="{F489D421-F95D-43AE-B414-8F904BBD931B}"/>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87" name="Line 74">
              <a:extLst>
                <a:ext uri="{FF2B5EF4-FFF2-40B4-BE49-F238E27FC236}">
                  <a16:creationId xmlns:a16="http://schemas.microsoft.com/office/drawing/2014/main" id="{6606C2C3-5A25-43C9-B07A-00196C6345C0}"/>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88" name="Line 75">
              <a:extLst>
                <a:ext uri="{FF2B5EF4-FFF2-40B4-BE49-F238E27FC236}">
                  <a16:creationId xmlns:a16="http://schemas.microsoft.com/office/drawing/2014/main" id="{BE866725-530E-40C5-96BB-8005D1B5D5A1}"/>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89" name="Line 76">
              <a:extLst>
                <a:ext uri="{FF2B5EF4-FFF2-40B4-BE49-F238E27FC236}">
                  <a16:creationId xmlns:a16="http://schemas.microsoft.com/office/drawing/2014/main" id="{A812439F-1573-42F7-9C24-48C9ED087BFC}"/>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90" name="Line 77">
              <a:extLst>
                <a:ext uri="{FF2B5EF4-FFF2-40B4-BE49-F238E27FC236}">
                  <a16:creationId xmlns:a16="http://schemas.microsoft.com/office/drawing/2014/main" id="{BC3A7E61-1FBD-4C01-870E-0A92A74FE776}"/>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91" name="Line 78">
              <a:extLst>
                <a:ext uri="{FF2B5EF4-FFF2-40B4-BE49-F238E27FC236}">
                  <a16:creationId xmlns:a16="http://schemas.microsoft.com/office/drawing/2014/main" id="{6CB49508-B75E-46BE-902A-1D57AC250646}"/>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92" name="Line 79">
              <a:extLst>
                <a:ext uri="{FF2B5EF4-FFF2-40B4-BE49-F238E27FC236}">
                  <a16:creationId xmlns:a16="http://schemas.microsoft.com/office/drawing/2014/main" id="{399DBBA2-5323-4881-9201-D7B32625C143}"/>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93" name="Line 80">
              <a:extLst>
                <a:ext uri="{FF2B5EF4-FFF2-40B4-BE49-F238E27FC236}">
                  <a16:creationId xmlns:a16="http://schemas.microsoft.com/office/drawing/2014/main" id="{4EF9F51A-9A15-4102-8486-EC8C9371E3F0}"/>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94" name="Line 81">
              <a:extLst>
                <a:ext uri="{FF2B5EF4-FFF2-40B4-BE49-F238E27FC236}">
                  <a16:creationId xmlns:a16="http://schemas.microsoft.com/office/drawing/2014/main" id="{F1888E34-D384-4556-A883-E006AA67977A}"/>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95" name="Line 82">
              <a:extLst>
                <a:ext uri="{FF2B5EF4-FFF2-40B4-BE49-F238E27FC236}">
                  <a16:creationId xmlns:a16="http://schemas.microsoft.com/office/drawing/2014/main" id="{0CC8B91D-4DD6-4693-8FCF-B80C38E1783C}"/>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96" name="Line 83">
              <a:extLst>
                <a:ext uri="{FF2B5EF4-FFF2-40B4-BE49-F238E27FC236}">
                  <a16:creationId xmlns:a16="http://schemas.microsoft.com/office/drawing/2014/main" id="{F7C30E65-00BA-4CCA-9E48-290AFDC8ED13}"/>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97" name="Line 84">
              <a:extLst>
                <a:ext uri="{FF2B5EF4-FFF2-40B4-BE49-F238E27FC236}">
                  <a16:creationId xmlns:a16="http://schemas.microsoft.com/office/drawing/2014/main" id="{E9757469-DF3F-4D35-A377-FCC7D26ED425}"/>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98" name="Line 85">
              <a:extLst>
                <a:ext uri="{FF2B5EF4-FFF2-40B4-BE49-F238E27FC236}">
                  <a16:creationId xmlns:a16="http://schemas.microsoft.com/office/drawing/2014/main" id="{DFFD4EFC-D98A-4F89-844B-EBB087D77DAD}"/>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299" name="Line 86">
              <a:extLst>
                <a:ext uri="{FF2B5EF4-FFF2-40B4-BE49-F238E27FC236}">
                  <a16:creationId xmlns:a16="http://schemas.microsoft.com/office/drawing/2014/main" id="{5BFAA214-855A-4024-B635-E94513F22695}"/>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00" name="Line 87">
              <a:extLst>
                <a:ext uri="{FF2B5EF4-FFF2-40B4-BE49-F238E27FC236}">
                  <a16:creationId xmlns:a16="http://schemas.microsoft.com/office/drawing/2014/main" id="{22E42679-3F2E-4B0B-B7B3-C4AB00394611}"/>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01" name="Line 88">
              <a:extLst>
                <a:ext uri="{FF2B5EF4-FFF2-40B4-BE49-F238E27FC236}">
                  <a16:creationId xmlns:a16="http://schemas.microsoft.com/office/drawing/2014/main" id="{47766885-24E4-4C51-895C-9AE4411A29ED}"/>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02" name="Line 89">
              <a:extLst>
                <a:ext uri="{FF2B5EF4-FFF2-40B4-BE49-F238E27FC236}">
                  <a16:creationId xmlns:a16="http://schemas.microsoft.com/office/drawing/2014/main" id="{785C60EF-E9B2-4636-A95B-4D00C436C6DA}"/>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03" name="Line 90">
              <a:extLst>
                <a:ext uri="{FF2B5EF4-FFF2-40B4-BE49-F238E27FC236}">
                  <a16:creationId xmlns:a16="http://schemas.microsoft.com/office/drawing/2014/main" id="{6294FC2D-9C60-4A6F-9A1E-FA6D6A58D7F8}"/>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04" name="Line 91">
              <a:extLst>
                <a:ext uri="{FF2B5EF4-FFF2-40B4-BE49-F238E27FC236}">
                  <a16:creationId xmlns:a16="http://schemas.microsoft.com/office/drawing/2014/main" id="{8ADCC590-BB64-4085-B25A-DD1289D20CDB}"/>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05" name="Line 92">
              <a:extLst>
                <a:ext uri="{FF2B5EF4-FFF2-40B4-BE49-F238E27FC236}">
                  <a16:creationId xmlns:a16="http://schemas.microsoft.com/office/drawing/2014/main" id="{E90EFCA0-DE97-437D-A995-7BB8FA1862B1}"/>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06" name="Line 93">
              <a:extLst>
                <a:ext uri="{FF2B5EF4-FFF2-40B4-BE49-F238E27FC236}">
                  <a16:creationId xmlns:a16="http://schemas.microsoft.com/office/drawing/2014/main" id="{3C25BF80-BC7B-4D5C-85A8-926233290EB8}"/>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07" name="Line 94">
              <a:extLst>
                <a:ext uri="{FF2B5EF4-FFF2-40B4-BE49-F238E27FC236}">
                  <a16:creationId xmlns:a16="http://schemas.microsoft.com/office/drawing/2014/main" id="{EEDF49E7-9CF2-41B3-8306-F9F38085CA5A}"/>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08" name="Line 95">
              <a:extLst>
                <a:ext uri="{FF2B5EF4-FFF2-40B4-BE49-F238E27FC236}">
                  <a16:creationId xmlns:a16="http://schemas.microsoft.com/office/drawing/2014/main" id="{13855356-D99F-4F6B-822E-97286871B11D}"/>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09" name="Line 96">
              <a:extLst>
                <a:ext uri="{FF2B5EF4-FFF2-40B4-BE49-F238E27FC236}">
                  <a16:creationId xmlns:a16="http://schemas.microsoft.com/office/drawing/2014/main" id="{856843AD-7CDF-435B-BCCD-D8401DEFF497}"/>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10" name="Line 97">
              <a:extLst>
                <a:ext uri="{FF2B5EF4-FFF2-40B4-BE49-F238E27FC236}">
                  <a16:creationId xmlns:a16="http://schemas.microsoft.com/office/drawing/2014/main" id="{ED44B0A9-8306-47A0-841C-DAB8E9116226}"/>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11" name="Line 98">
              <a:extLst>
                <a:ext uri="{FF2B5EF4-FFF2-40B4-BE49-F238E27FC236}">
                  <a16:creationId xmlns:a16="http://schemas.microsoft.com/office/drawing/2014/main" id="{BB874D25-28F8-4ED5-A0A4-313D13FAFC97}"/>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12" name="Line 99">
              <a:extLst>
                <a:ext uri="{FF2B5EF4-FFF2-40B4-BE49-F238E27FC236}">
                  <a16:creationId xmlns:a16="http://schemas.microsoft.com/office/drawing/2014/main" id="{AFC8529E-AE13-4B5B-9F2E-5F45F30FEA1E}"/>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13" name="Line 100">
              <a:extLst>
                <a:ext uri="{FF2B5EF4-FFF2-40B4-BE49-F238E27FC236}">
                  <a16:creationId xmlns:a16="http://schemas.microsoft.com/office/drawing/2014/main" id="{692C26C5-1815-47FB-85E9-F5C5814A2072}"/>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14" name="Line 101">
              <a:extLst>
                <a:ext uri="{FF2B5EF4-FFF2-40B4-BE49-F238E27FC236}">
                  <a16:creationId xmlns:a16="http://schemas.microsoft.com/office/drawing/2014/main" id="{E6414019-BD0E-438E-A248-FC70008A89B7}"/>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15" name="Line 102">
              <a:extLst>
                <a:ext uri="{FF2B5EF4-FFF2-40B4-BE49-F238E27FC236}">
                  <a16:creationId xmlns:a16="http://schemas.microsoft.com/office/drawing/2014/main" id="{A537997B-1518-42A4-A85F-F7D3936EDBD3}"/>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16" name="Line 103">
              <a:extLst>
                <a:ext uri="{FF2B5EF4-FFF2-40B4-BE49-F238E27FC236}">
                  <a16:creationId xmlns:a16="http://schemas.microsoft.com/office/drawing/2014/main" id="{C9DB980D-243D-4339-8C77-182D37FDC32F}"/>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17" name="Line 104">
              <a:extLst>
                <a:ext uri="{FF2B5EF4-FFF2-40B4-BE49-F238E27FC236}">
                  <a16:creationId xmlns:a16="http://schemas.microsoft.com/office/drawing/2014/main" id="{1C0F3D63-0A25-4166-A933-A8E1E2497833}"/>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18" name="Line 105">
              <a:extLst>
                <a:ext uri="{FF2B5EF4-FFF2-40B4-BE49-F238E27FC236}">
                  <a16:creationId xmlns:a16="http://schemas.microsoft.com/office/drawing/2014/main" id="{E0A9D883-68E5-47F6-AE17-AAC13D23F44E}"/>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19" name="Line 106">
              <a:extLst>
                <a:ext uri="{FF2B5EF4-FFF2-40B4-BE49-F238E27FC236}">
                  <a16:creationId xmlns:a16="http://schemas.microsoft.com/office/drawing/2014/main" id="{7041ABC8-6B7D-4A74-9E48-763CEEDDB6B7}"/>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20" name="Line 107">
              <a:extLst>
                <a:ext uri="{FF2B5EF4-FFF2-40B4-BE49-F238E27FC236}">
                  <a16:creationId xmlns:a16="http://schemas.microsoft.com/office/drawing/2014/main" id="{1D4234D5-1161-4625-90C7-7A5C31B96EC6}"/>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21" name="Line 108">
              <a:extLst>
                <a:ext uri="{FF2B5EF4-FFF2-40B4-BE49-F238E27FC236}">
                  <a16:creationId xmlns:a16="http://schemas.microsoft.com/office/drawing/2014/main" id="{37000253-285F-47F8-9007-E01EE59992FB}"/>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22" name="Line 109">
              <a:extLst>
                <a:ext uri="{FF2B5EF4-FFF2-40B4-BE49-F238E27FC236}">
                  <a16:creationId xmlns:a16="http://schemas.microsoft.com/office/drawing/2014/main" id="{9B452AD5-65F8-478E-AB53-B80C9AD795CF}"/>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23" name="Line 110">
              <a:extLst>
                <a:ext uri="{FF2B5EF4-FFF2-40B4-BE49-F238E27FC236}">
                  <a16:creationId xmlns:a16="http://schemas.microsoft.com/office/drawing/2014/main" id="{98089B21-6A18-4569-BD95-86CE05DE7D37}"/>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24" name="Line 111">
              <a:extLst>
                <a:ext uri="{FF2B5EF4-FFF2-40B4-BE49-F238E27FC236}">
                  <a16:creationId xmlns:a16="http://schemas.microsoft.com/office/drawing/2014/main" id="{BDC3DCFA-7511-4407-97E7-AE9AF9808FA6}"/>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25" name="Line 112">
              <a:extLst>
                <a:ext uri="{FF2B5EF4-FFF2-40B4-BE49-F238E27FC236}">
                  <a16:creationId xmlns:a16="http://schemas.microsoft.com/office/drawing/2014/main" id="{535FBEA0-B1CF-4731-A23B-C8E30DCB1079}"/>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26" name="Line 113">
              <a:extLst>
                <a:ext uri="{FF2B5EF4-FFF2-40B4-BE49-F238E27FC236}">
                  <a16:creationId xmlns:a16="http://schemas.microsoft.com/office/drawing/2014/main" id="{B6210B31-B315-4948-AC44-5D42559804E7}"/>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27" name="Line 114">
              <a:extLst>
                <a:ext uri="{FF2B5EF4-FFF2-40B4-BE49-F238E27FC236}">
                  <a16:creationId xmlns:a16="http://schemas.microsoft.com/office/drawing/2014/main" id="{F4202F3F-3F1B-4E5B-B5AF-314EB687C5E6}"/>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28" name="Line 115">
              <a:extLst>
                <a:ext uri="{FF2B5EF4-FFF2-40B4-BE49-F238E27FC236}">
                  <a16:creationId xmlns:a16="http://schemas.microsoft.com/office/drawing/2014/main" id="{74798E7D-CF12-48A3-9B9A-5BFF614B6885}"/>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29" name="Line 116">
              <a:extLst>
                <a:ext uri="{FF2B5EF4-FFF2-40B4-BE49-F238E27FC236}">
                  <a16:creationId xmlns:a16="http://schemas.microsoft.com/office/drawing/2014/main" id="{39A2302D-078B-4771-9573-C8DFD29BC84F}"/>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30" name="Line 117">
              <a:extLst>
                <a:ext uri="{FF2B5EF4-FFF2-40B4-BE49-F238E27FC236}">
                  <a16:creationId xmlns:a16="http://schemas.microsoft.com/office/drawing/2014/main" id="{9E1E20FF-7D47-421E-B28C-C3EE9A1E264C}"/>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31" name="Line 118">
              <a:extLst>
                <a:ext uri="{FF2B5EF4-FFF2-40B4-BE49-F238E27FC236}">
                  <a16:creationId xmlns:a16="http://schemas.microsoft.com/office/drawing/2014/main" id="{EB9C3F3A-52D5-40B6-AABF-6F955414441B}"/>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9332" name="Line 119">
              <a:extLst>
                <a:ext uri="{FF2B5EF4-FFF2-40B4-BE49-F238E27FC236}">
                  <a16:creationId xmlns:a16="http://schemas.microsoft.com/office/drawing/2014/main" id="{47F75A85-7F45-4429-B02D-B7F0D8E629C0}"/>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fade">
                                      <p:cBhvr>
                                        <p:cTn id="7" dur="1000"/>
                                        <p:tgtEl>
                                          <p:spTgt spid="931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186"/>
                                        </p:tgtEl>
                                        <p:attrNameLst>
                                          <p:attrName>style.visibility</p:attrName>
                                        </p:attrNameLst>
                                      </p:cBhvr>
                                      <p:to>
                                        <p:strVal val="visible"/>
                                      </p:to>
                                    </p:set>
                                    <p:animEffect transition="in" filter="fade">
                                      <p:cBhvr>
                                        <p:cTn id="10" dur="1000"/>
                                        <p:tgtEl>
                                          <p:spTgt spid="93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nimBg="1"/>
      <p:bldP spid="9318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8E560F76-75F0-491C-9487-9A175ECCAE4A}"/>
              </a:ext>
            </a:extLst>
          </p:cNvPr>
          <p:cNvSpPr txBox="1">
            <a:spLocks noChangeArrowheads="1"/>
          </p:cNvSpPr>
          <p:nvPr/>
        </p:nvSpPr>
        <p:spPr bwMode="auto">
          <a:xfrm>
            <a:off x="1339850" y="188913"/>
            <a:ext cx="44465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200">
                <a:solidFill>
                  <a:schemeClr val="bg1"/>
                </a:solidFill>
              </a:rPr>
              <a:t>Términos y definiciones</a:t>
            </a:r>
            <a:endParaRPr lang="es-ES" altLang="es-ES" sz="3200" b="1">
              <a:solidFill>
                <a:schemeClr val="bg1"/>
              </a:solidFill>
            </a:endParaRPr>
          </a:p>
        </p:txBody>
      </p:sp>
      <p:graphicFrame>
        <p:nvGraphicFramePr>
          <p:cNvPr id="95371" name="Group 139">
            <a:extLst>
              <a:ext uri="{FF2B5EF4-FFF2-40B4-BE49-F238E27FC236}">
                <a16:creationId xmlns:a16="http://schemas.microsoft.com/office/drawing/2014/main" id="{AA52BB2F-5A98-4321-AAB7-B014C5222476}"/>
              </a:ext>
            </a:extLst>
          </p:cNvPr>
          <p:cNvGraphicFramePr>
            <a:graphicFrameLocks noGrp="1"/>
          </p:cNvGraphicFramePr>
          <p:nvPr>
            <p:ph sz="half" idx="1"/>
            <p:extLst>
              <p:ext uri="{D42A27DB-BD31-4B8C-83A1-F6EECF244321}">
                <p14:modId xmlns:p14="http://schemas.microsoft.com/office/powerpoint/2010/main" val="2790553716"/>
              </p:ext>
            </p:extLst>
          </p:nvPr>
        </p:nvGraphicFramePr>
        <p:xfrm>
          <a:off x="312738" y="1246188"/>
          <a:ext cx="8579742" cy="5499746"/>
        </p:xfrm>
        <a:graphic>
          <a:graphicData uri="http://schemas.openxmlformats.org/drawingml/2006/table">
            <a:tbl>
              <a:tblPr/>
              <a:tblGrid>
                <a:gridCol w="380666">
                  <a:extLst>
                    <a:ext uri="{9D8B030D-6E8A-4147-A177-3AD203B41FA5}">
                      <a16:colId xmlns:a16="http://schemas.microsoft.com/office/drawing/2014/main" val="20000"/>
                    </a:ext>
                  </a:extLst>
                </a:gridCol>
                <a:gridCol w="2521188">
                  <a:extLst>
                    <a:ext uri="{9D8B030D-6E8A-4147-A177-3AD203B41FA5}">
                      <a16:colId xmlns:a16="http://schemas.microsoft.com/office/drawing/2014/main" val="20001"/>
                    </a:ext>
                  </a:extLst>
                </a:gridCol>
                <a:gridCol w="5677888">
                  <a:extLst>
                    <a:ext uri="{9D8B030D-6E8A-4147-A177-3AD203B41FA5}">
                      <a16:colId xmlns:a16="http://schemas.microsoft.com/office/drawing/2014/main" val="20002"/>
                    </a:ext>
                  </a:extLst>
                </a:gridCol>
              </a:tblGrid>
              <a:tr h="9194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a:t>
                      </a:r>
                      <a:endParaRPr kumimoji="0" lang="es-ES" sz="1600" b="1" i="0" u="none" strike="noStrike" cap="none" normalizeH="0" baseline="0">
                        <a:ln>
                          <a:noFill/>
                        </a:ln>
                        <a:solidFill>
                          <a:schemeClr val="bg1"/>
                        </a:solidFill>
                        <a:effectLst/>
                        <a:latin typeface="Arial" pitchFamily="34" charset="0"/>
                      </a:endParaRP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a:ln>
                            <a:noFill/>
                          </a:ln>
                          <a:solidFill>
                            <a:schemeClr val="bg1"/>
                          </a:solidFill>
                          <a:effectLst/>
                          <a:latin typeface="Arial" pitchFamily="34" charset="0"/>
                        </a:rPr>
                        <a:t>Términos</a:t>
                      </a:r>
                      <a:endParaRPr kumimoji="0" lang="es-ES" sz="1600" b="1" i="0" u="none" strike="noStrike" cap="none" normalizeH="0" baseline="0">
                        <a:ln>
                          <a:noFill/>
                        </a:ln>
                        <a:solidFill>
                          <a:schemeClr val="bg1"/>
                        </a:solidFill>
                        <a:effectLst/>
                        <a:latin typeface="Arial" pitchFamily="34" charset="0"/>
                      </a:endParaRP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i="0" u="none" strike="noStrike" cap="none" normalizeH="0" baseline="0" dirty="0">
                          <a:ln>
                            <a:noFill/>
                          </a:ln>
                          <a:solidFill>
                            <a:schemeClr val="bg1"/>
                          </a:solidFill>
                          <a:effectLst/>
                          <a:latin typeface="Arial" pitchFamily="34" charset="0"/>
                        </a:rPr>
                        <a:t>Definiciones</a:t>
                      </a:r>
                      <a:endParaRPr kumimoji="0" lang="es-ES" sz="1600" b="1" i="0" u="none" strike="noStrike" cap="none" normalizeH="0" baseline="0" dirty="0">
                        <a:ln>
                          <a:noFill/>
                        </a:ln>
                        <a:solidFill>
                          <a:schemeClr val="bg1"/>
                        </a:solidFill>
                        <a:effectLst/>
                        <a:latin typeface="Arial" pitchFamily="34" charset="0"/>
                      </a:endParaRP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0"/>
                  </a:ext>
                </a:extLst>
              </a:tr>
              <a:tr h="6872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dirty="0">
                          <a:ln>
                            <a:noFill/>
                          </a:ln>
                          <a:solidFill>
                            <a:srgbClr val="000066"/>
                          </a:solidFill>
                          <a:effectLst/>
                          <a:latin typeface="Arial" pitchFamily="34" charset="0"/>
                        </a:rPr>
                        <a:t>1</a:t>
                      </a:r>
                      <a:endParaRPr kumimoji="0" lang="es-ES" sz="1100" b="0" i="0" u="none" strike="noStrike" cap="none" normalizeH="0" baseline="0" dirty="0">
                        <a:ln>
                          <a:noFill/>
                        </a:ln>
                        <a:solidFill>
                          <a:srgbClr val="000066"/>
                        </a:solidFill>
                        <a:effectLst/>
                        <a:latin typeface="Arial" pitchFamily="34" charset="0"/>
                      </a:endParaRP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algn="ctr">
                        <a:spcBef>
                          <a:spcPts val="300"/>
                        </a:spcBef>
                        <a:spcAft>
                          <a:spcPts val="300"/>
                        </a:spcAft>
                      </a:pPr>
                      <a:r>
                        <a:rPr lang="es-PE" sz="1000" dirty="0">
                          <a:effectLst/>
                          <a:latin typeface="Arial" panose="020B0604020202020204" pitchFamily="34" charset="0"/>
                          <a:ea typeface="Times New Roman" panose="02020603050405020304" pitchFamily="18" charset="0"/>
                          <a:cs typeface="Arial" panose="020B0604020202020204" pitchFamily="34" charset="0"/>
                        </a:rPr>
                        <a:t>Colaborador</a:t>
                      </a:r>
                      <a:endParaRPr lang="es-E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dirty="0">
                          <a:ln>
                            <a:noFill/>
                          </a:ln>
                          <a:solidFill>
                            <a:srgbClr val="000066"/>
                          </a:solidFill>
                          <a:effectLst/>
                          <a:latin typeface="Arial" pitchFamily="34" charset="0"/>
                        </a:rPr>
                        <a:t>El equipo de trabajo asignado para las revisiones de status del proyecto, el cual incluye al cliente, al analista Líder y demás integrantes que se crean convenientes</a:t>
                      </a:r>
                      <a:endParaRPr kumimoji="0" lang="es-ES" sz="1100" b="0" i="0" u="none" strike="noStrike" cap="none" normalizeH="0" baseline="0" dirty="0">
                        <a:ln>
                          <a:noFill/>
                        </a:ln>
                        <a:solidFill>
                          <a:srgbClr val="000066"/>
                        </a:solidFill>
                        <a:effectLst/>
                        <a:latin typeface="Arial" pitchFamily="34" charset="0"/>
                      </a:endParaRP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1"/>
                  </a:ext>
                </a:extLst>
              </a:tr>
              <a:tr h="5898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dirty="0">
                          <a:ln>
                            <a:noFill/>
                          </a:ln>
                          <a:solidFill>
                            <a:srgbClr val="000066"/>
                          </a:solidFill>
                          <a:effectLst/>
                          <a:latin typeface="Arial" pitchFamily="34" charset="0"/>
                        </a:rPr>
                        <a:t>2</a:t>
                      </a:r>
                      <a:endParaRPr kumimoji="0" lang="es-ES" sz="1100" b="0" i="0" u="none" strike="noStrike" cap="none" normalizeH="0" baseline="0" dirty="0">
                        <a:ln>
                          <a:noFill/>
                        </a:ln>
                        <a:solidFill>
                          <a:srgbClr val="000066"/>
                        </a:solidFill>
                        <a:effectLst/>
                        <a:latin typeface="Arial" pitchFamily="34" charset="0"/>
                      </a:endParaRP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000" kern="1200" dirty="0">
                          <a:solidFill>
                            <a:schemeClr val="tx1"/>
                          </a:solidFill>
                          <a:effectLst/>
                          <a:latin typeface="Arial" panose="020B0604020202020204" pitchFamily="34" charset="0"/>
                          <a:ea typeface="+mn-ea"/>
                          <a:cs typeface="Arial" panose="020B0604020202020204" pitchFamily="34" charset="0"/>
                        </a:rPr>
                        <a:t>Tareo</a:t>
                      </a:r>
                      <a:endParaRPr lang="es-ES" sz="1000" kern="1200" dirty="0">
                        <a:solidFill>
                          <a:schemeClr val="tx1"/>
                        </a:solidFill>
                        <a:effectLst/>
                        <a:latin typeface="Arial" panose="020B0604020202020204" pitchFamily="34" charset="0"/>
                        <a:cs typeface="Arial" panose="020B0604020202020204" pitchFamily="34" charset="0"/>
                      </a:endParaRP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45720" marR="45720" algn="l">
                        <a:spcBef>
                          <a:spcPts val="300"/>
                        </a:spcBef>
                        <a:spcAft>
                          <a:spcPts val="300"/>
                        </a:spcAft>
                      </a:pPr>
                      <a:r>
                        <a:rPr lang="es-PE" sz="1100" dirty="0">
                          <a:effectLst/>
                          <a:latin typeface="Arial" panose="020B0604020202020204" pitchFamily="34" charset="0"/>
                          <a:ea typeface="Times New Roman" panose="02020603050405020304" pitchFamily="18" charset="0"/>
                          <a:cs typeface="Times New Roman" panose="02020603050405020304" pitchFamily="18" charset="0"/>
                        </a:rPr>
                        <a:t>Control diario de días trabajador por el colaborador</a:t>
                      </a:r>
                      <a:endParaRPr lang="es-E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3"/>
                  </a:ext>
                </a:extLst>
              </a:tr>
              <a:tr h="4973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dirty="0">
                          <a:ln>
                            <a:noFill/>
                          </a:ln>
                          <a:solidFill>
                            <a:srgbClr val="000066"/>
                          </a:solidFill>
                          <a:effectLst/>
                          <a:latin typeface="Arial" pitchFamily="34" charset="0"/>
                        </a:rPr>
                        <a:t>3</a:t>
                      </a:r>
                      <a:endParaRPr kumimoji="0" lang="es-ES" sz="1100" b="0" i="0" u="none" strike="noStrike" cap="none" normalizeH="0" baseline="0" dirty="0">
                        <a:ln>
                          <a:noFill/>
                        </a:ln>
                        <a:solidFill>
                          <a:srgbClr val="000066"/>
                        </a:solidFill>
                        <a:effectLst/>
                        <a:latin typeface="Arial" pitchFamily="34" charset="0"/>
                      </a:endParaRP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000" kern="1200" dirty="0">
                          <a:solidFill>
                            <a:schemeClr val="tx1"/>
                          </a:solidFill>
                          <a:effectLst/>
                          <a:latin typeface="Arial" panose="020B0604020202020204" pitchFamily="34" charset="0"/>
                          <a:ea typeface="+mn-ea"/>
                          <a:cs typeface="Arial" panose="020B0604020202020204" pitchFamily="34" charset="0"/>
                        </a:rPr>
                        <a:t>WBS</a:t>
                      </a:r>
                      <a:endParaRPr lang="es-ES" sz="1000" kern="1200" dirty="0">
                        <a:solidFill>
                          <a:schemeClr val="tx1"/>
                        </a:solidFill>
                        <a:effectLst/>
                        <a:latin typeface="Arial" panose="020B0604020202020204" pitchFamily="34" charset="0"/>
                        <a:ea typeface="+mn-ea"/>
                        <a:cs typeface="Arial" panose="020B0604020202020204" pitchFamily="34" charset="0"/>
                      </a:endParaRP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kern="1200" cap="none" normalizeH="0" baseline="0" dirty="0">
                          <a:ln>
                            <a:noFill/>
                          </a:ln>
                          <a:solidFill>
                            <a:srgbClr val="000066"/>
                          </a:solidFill>
                          <a:effectLst/>
                          <a:latin typeface="Arial" pitchFamily="34" charset="0"/>
                          <a:ea typeface="+mn-ea"/>
                          <a:cs typeface="+mn-cs"/>
                        </a:rPr>
                        <a:t>Sigla de las palabras en inglés: “Work Breakdown Structure” con que se identifica a la Estructura de División del Trabajo </a:t>
                      </a:r>
                      <a:endParaRPr kumimoji="0" lang="es-ES" sz="1100" b="0" i="0" u="none" strike="noStrike" kern="1200" cap="none" normalizeH="0" baseline="0" dirty="0">
                        <a:ln>
                          <a:noFill/>
                        </a:ln>
                        <a:solidFill>
                          <a:srgbClr val="000066"/>
                        </a:solidFill>
                        <a:effectLst/>
                        <a:latin typeface="Arial" pitchFamily="34" charset="0"/>
                        <a:ea typeface="+mn-ea"/>
                        <a:cs typeface="+mn-cs"/>
                      </a:endParaRP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6"/>
                  </a:ext>
                </a:extLst>
              </a:tr>
              <a:tr h="7227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4</a:t>
                      </a: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000" kern="1200" dirty="0">
                          <a:solidFill>
                            <a:schemeClr val="tx1"/>
                          </a:solidFill>
                          <a:effectLst/>
                          <a:latin typeface="Arial" panose="020B0604020202020204" pitchFamily="34" charset="0"/>
                          <a:ea typeface="+mn-ea"/>
                          <a:cs typeface="Arial" panose="020B0604020202020204" pitchFamily="34" charset="0"/>
                        </a:rPr>
                        <a:t>Java</a:t>
                      </a:r>
                      <a:endParaRPr lang="es-ES" sz="1000" kern="1200" dirty="0">
                        <a:solidFill>
                          <a:schemeClr val="tx1"/>
                        </a:solidFill>
                        <a:effectLst/>
                        <a:latin typeface="Arial" panose="020B0604020202020204" pitchFamily="34" charset="0"/>
                        <a:ea typeface="+mn-ea"/>
                        <a:cs typeface="Arial" panose="020B0604020202020204" pitchFamily="34" charset="0"/>
                      </a:endParaRP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Lenguaje de programación que se utilizara para el desarrollo del proyecto</a:t>
                      </a: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7"/>
                  </a:ext>
                </a:extLst>
              </a:tr>
              <a:tr h="7227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5</a:t>
                      </a: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000" kern="1200" dirty="0">
                          <a:solidFill>
                            <a:schemeClr val="tx1"/>
                          </a:solidFill>
                          <a:effectLst/>
                          <a:latin typeface="Arial" panose="020B0604020202020204" pitchFamily="34" charset="0"/>
                          <a:ea typeface="+mn-ea"/>
                          <a:cs typeface="Arial" panose="020B0604020202020204" pitchFamily="34" charset="0"/>
                        </a:rPr>
                        <a:t>CRUD</a:t>
                      </a:r>
                      <a:endParaRPr lang="es-ES" sz="1000" kern="1200" dirty="0">
                        <a:solidFill>
                          <a:schemeClr val="tx1"/>
                        </a:solidFill>
                        <a:effectLst/>
                        <a:latin typeface="Arial" panose="020B0604020202020204" pitchFamily="34" charset="0"/>
                        <a:ea typeface="+mn-ea"/>
                        <a:cs typeface="Arial" panose="020B0604020202020204" pitchFamily="34" charset="0"/>
                      </a:endParaRP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Son las siglas en ingles Create, Read, Update y Delete, que traduciéndolo significan Crear, Leer, Actualizar y Eliminar.</a:t>
                      </a:r>
                      <a:r>
                        <a:rPr kumimoji="0" lang="es-PE" sz="1100" b="0" i="0" u="none" strike="noStrike" cap="none" normalizeH="0" baseline="0" dirty="0">
                          <a:ln>
                            <a:noFill/>
                          </a:ln>
                          <a:solidFill>
                            <a:srgbClr val="000066"/>
                          </a:solidFill>
                          <a:effectLst/>
                          <a:latin typeface="Arial" pitchFamily="34" charset="0"/>
                        </a:rPr>
                        <a:t>.</a:t>
                      </a:r>
                      <a:r>
                        <a:rPr kumimoji="0" lang="en-US" sz="1100" b="0" i="0" u="none" strike="noStrike" cap="none" normalizeH="0" baseline="0" dirty="0">
                          <a:ln>
                            <a:noFill/>
                          </a:ln>
                          <a:solidFill>
                            <a:srgbClr val="000066"/>
                          </a:solidFill>
                          <a:effectLst/>
                          <a:latin typeface="Arial" pitchFamily="34" charset="0"/>
                        </a:rPr>
                        <a:t> </a:t>
                      </a:r>
                      <a:endParaRPr kumimoji="0" lang="es-ES" sz="1100" b="0" i="0" u="none" strike="noStrike" cap="none" normalizeH="0" baseline="0" dirty="0">
                        <a:ln>
                          <a:noFill/>
                        </a:ln>
                        <a:solidFill>
                          <a:srgbClr val="000066"/>
                        </a:solidFill>
                        <a:effectLst/>
                        <a:latin typeface="Arial" pitchFamily="34" charset="0"/>
                      </a:endParaRP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08"/>
                  </a:ext>
                </a:extLst>
              </a:tr>
              <a:tr h="6374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6</a:t>
                      </a: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000" b="0" i="0" u="none" strike="noStrike" cap="none" normalizeH="0" baseline="0" dirty="0">
                          <a:ln>
                            <a:noFill/>
                          </a:ln>
                          <a:solidFill>
                            <a:srgbClr val="000066"/>
                          </a:solidFill>
                          <a:effectLst/>
                          <a:latin typeface="Arial" pitchFamily="34" charset="0"/>
                        </a:rPr>
                        <a:t>PMC</a:t>
                      </a: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 Seguimiento y control de proyecto.</a:t>
                      </a: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12"/>
                  </a:ext>
                </a:extLst>
              </a:tr>
              <a:tr h="7227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7</a:t>
                      </a: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100" b="0" i="0" u="none" strike="noStrike" cap="none" normalizeH="0" baseline="0" dirty="0">
                          <a:ln>
                            <a:noFill/>
                          </a:ln>
                          <a:solidFill>
                            <a:srgbClr val="000066"/>
                          </a:solidFill>
                          <a:effectLst/>
                          <a:latin typeface="Arial" pitchFamily="34" charset="0"/>
                        </a:rPr>
                        <a:t>REQM (Gestión de requerimientos y planificación)</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100" b="0" i="0" u="none" strike="noStrike" cap="none" normalizeH="0" baseline="0" dirty="0">
                        <a:ln>
                          <a:noFill/>
                        </a:ln>
                        <a:solidFill>
                          <a:srgbClr val="000066"/>
                        </a:solidFill>
                        <a:effectLst/>
                        <a:latin typeface="Arial" pitchFamily="34" charset="0"/>
                      </a:endParaRP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100" b="0" i="0" u="none" strike="noStrike" cap="none" normalizeH="0" baseline="0" dirty="0">
                          <a:ln>
                            <a:noFill/>
                          </a:ln>
                          <a:solidFill>
                            <a:srgbClr val="000066"/>
                          </a:solidFill>
                          <a:effectLst/>
                          <a:latin typeface="Arial" pitchFamily="34" charset="0"/>
                        </a:rPr>
                        <a:t>Describe los requerimientos de usuario, requerimiento de servicios. </a:t>
                      </a:r>
                      <a:endParaRPr kumimoji="0" lang="es-ES" sz="1100" b="0" i="0" u="none" strike="noStrike" cap="none" normalizeH="0" baseline="0" dirty="0">
                        <a:ln>
                          <a:noFill/>
                        </a:ln>
                        <a:solidFill>
                          <a:srgbClr val="000066"/>
                        </a:solidFill>
                        <a:effectLst/>
                        <a:latin typeface="Arial" pitchFamily="34" charset="0"/>
                      </a:endParaRPr>
                    </a:p>
                  </a:txBody>
                  <a:tcPr marL="91432" marR="91432" marT="45712" marB="45712" horzOverflow="overflow">
                    <a:lnL w="12700" cap="flat" cmpd="sng" algn="ctr">
                      <a:solidFill>
                        <a:srgbClr val="4782C9"/>
                      </a:solidFill>
                      <a:prstDash val="solid"/>
                      <a:round/>
                      <a:headEnd type="none" w="med" len="med"/>
                      <a:tailEnd type="none" w="med" len="med"/>
                    </a:lnL>
                    <a:lnR w="12700" cap="flat" cmpd="sng" algn="ctr">
                      <a:solidFill>
                        <a:srgbClr val="4782C9"/>
                      </a:solidFill>
                      <a:prstDash val="solid"/>
                      <a:round/>
                      <a:headEnd type="none" w="med" len="med"/>
                      <a:tailEnd type="none" w="med" len="med"/>
                    </a:lnR>
                    <a:lnT w="12700" cap="flat" cmpd="sng" algn="ctr">
                      <a:solidFill>
                        <a:srgbClr val="4782C9"/>
                      </a:solidFill>
                      <a:prstDash val="solid"/>
                      <a:round/>
                      <a:headEnd type="none" w="med" len="med"/>
                      <a:tailEnd type="none" w="med" len="med"/>
                    </a:lnT>
                    <a:lnB w="12700" cap="flat" cmpd="sng" algn="ctr">
                      <a:solidFill>
                        <a:srgbClr val="4782C9"/>
                      </a:solidFill>
                      <a:prstDash val="solid"/>
                      <a:round/>
                      <a:headEnd type="none" w="med" len="med"/>
                      <a:tailEnd type="none" w="med" len="med"/>
                    </a:lnB>
                    <a:lnTlToBr>
                      <a:noFill/>
                    </a:lnTlToBr>
                    <a:lnBlToTr>
                      <a:noFill/>
                    </a:lnBlToTr>
                    <a:solidFill>
                      <a:srgbClr val="CDDAF3"/>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BF81526-A014-4511-A829-9419A1BC4313}"/>
              </a:ext>
            </a:extLst>
          </p:cNvPr>
          <p:cNvSpPr>
            <a:spLocks noChangeArrowheads="1"/>
          </p:cNvSpPr>
          <p:nvPr/>
        </p:nvSpPr>
        <p:spPr bwMode="auto">
          <a:xfrm>
            <a:off x="114300" y="1238250"/>
            <a:ext cx="8915400" cy="5502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sp>
        <p:nvSpPr>
          <p:cNvPr id="32771" name="Text Box 3">
            <a:extLst>
              <a:ext uri="{FF2B5EF4-FFF2-40B4-BE49-F238E27FC236}">
                <a16:creationId xmlns:a16="http://schemas.microsoft.com/office/drawing/2014/main" id="{28136311-14FE-4ECD-8C68-2926F3968F77}"/>
              </a:ext>
            </a:extLst>
          </p:cNvPr>
          <p:cNvSpPr txBox="1">
            <a:spLocks noChangeArrowheads="1"/>
          </p:cNvSpPr>
          <p:nvPr/>
        </p:nvSpPr>
        <p:spPr bwMode="auto">
          <a:xfrm>
            <a:off x="179388" y="1557338"/>
            <a:ext cx="87757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ts val="5600"/>
              </a:lnSpc>
              <a:spcBef>
                <a:spcPct val="50000"/>
              </a:spcBef>
            </a:pPr>
            <a:r>
              <a:rPr lang="en-US" altLang="es-ES" sz="4800">
                <a:solidFill>
                  <a:srgbClr val="000066"/>
                </a:solidFill>
                <a:ea typeface="ＭＳ Ｐゴシック" panose="020B0600070205080204" pitchFamily="34" charset="-128"/>
              </a:rPr>
              <a:t>3. Roles y responsabilidades</a:t>
            </a:r>
          </a:p>
        </p:txBody>
      </p:sp>
      <p:grpSp>
        <p:nvGrpSpPr>
          <p:cNvPr id="13316" name="Group 7">
            <a:extLst>
              <a:ext uri="{FF2B5EF4-FFF2-40B4-BE49-F238E27FC236}">
                <a16:creationId xmlns:a16="http://schemas.microsoft.com/office/drawing/2014/main" id="{978B9E87-6BCD-4E30-B1A0-CAB3E93B9201}"/>
              </a:ext>
            </a:extLst>
          </p:cNvPr>
          <p:cNvGrpSpPr>
            <a:grpSpLocks/>
          </p:cNvGrpSpPr>
          <p:nvPr/>
        </p:nvGrpSpPr>
        <p:grpSpPr bwMode="auto">
          <a:xfrm>
            <a:off x="1128713" y="2247900"/>
            <a:ext cx="6884987" cy="3484563"/>
            <a:chOff x="711" y="1416"/>
            <a:chExt cx="4337" cy="2195"/>
          </a:xfrm>
        </p:grpSpPr>
        <p:sp>
          <p:nvSpPr>
            <p:cNvPr id="13317" name="Line 8">
              <a:extLst>
                <a:ext uri="{FF2B5EF4-FFF2-40B4-BE49-F238E27FC236}">
                  <a16:creationId xmlns:a16="http://schemas.microsoft.com/office/drawing/2014/main" id="{291C1B6E-7299-4F66-9A8E-7454EA6FAE8D}"/>
                </a:ext>
              </a:extLst>
            </p:cNvPr>
            <p:cNvSpPr>
              <a:spLocks noChangeShapeType="1"/>
            </p:cNvSpPr>
            <p:nvPr/>
          </p:nvSpPr>
          <p:spPr bwMode="auto">
            <a:xfrm flipV="1">
              <a:off x="78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18" name="Line 9">
              <a:extLst>
                <a:ext uri="{FF2B5EF4-FFF2-40B4-BE49-F238E27FC236}">
                  <a16:creationId xmlns:a16="http://schemas.microsoft.com/office/drawing/2014/main" id="{CCF8D2A7-2B19-4FED-A731-84024F968642}"/>
                </a:ext>
              </a:extLst>
            </p:cNvPr>
            <p:cNvSpPr>
              <a:spLocks noChangeShapeType="1"/>
            </p:cNvSpPr>
            <p:nvPr/>
          </p:nvSpPr>
          <p:spPr bwMode="auto">
            <a:xfrm flipV="1">
              <a:off x="711"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19" name="Line 10">
              <a:extLst>
                <a:ext uri="{FF2B5EF4-FFF2-40B4-BE49-F238E27FC236}">
                  <a16:creationId xmlns:a16="http://schemas.microsoft.com/office/drawing/2014/main" id="{630E1F37-89E2-455E-92F8-0CCC816B131A}"/>
                </a:ext>
              </a:extLst>
            </p:cNvPr>
            <p:cNvSpPr>
              <a:spLocks noChangeShapeType="1"/>
            </p:cNvSpPr>
            <p:nvPr/>
          </p:nvSpPr>
          <p:spPr bwMode="auto">
            <a:xfrm rot="5400000" flipV="1">
              <a:off x="746"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20" name="Line 11">
              <a:extLst>
                <a:ext uri="{FF2B5EF4-FFF2-40B4-BE49-F238E27FC236}">
                  <a16:creationId xmlns:a16="http://schemas.microsoft.com/office/drawing/2014/main" id="{0285EE08-26AF-4A0E-B293-FC69E5A23EA5}"/>
                </a:ext>
              </a:extLst>
            </p:cNvPr>
            <p:cNvSpPr>
              <a:spLocks noChangeShapeType="1"/>
            </p:cNvSpPr>
            <p:nvPr/>
          </p:nvSpPr>
          <p:spPr bwMode="auto">
            <a:xfrm rot="5400000" flipV="1">
              <a:off x="746"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21" name="Line 12">
              <a:extLst>
                <a:ext uri="{FF2B5EF4-FFF2-40B4-BE49-F238E27FC236}">
                  <a16:creationId xmlns:a16="http://schemas.microsoft.com/office/drawing/2014/main" id="{9C23D1E7-0BE8-4243-A102-D4DBA7ECE7CD}"/>
                </a:ext>
              </a:extLst>
            </p:cNvPr>
            <p:cNvSpPr>
              <a:spLocks noChangeShapeType="1"/>
            </p:cNvSpPr>
            <p:nvPr/>
          </p:nvSpPr>
          <p:spPr bwMode="auto">
            <a:xfrm flipV="1">
              <a:off x="78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22" name="Line 13">
              <a:extLst>
                <a:ext uri="{FF2B5EF4-FFF2-40B4-BE49-F238E27FC236}">
                  <a16:creationId xmlns:a16="http://schemas.microsoft.com/office/drawing/2014/main" id="{C46A2F51-6AAB-4CF6-A6EE-5B2F8BD347D3}"/>
                </a:ext>
              </a:extLst>
            </p:cNvPr>
            <p:cNvSpPr>
              <a:spLocks noChangeShapeType="1"/>
            </p:cNvSpPr>
            <p:nvPr/>
          </p:nvSpPr>
          <p:spPr bwMode="auto">
            <a:xfrm flipV="1">
              <a:off x="711"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23" name="Line 14">
              <a:extLst>
                <a:ext uri="{FF2B5EF4-FFF2-40B4-BE49-F238E27FC236}">
                  <a16:creationId xmlns:a16="http://schemas.microsoft.com/office/drawing/2014/main" id="{663A2FA0-0399-46BF-B9F4-478CD879D2D1}"/>
                </a:ext>
              </a:extLst>
            </p:cNvPr>
            <p:cNvSpPr>
              <a:spLocks noChangeShapeType="1"/>
            </p:cNvSpPr>
            <p:nvPr/>
          </p:nvSpPr>
          <p:spPr bwMode="auto">
            <a:xfrm rot="5400000" flipV="1">
              <a:off x="746"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24" name="Line 15">
              <a:extLst>
                <a:ext uri="{FF2B5EF4-FFF2-40B4-BE49-F238E27FC236}">
                  <a16:creationId xmlns:a16="http://schemas.microsoft.com/office/drawing/2014/main" id="{93E5CF8F-83A0-469D-81C2-E116BD3F038A}"/>
                </a:ext>
              </a:extLst>
            </p:cNvPr>
            <p:cNvSpPr>
              <a:spLocks noChangeShapeType="1"/>
            </p:cNvSpPr>
            <p:nvPr/>
          </p:nvSpPr>
          <p:spPr bwMode="auto">
            <a:xfrm rot="5400000" flipV="1">
              <a:off x="746"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25" name="Line 16">
              <a:extLst>
                <a:ext uri="{FF2B5EF4-FFF2-40B4-BE49-F238E27FC236}">
                  <a16:creationId xmlns:a16="http://schemas.microsoft.com/office/drawing/2014/main" id="{7036A412-08BF-4C4F-B968-84F812C9DB12}"/>
                </a:ext>
              </a:extLst>
            </p:cNvPr>
            <p:cNvSpPr>
              <a:spLocks noChangeShapeType="1"/>
            </p:cNvSpPr>
            <p:nvPr/>
          </p:nvSpPr>
          <p:spPr bwMode="auto">
            <a:xfrm flipV="1">
              <a:off x="78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26" name="Line 17">
              <a:extLst>
                <a:ext uri="{FF2B5EF4-FFF2-40B4-BE49-F238E27FC236}">
                  <a16:creationId xmlns:a16="http://schemas.microsoft.com/office/drawing/2014/main" id="{71AF27C6-CBC8-4B1C-8226-B352019BE32B}"/>
                </a:ext>
              </a:extLst>
            </p:cNvPr>
            <p:cNvSpPr>
              <a:spLocks noChangeShapeType="1"/>
            </p:cNvSpPr>
            <p:nvPr/>
          </p:nvSpPr>
          <p:spPr bwMode="auto">
            <a:xfrm flipV="1">
              <a:off x="711"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27" name="Line 18">
              <a:extLst>
                <a:ext uri="{FF2B5EF4-FFF2-40B4-BE49-F238E27FC236}">
                  <a16:creationId xmlns:a16="http://schemas.microsoft.com/office/drawing/2014/main" id="{2CA01E88-EF52-470D-9C52-4661F0ABF59D}"/>
                </a:ext>
              </a:extLst>
            </p:cNvPr>
            <p:cNvSpPr>
              <a:spLocks noChangeShapeType="1"/>
            </p:cNvSpPr>
            <p:nvPr/>
          </p:nvSpPr>
          <p:spPr bwMode="auto">
            <a:xfrm rot="5400000" flipV="1">
              <a:off x="746"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28" name="Line 19">
              <a:extLst>
                <a:ext uri="{FF2B5EF4-FFF2-40B4-BE49-F238E27FC236}">
                  <a16:creationId xmlns:a16="http://schemas.microsoft.com/office/drawing/2014/main" id="{5E78106A-A9CA-49F7-8EAE-35D3DCB07F0F}"/>
                </a:ext>
              </a:extLst>
            </p:cNvPr>
            <p:cNvSpPr>
              <a:spLocks noChangeShapeType="1"/>
            </p:cNvSpPr>
            <p:nvPr/>
          </p:nvSpPr>
          <p:spPr bwMode="auto">
            <a:xfrm rot="5400000" flipV="1">
              <a:off x="746"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29" name="Line 20">
              <a:extLst>
                <a:ext uri="{FF2B5EF4-FFF2-40B4-BE49-F238E27FC236}">
                  <a16:creationId xmlns:a16="http://schemas.microsoft.com/office/drawing/2014/main" id="{0094A352-A097-4810-BDA4-AB810DAEF00B}"/>
                </a:ext>
              </a:extLst>
            </p:cNvPr>
            <p:cNvSpPr>
              <a:spLocks noChangeShapeType="1"/>
            </p:cNvSpPr>
            <p:nvPr/>
          </p:nvSpPr>
          <p:spPr bwMode="auto">
            <a:xfrm flipV="1">
              <a:off x="78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30" name="Line 21">
              <a:extLst>
                <a:ext uri="{FF2B5EF4-FFF2-40B4-BE49-F238E27FC236}">
                  <a16:creationId xmlns:a16="http://schemas.microsoft.com/office/drawing/2014/main" id="{7F01D6F1-B4C4-4C24-B485-50E8B4040714}"/>
                </a:ext>
              </a:extLst>
            </p:cNvPr>
            <p:cNvSpPr>
              <a:spLocks noChangeShapeType="1"/>
            </p:cNvSpPr>
            <p:nvPr/>
          </p:nvSpPr>
          <p:spPr bwMode="auto">
            <a:xfrm flipV="1">
              <a:off x="711"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31" name="Line 22">
              <a:extLst>
                <a:ext uri="{FF2B5EF4-FFF2-40B4-BE49-F238E27FC236}">
                  <a16:creationId xmlns:a16="http://schemas.microsoft.com/office/drawing/2014/main" id="{DD0EFD83-D895-445E-A959-09C33E4F9B2F}"/>
                </a:ext>
              </a:extLst>
            </p:cNvPr>
            <p:cNvSpPr>
              <a:spLocks noChangeShapeType="1"/>
            </p:cNvSpPr>
            <p:nvPr/>
          </p:nvSpPr>
          <p:spPr bwMode="auto">
            <a:xfrm rot="5400000" flipV="1">
              <a:off x="746"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32" name="Line 23">
              <a:extLst>
                <a:ext uri="{FF2B5EF4-FFF2-40B4-BE49-F238E27FC236}">
                  <a16:creationId xmlns:a16="http://schemas.microsoft.com/office/drawing/2014/main" id="{609CD8B6-7AFE-4315-AFE4-B2FFD9BA3F50}"/>
                </a:ext>
              </a:extLst>
            </p:cNvPr>
            <p:cNvSpPr>
              <a:spLocks noChangeShapeType="1"/>
            </p:cNvSpPr>
            <p:nvPr/>
          </p:nvSpPr>
          <p:spPr bwMode="auto">
            <a:xfrm rot="5400000" flipV="1">
              <a:off x="746"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33" name="Line 24">
              <a:extLst>
                <a:ext uri="{FF2B5EF4-FFF2-40B4-BE49-F238E27FC236}">
                  <a16:creationId xmlns:a16="http://schemas.microsoft.com/office/drawing/2014/main" id="{CBEA881A-E4F1-4482-B2DD-B60833A4D7B1}"/>
                </a:ext>
              </a:extLst>
            </p:cNvPr>
            <p:cNvSpPr>
              <a:spLocks noChangeShapeType="1"/>
            </p:cNvSpPr>
            <p:nvPr/>
          </p:nvSpPr>
          <p:spPr bwMode="auto">
            <a:xfrm flipV="1">
              <a:off x="149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34" name="Line 25">
              <a:extLst>
                <a:ext uri="{FF2B5EF4-FFF2-40B4-BE49-F238E27FC236}">
                  <a16:creationId xmlns:a16="http://schemas.microsoft.com/office/drawing/2014/main" id="{BC9A68F2-65F9-47B7-9F9E-9A4CBF85D628}"/>
                </a:ext>
              </a:extLst>
            </p:cNvPr>
            <p:cNvSpPr>
              <a:spLocks noChangeShapeType="1"/>
            </p:cNvSpPr>
            <p:nvPr/>
          </p:nvSpPr>
          <p:spPr bwMode="auto">
            <a:xfrm flipV="1">
              <a:off x="1422"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35" name="Line 26">
              <a:extLst>
                <a:ext uri="{FF2B5EF4-FFF2-40B4-BE49-F238E27FC236}">
                  <a16:creationId xmlns:a16="http://schemas.microsoft.com/office/drawing/2014/main" id="{F204C314-10D5-4213-B242-AD8CAA97099A}"/>
                </a:ext>
              </a:extLst>
            </p:cNvPr>
            <p:cNvSpPr>
              <a:spLocks noChangeShapeType="1"/>
            </p:cNvSpPr>
            <p:nvPr/>
          </p:nvSpPr>
          <p:spPr bwMode="auto">
            <a:xfrm rot="5400000" flipV="1">
              <a:off x="1457"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36" name="Line 27">
              <a:extLst>
                <a:ext uri="{FF2B5EF4-FFF2-40B4-BE49-F238E27FC236}">
                  <a16:creationId xmlns:a16="http://schemas.microsoft.com/office/drawing/2014/main" id="{F7BC3440-F985-4C51-85A8-CC2E5F381560}"/>
                </a:ext>
              </a:extLst>
            </p:cNvPr>
            <p:cNvSpPr>
              <a:spLocks noChangeShapeType="1"/>
            </p:cNvSpPr>
            <p:nvPr/>
          </p:nvSpPr>
          <p:spPr bwMode="auto">
            <a:xfrm rot="5400000" flipV="1">
              <a:off x="1457"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37" name="Line 28">
              <a:extLst>
                <a:ext uri="{FF2B5EF4-FFF2-40B4-BE49-F238E27FC236}">
                  <a16:creationId xmlns:a16="http://schemas.microsoft.com/office/drawing/2014/main" id="{7FFF85ED-10E8-48DE-A894-756617ECF297}"/>
                </a:ext>
              </a:extLst>
            </p:cNvPr>
            <p:cNvSpPr>
              <a:spLocks noChangeShapeType="1"/>
            </p:cNvSpPr>
            <p:nvPr/>
          </p:nvSpPr>
          <p:spPr bwMode="auto">
            <a:xfrm flipV="1">
              <a:off x="149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38" name="Line 29">
              <a:extLst>
                <a:ext uri="{FF2B5EF4-FFF2-40B4-BE49-F238E27FC236}">
                  <a16:creationId xmlns:a16="http://schemas.microsoft.com/office/drawing/2014/main" id="{5AA38440-0810-4A12-8D31-D9F47A3FB0B6}"/>
                </a:ext>
              </a:extLst>
            </p:cNvPr>
            <p:cNvSpPr>
              <a:spLocks noChangeShapeType="1"/>
            </p:cNvSpPr>
            <p:nvPr/>
          </p:nvSpPr>
          <p:spPr bwMode="auto">
            <a:xfrm flipV="1">
              <a:off x="1422"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39" name="Line 30">
              <a:extLst>
                <a:ext uri="{FF2B5EF4-FFF2-40B4-BE49-F238E27FC236}">
                  <a16:creationId xmlns:a16="http://schemas.microsoft.com/office/drawing/2014/main" id="{CA903CC3-CAA5-4456-B6FA-7EE208AD277C}"/>
                </a:ext>
              </a:extLst>
            </p:cNvPr>
            <p:cNvSpPr>
              <a:spLocks noChangeShapeType="1"/>
            </p:cNvSpPr>
            <p:nvPr/>
          </p:nvSpPr>
          <p:spPr bwMode="auto">
            <a:xfrm rot="5400000" flipV="1">
              <a:off x="1457"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40" name="Line 31">
              <a:extLst>
                <a:ext uri="{FF2B5EF4-FFF2-40B4-BE49-F238E27FC236}">
                  <a16:creationId xmlns:a16="http://schemas.microsoft.com/office/drawing/2014/main" id="{DACB36E7-C5DC-4265-9925-7C2174786C41}"/>
                </a:ext>
              </a:extLst>
            </p:cNvPr>
            <p:cNvSpPr>
              <a:spLocks noChangeShapeType="1"/>
            </p:cNvSpPr>
            <p:nvPr/>
          </p:nvSpPr>
          <p:spPr bwMode="auto">
            <a:xfrm rot="5400000" flipV="1">
              <a:off x="1457"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41" name="Line 32">
              <a:extLst>
                <a:ext uri="{FF2B5EF4-FFF2-40B4-BE49-F238E27FC236}">
                  <a16:creationId xmlns:a16="http://schemas.microsoft.com/office/drawing/2014/main" id="{51046D63-0694-4212-ADDE-9E8C4782141B}"/>
                </a:ext>
              </a:extLst>
            </p:cNvPr>
            <p:cNvSpPr>
              <a:spLocks noChangeShapeType="1"/>
            </p:cNvSpPr>
            <p:nvPr/>
          </p:nvSpPr>
          <p:spPr bwMode="auto">
            <a:xfrm flipV="1">
              <a:off x="149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42" name="Line 33">
              <a:extLst>
                <a:ext uri="{FF2B5EF4-FFF2-40B4-BE49-F238E27FC236}">
                  <a16:creationId xmlns:a16="http://schemas.microsoft.com/office/drawing/2014/main" id="{DDF321E7-A02C-428B-B781-F4A80869D716}"/>
                </a:ext>
              </a:extLst>
            </p:cNvPr>
            <p:cNvSpPr>
              <a:spLocks noChangeShapeType="1"/>
            </p:cNvSpPr>
            <p:nvPr/>
          </p:nvSpPr>
          <p:spPr bwMode="auto">
            <a:xfrm flipV="1">
              <a:off x="1422"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43" name="Line 34">
              <a:extLst>
                <a:ext uri="{FF2B5EF4-FFF2-40B4-BE49-F238E27FC236}">
                  <a16:creationId xmlns:a16="http://schemas.microsoft.com/office/drawing/2014/main" id="{F021F41E-A8FF-42AB-8AF5-514DFE72CED4}"/>
                </a:ext>
              </a:extLst>
            </p:cNvPr>
            <p:cNvSpPr>
              <a:spLocks noChangeShapeType="1"/>
            </p:cNvSpPr>
            <p:nvPr/>
          </p:nvSpPr>
          <p:spPr bwMode="auto">
            <a:xfrm rot="5400000" flipV="1">
              <a:off x="1457"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44" name="Line 35">
              <a:extLst>
                <a:ext uri="{FF2B5EF4-FFF2-40B4-BE49-F238E27FC236}">
                  <a16:creationId xmlns:a16="http://schemas.microsoft.com/office/drawing/2014/main" id="{EB693F10-6B0A-419C-A8EF-3095381A7EEB}"/>
                </a:ext>
              </a:extLst>
            </p:cNvPr>
            <p:cNvSpPr>
              <a:spLocks noChangeShapeType="1"/>
            </p:cNvSpPr>
            <p:nvPr/>
          </p:nvSpPr>
          <p:spPr bwMode="auto">
            <a:xfrm rot="5400000" flipV="1">
              <a:off x="1457"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45" name="Line 36">
              <a:extLst>
                <a:ext uri="{FF2B5EF4-FFF2-40B4-BE49-F238E27FC236}">
                  <a16:creationId xmlns:a16="http://schemas.microsoft.com/office/drawing/2014/main" id="{A85F3C3A-3800-47B7-A5A0-F562A98E4337}"/>
                </a:ext>
              </a:extLst>
            </p:cNvPr>
            <p:cNvSpPr>
              <a:spLocks noChangeShapeType="1"/>
            </p:cNvSpPr>
            <p:nvPr/>
          </p:nvSpPr>
          <p:spPr bwMode="auto">
            <a:xfrm flipV="1">
              <a:off x="149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46" name="Line 37">
              <a:extLst>
                <a:ext uri="{FF2B5EF4-FFF2-40B4-BE49-F238E27FC236}">
                  <a16:creationId xmlns:a16="http://schemas.microsoft.com/office/drawing/2014/main" id="{78BA3941-040C-4A2C-A9FC-AE0E76BA0420}"/>
                </a:ext>
              </a:extLst>
            </p:cNvPr>
            <p:cNvSpPr>
              <a:spLocks noChangeShapeType="1"/>
            </p:cNvSpPr>
            <p:nvPr/>
          </p:nvSpPr>
          <p:spPr bwMode="auto">
            <a:xfrm flipV="1">
              <a:off x="1422"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47" name="Line 38">
              <a:extLst>
                <a:ext uri="{FF2B5EF4-FFF2-40B4-BE49-F238E27FC236}">
                  <a16:creationId xmlns:a16="http://schemas.microsoft.com/office/drawing/2014/main" id="{E34320FA-1040-4AE0-929A-1916C859D80D}"/>
                </a:ext>
              </a:extLst>
            </p:cNvPr>
            <p:cNvSpPr>
              <a:spLocks noChangeShapeType="1"/>
            </p:cNvSpPr>
            <p:nvPr/>
          </p:nvSpPr>
          <p:spPr bwMode="auto">
            <a:xfrm rot="5400000" flipV="1">
              <a:off x="1457"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48" name="Line 39">
              <a:extLst>
                <a:ext uri="{FF2B5EF4-FFF2-40B4-BE49-F238E27FC236}">
                  <a16:creationId xmlns:a16="http://schemas.microsoft.com/office/drawing/2014/main" id="{BDBA68F6-B5AA-443D-B72E-8F69C126BFA3}"/>
                </a:ext>
              </a:extLst>
            </p:cNvPr>
            <p:cNvSpPr>
              <a:spLocks noChangeShapeType="1"/>
            </p:cNvSpPr>
            <p:nvPr/>
          </p:nvSpPr>
          <p:spPr bwMode="auto">
            <a:xfrm rot="5400000" flipV="1">
              <a:off x="1457"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49" name="Line 40">
              <a:extLst>
                <a:ext uri="{FF2B5EF4-FFF2-40B4-BE49-F238E27FC236}">
                  <a16:creationId xmlns:a16="http://schemas.microsoft.com/office/drawing/2014/main" id="{2F3176B2-5F85-4538-9C6B-0D480F409B44}"/>
                </a:ext>
              </a:extLst>
            </p:cNvPr>
            <p:cNvSpPr>
              <a:spLocks noChangeShapeType="1"/>
            </p:cNvSpPr>
            <p:nvPr/>
          </p:nvSpPr>
          <p:spPr bwMode="auto">
            <a:xfrm flipV="1">
              <a:off x="220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50" name="Line 41">
              <a:extLst>
                <a:ext uri="{FF2B5EF4-FFF2-40B4-BE49-F238E27FC236}">
                  <a16:creationId xmlns:a16="http://schemas.microsoft.com/office/drawing/2014/main" id="{79AB9DA8-F900-4ABC-A24D-EFCF1B7925BF}"/>
                </a:ext>
              </a:extLst>
            </p:cNvPr>
            <p:cNvSpPr>
              <a:spLocks noChangeShapeType="1"/>
            </p:cNvSpPr>
            <p:nvPr/>
          </p:nvSpPr>
          <p:spPr bwMode="auto">
            <a:xfrm flipV="1">
              <a:off x="2133"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51" name="Line 42">
              <a:extLst>
                <a:ext uri="{FF2B5EF4-FFF2-40B4-BE49-F238E27FC236}">
                  <a16:creationId xmlns:a16="http://schemas.microsoft.com/office/drawing/2014/main" id="{1687BF98-CA35-4B95-89DC-6BC8FF6DA028}"/>
                </a:ext>
              </a:extLst>
            </p:cNvPr>
            <p:cNvSpPr>
              <a:spLocks noChangeShapeType="1"/>
            </p:cNvSpPr>
            <p:nvPr/>
          </p:nvSpPr>
          <p:spPr bwMode="auto">
            <a:xfrm rot="5400000" flipV="1">
              <a:off x="2168"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52" name="Line 43">
              <a:extLst>
                <a:ext uri="{FF2B5EF4-FFF2-40B4-BE49-F238E27FC236}">
                  <a16:creationId xmlns:a16="http://schemas.microsoft.com/office/drawing/2014/main" id="{FEFCFB7E-F682-4261-95C8-64D29D1757C1}"/>
                </a:ext>
              </a:extLst>
            </p:cNvPr>
            <p:cNvSpPr>
              <a:spLocks noChangeShapeType="1"/>
            </p:cNvSpPr>
            <p:nvPr/>
          </p:nvSpPr>
          <p:spPr bwMode="auto">
            <a:xfrm rot="5400000" flipV="1">
              <a:off x="2168"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53" name="Line 44">
              <a:extLst>
                <a:ext uri="{FF2B5EF4-FFF2-40B4-BE49-F238E27FC236}">
                  <a16:creationId xmlns:a16="http://schemas.microsoft.com/office/drawing/2014/main" id="{01016693-AF2A-42FF-BC5E-46F613F11F42}"/>
                </a:ext>
              </a:extLst>
            </p:cNvPr>
            <p:cNvSpPr>
              <a:spLocks noChangeShapeType="1"/>
            </p:cNvSpPr>
            <p:nvPr/>
          </p:nvSpPr>
          <p:spPr bwMode="auto">
            <a:xfrm flipV="1">
              <a:off x="220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54" name="Line 45">
              <a:extLst>
                <a:ext uri="{FF2B5EF4-FFF2-40B4-BE49-F238E27FC236}">
                  <a16:creationId xmlns:a16="http://schemas.microsoft.com/office/drawing/2014/main" id="{6541CA15-83BC-45B9-A991-5F3E4CF21D11}"/>
                </a:ext>
              </a:extLst>
            </p:cNvPr>
            <p:cNvSpPr>
              <a:spLocks noChangeShapeType="1"/>
            </p:cNvSpPr>
            <p:nvPr/>
          </p:nvSpPr>
          <p:spPr bwMode="auto">
            <a:xfrm flipV="1">
              <a:off x="2133"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55" name="Line 46">
              <a:extLst>
                <a:ext uri="{FF2B5EF4-FFF2-40B4-BE49-F238E27FC236}">
                  <a16:creationId xmlns:a16="http://schemas.microsoft.com/office/drawing/2014/main" id="{970DAD1E-9A3A-4444-B38E-354D5CEF651F}"/>
                </a:ext>
              </a:extLst>
            </p:cNvPr>
            <p:cNvSpPr>
              <a:spLocks noChangeShapeType="1"/>
            </p:cNvSpPr>
            <p:nvPr/>
          </p:nvSpPr>
          <p:spPr bwMode="auto">
            <a:xfrm rot="5400000" flipV="1">
              <a:off x="2168"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56" name="Line 47">
              <a:extLst>
                <a:ext uri="{FF2B5EF4-FFF2-40B4-BE49-F238E27FC236}">
                  <a16:creationId xmlns:a16="http://schemas.microsoft.com/office/drawing/2014/main" id="{0D46A0E4-D791-4210-8A90-C4D7AC331E49}"/>
                </a:ext>
              </a:extLst>
            </p:cNvPr>
            <p:cNvSpPr>
              <a:spLocks noChangeShapeType="1"/>
            </p:cNvSpPr>
            <p:nvPr/>
          </p:nvSpPr>
          <p:spPr bwMode="auto">
            <a:xfrm rot="5400000" flipV="1">
              <a:off x="2168"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57" name="Line 48">
              <a:extLst>
                <a:ext uri="{FF2B5EF4-FFF2-40B4-BE49-F238E27FC236}">
                  <a16:creationId xmlns:a16="http://schemas.microsoft.com/office/drawing/2014/main" id="{F3F4FBAB-84FD-4F5D-93B6-6774D4ED4088}"/>
                </a:ext>
              </a:extLst>
            </p:cNvPr>
            <p:cNvSpPr>
              <a:spLocks noChangeShapeType="1"/>
            </p:cNvSpPr>
            <p:nvPr/>
          </p:nvSpPr>
          <p:spPr bwMode="auto">
            <a:xfrm flipV="1">
              <a:off x="220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58" name="Line 49">
              <a:extLst>
                <a:ext uri="{FF2B5EF4-FFF2-40B4-BE49-F238E27FC236}">
                  <a16:creationId xmlns:a16="http://schemas.microsoft.com/office/drawing/2014/main" id="{09137054-5104-48B9-816C-B1E21C02D100}"/>
                </a:ext>
              </a:extLst>
            </p:cNvPr>
            <p:cNvSpPr>
              <a:spLocks noChangeShapeType="1"/>
            </p:cNvSpPr>
            <p:nvPr/>
          </p:nvSpPr>
          <p:spPr bwMode="auto">
            <a:xfrm flipV="1">
              <a:off x="2133"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59" name="Line 50">
              <a:extLst>
                <a:ext uri="{FF2B5EF4-FFF2-40B4-BE49-F238E27FC236}">
                  <a16:creationId xmlns:a16="http://schemas.microsoft.com/office/drawing/2014/main" id="{576895CE-FF5E-4E64-A64C-7496D66A1668}"/>
                </a:ext>
              </a:extLst>
            </p:cNvPr>
            <p:cNvSpPr>
              <a:spLocks noChangeShapeType="1"/>
            </p:cNvSpPr>
            <p:nvPr/>
          </p:nvSpPr>
          <p:spPr bwMode="auto">
            <a:xfrm rot="5400000" flipV="1">
              <a:off x="2168"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60" name="Line 51">
              <a:extLst>
                <a:ext uri="{FF2B5EF4-FFF2-40B4-BE49-F238E27FC236}">
                  <a16:creationId xmlns:a16="http://schemas.microsoft.com/office/drawing/2014/main" id="{3D7088AC-F01E-4D56-93D5-EB15EAC6116A}"/>
                </a:ext>
              </a:extLst>
            </p:cNvPr>
            <p:cNvSpPr>
              <a:spLocks noChangeShapeType="1"/>
            </p:cNvSpPr>
            <p:nvPr/>
          </p:nvSpPr>
          <p:spPr bwMode="auto">
            <a:xfrm rot="5400000" flipV="1">
              <a:off x="2168"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61" name="Line 52">
              <a:extLst>
                <a:ext uri="{FF2B5EF4-FFF2-40B4-BE49-F238E27FC236}">
                  <a16:creationId xmlns:a16="http://schemas.microsoft.com/office/drawing/2014/main" id="{E4437E29-D24D-4971-8D60-87CF5687C8EF}"/>
                </a:ext>
              </a:extLst>
            </p:cNvPr>
            <p:cNvSpPr>
              <a:spLocks noChangeShapeType="1"/>
            </p:cNvSpPr>
            <p:nvPr/>
          </p:nvSpPr>
          <p:spPr bwMode="auto">
            <a:xfrm flipV="1">
              <a:off x="220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62" name="Line 53">
              <a:extLst>
                <a:ext uri="{FF2B5EF4-FFF2-40B4-BE49-F238E27FC236}">
                  <a16:creationId xmlns:a16="http://schemas.microsoft.com/office/drawing/2014/main" id="{ACE8D154-E411-46B8-A0D8-B3DD1114EF32}"/>
                </a:ext>
              </a:extLst>
            </p:cNvPr>
            <p:cNvSpPr>
              <a:spLocks noChangeShapeType="1"/>
            </p:cNvSpPr>
            <p:nvPr/>
          </p:nvSpPr>
          <p:spPr bwMode="auto">
            <a:xfrm flipV="1">
              <a:off x="2133"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63" name="Line 54">
              <a:extLst>
                <a:ext uri="{FF2B5EF4-FFF2-40B4-BE49-F238E27FC236}">
                  <a16:creationId xmlns:a16="http://schemas.microsoft.com/office/drawing/2014/main" id="{A03D3248-D7FC-4CBD-BB56-5F6414E5336B}"/>
                </a:ext>
              </a:extLst>
            </p:cNvPr>
            <p:cNvSpPr>
              <a:spLocks noChangeShapeType="1"/>
            </p:cNvSpPr>
            <p:nvPr/>
          </p:nvSpPr>
          <p:spPr bwMode="auto">
            <a:xfrm rot="5400000" flipV="1">
              <a:off x="2168"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64" name="Line 55">
              <a:extLst>
                <a:ext uri="{FF2B5EF4-FFF2-40B4-BE49-F238E27FC236}">
                  <a16:creationId xmlns:a16="http://schemas.microsoft.com/office/drawing/2014/main" id="{305D8AE6-33DF-436F-A25D-1A49D182C870}"/>
                </a:ext>
              </a:extLst>
            </p:cNvPr>
            <p:cNvSpPr>
              <a:spLocks noChangeShapeType="1"/>
            </p:cNvSpPr>
            <p:nvPr/>
          </p:nvSpPr>
          <p:spPr bwMode="auto">
            <a:xfrm rot="5400000" flipV="1">
              <a:off x="2168"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65" name="Line 56">
              <a:extLst>
                <a:ext uri="{FF2B5EF4-FFF2-40B4-BE49-F238E27FC236}">
                  <a16:creationId xmlns:a16="http://schemas.microsoft.com/office/drawing/2014/main" id="{8F614BD4-3A0F-4249-BCC7-348C62D62658}"/>
                </a:ext>
              </a:extLst>
            </p:cNvPr>
            <p:cNvSpPr>
              <a:spLocks noChangeShapeType="1"/>
            </p:cNvSpPr>
            <p:nvPr/>
          </p:nvSpPr>
          <p:spPr bwMode="auto">
            <a:xfrm flipV="1">
              <a:off x="291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66" name="Line 57">
              <a:extLst>
                <a:ext uri="{FF2B5EF4-FFF2-40B4-BE49-F238E27FC236}">
                  <a16:creationId xmlns:a16="http://schemas.microsoft.com/office/drawing/2014/main" id="{816F76ED-A901-4BC0-86CF-FD090F5A7EC8}"/>
                </a:ext>
              </a:extLst>
            </p:cNvPr>
            <p:cNvSpPr>
              <a:spLocks noChangeShapeType="1"/>
            </p:cNvSpPr>
            <p:nvPr/>
          </p:nvSpPr>
          <p:spPr bwMode="auto">
            <a:xfrm flipV="1">
              <a:off x="2845"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67" name="Line 58">
              <a:extLst>
                <a:ext uri="{FF2B5EF4-FFF2-40B4-BE49-F238E27FC236}">
                  <a16:creationId xmlns:a16="http://schemas.microsoft.com/office/drawing/2014/main" id="{613E7BD9-1F11-48CD-884E-0984E8DECF11}"/>
                </a:ext>
              </a:extLst>
            </p:cNvPr>
            <p:cNvSpPr>
              <a:spLocks noChangeShapeType="1"/>
            </p:cNvSpPr>
            <p:nvPr/>
          </p:nvSpPr>
          <p:spPr bwMode="auto">
            <a:xfrm rot="5400000" flipV="1">
              <a:off x="2880"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68" name="Line 59">
              <a:extLst>
                <a:ext uri="{FF2B5EF4-FFF2-40B4-BE49-F238E27FC236}">
                  <a16:creationId xmlns:a16="http://schemas.microsoft.com/office/drawing/2014/main" id="{369B69AE-1293-489B-AFD9-E68944B4203C}"/>
                </a:ext>
              </a:extLst>
            </p:cNvPr>
            <p:cNvSpPr>
              <a:spLocks noChangeShapeType="1"/>
            </p:cNvSpPr>
            <p:nvPr/>
          </p:nvSpPr>
          <p:spPr bwMode="auto">
            <a:xfrm rot="5400000" flipV="1">
              <a:off x="2880"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69" name="Line 60">
              <a:extLst>
                <a:ext uri="{FF2B5EF4-FFF2-40B4-BE49-F238E27FC236}">
                  <a16:creationId xmlns:a16="http://schemas.microsoft.com/office/drawing/2014/main" id="{110CCAAA-3912-43A8-B8EE-B4EBBB89B69E}"/>
                </a:ext>
              </a:extLst>
            </p:cNvPr>
            <p:cNvSpPr>
              <a:spLocks noChangeShapeType="1"/>
            </p:cNvSpPr>
            <p:nvPr/>
          </p:nvSpPr>
          <p:spPr bwMode="auto">
            <a:xfrm flipV="1">
              <a:off x="291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70" name="Line 61">
              <a:extLst>
                <a:ext uri="{FF2B5EF4-FFF2-40B4-BE49-F238E27FC236}">
                  <a16:creationId xmlns:a16="http://schemas.microsoft.com/office/drawing/2014/main" id="{5A7702E8-9020-482C-851E-7E18256CA296}"/>
                </a:ext>
              </a:extLst>
            </p:cNvPr>
            <p:cNvSpPr>
              <a:spLocks noChangeShapeType="1"/>
            </p:cNvSpPr>
            <p:nvPr/>
          </p:nvSpPr>
          <p:spPr bwMode="auto">
            <a:xfrm flipV="1">
              <a:off x="2845"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71" name="Line 62">
              <a:extLst>
                <a:ext uri="{FF2B5EF4-FFF2-40B4-BE49-F238E27FC236}">
                  <a16:creationId xmlns:a16="http://schemas.microsoft.com/office/drawing/2014/main" id="{3605D97C-4ACA-4936-B1EF-457B5669E979}"/>
                </a:ext>
              </a:extLst>
            </p:cNvPr>
            <p:cNvSpPr>
              <a:spLocks noChangeShapeType="1"/>
            </p:cNvSpPr>
            <p:nvPr/>
          </p:nvSpPr>
          <p:spPr bwMode="auto">
            <a:xfrm rot="5400000" flipV="1">
              <a:off x="2880"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72" name="Line 63">
              <a:extLst>
                <a:ext uri="{FF2B5EF4-FFF2-40B4-BE49-F238E27FC236}">
                  <a16:creationId xmlns:a16="http://schemas.microsoft.com/office/drawing/2014/main" id="{789AF7B3-9AD3-4E4B-9FE6-F17868B92800}"/>
                </a:ext>
              </a:extLst>
            </p:cNvPr>
            <p:cNvSpPr>
              <a:spLocks noChangeShapeType="1"/>
            </p:cNvSpPr>
            <p:nvPr/>
          </p:nvSpPr>
          <p:spPr bwMode="auto">
            <a:xfrm rot="5400000" flipV="1">
              <a:off x="2880"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73" name="Line 64">
              <a:extLst>
                <a:ext uri="{FF2B5EF4-FFF2-40B4-BE49-F238E27FC236}">
                  <a16:creationId xmlns:a16="http://schemas.microsoft.com/office/drawing/2014/main" id="{BEC3B1C1-C837-4426-B723-1D26DB72C431}"/>
                </a:ext>
              </a:extLst>
            </p:cNvPr>
            <p:cNvSpPr>
              <a:spLocks noChangeShapeType="1"/>
            </p:cNvSpPr>
            <p:nvPr/>
          </p:nvSpPr>
          <p:spPr bwMode="auto">
            <a:xfrm flipV="1">
              <a:off x="291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74" name="Line 65">
              <a:extLst>
                <a:ext uri="{FF2B5EF4-FFF2-40B4-BE49-F238E27FC236}">
                  <a16:creationId xmlns:a16="http://schemas.microsoft.com/office/drawing/2014/main" id="{DF8B9893-F1CC-4A6A-97FD-630345160A7C}"/>
                </a:ext>
              </a:extLst>
            </p:cNvPr>
            <p:cNvSpPr>
              <a:spLocks noChangeShapeType="1"/>
            </p:cNvSpPr>
            <p:nvPr/>
          </p:nvSpPr>
          <p:spPr bwMode="auto">
            <a:xfrm flipV="1">
              <a:off x="2845"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75" name="Line 66">
              <a:extLst>
                <a:ext uri="{FF2B5EF4-FFF2-40B4-BE49-F238E27FC236}">
                  <a16:creationId xmlns:a16="http://schemas.microsoft.com/office/drawing/2014/main" id="{7AB487F4-828C-4C5B-BDD6-12E8A8C900B3}"/>
                </a:ext>
              </a:extLst>
            </p:cNvPr>
            <p:cNvSpPr>
              <a:spLocks noChangeShapeType="1"/>
            </p:cNvSpPr>
            <p:nvPr/>
          </p:nvSpPr>
          <p:spPr bwMode="auto">
            <a:xfrm rot="5400000" flipV="1">
              <a:off x="2880"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76" name="Line 67">
              <a:extLst>
                <a:ext uri="{FF2B5EF4-FFF2-40B4-BE49-F238E27FC236}">
                  <a16:creationId xmlns:a16="http://schemas.microsoft.com/office/drawing/2014/main" id="{DA1E72CF-F6E0-4E24-BA95-8E65EAAA12DD}"/>
                </a:ext>
              </a:extLst>
            </p:cNvPr>
            <p:cNvSpPr>
              <a:spLocks noChangeShapeType="1"/>
            </p:cNvSpPr>
            <p:nvPr/>
          </p:nvSpPr>
          <p:spPr bwMode="auto">
            <a:xfrm rot="5400000" flipV="1">
              <a:off x="2880"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77" name="Line 68">
              <a:extLst>
                <a:ext uri="{FF2B5EF4-FFF2-40B4-BE49-F238E27FC236}">
                  <a16:creationId xmlns:a16="http://schemas.microsoft.com/office/drawing/2014/main" id="{CA0FEC64-1E48-4FE0-ACCE-A58F819DD261}"/>
                </a:ext>
              </a:extLst>
            </p:cNvPr>
            <p:cNvSpPr>
              <a:spLocks noChangeShapeType="1"/>
            </p:cNvSpPr>
            <p:nvPr/>
          </p:nvSpPr>
          <p:spPr bwMode="auto">
            <a:xfrm flipV="1">
              <a:off x="291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78" name="Line 69">
              <a:extLst>
                <a:ext uri="{FF2B5EF4-FFF2-40B4-BE49-F238E27FC236}">
                  <a16:creationId xmlns:a16="http://schemas.microsoft.com/office/drawing/2014/main" id="{5E26E6AD-750E-4399-9513-07F8641A2B87}"/>
                </a:ext>
              </a:extLst>
            </p:cNvPr>
            <p:cNvSpPr>
              <a:spLocks noChangeShapeType="1"/>
            </p:cNvSpPr>
            <p:nvPr/>
          </p:nvSpPr>
          <p:spPr bwMode="auto">
            <a:xfrm flipV="1">
              <a:off x="2845"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79" name="Line 70">
              <a:extLst>
                <a:ext uri="{FF2B5EF4-FFF2-40B4-BE49-F238E27FC236}">
                  <a16:creationId xmlns:a16="http://schemas.microsoft.com/office/drawing/2014/main" id="{8F8C4E60-520B-440C-BB3C-E3B0B19D5C60}"/>
                </a:ext>
              </a:extLst>
            </p:cNvPr>
            <p:cNvSpPr>
              <a:spLocks noChangeShapeType="1"/>
            </p:cNvSpPr>
            <p:nvPr/>
          </p:nvSpPr>
          <p:spPr bwMode="auto">
            <a:xfrm rot="5400000" flipV="1">
              <a:off x="2880"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80" name="Line 71">
              <a:extLst>
                <a:ext uri="{FF2B5EF4-FFF2-40B4-BE49-F238E27FC236}">
                  <a16:creationId xmlns:a16="http://schemas.microsoft.com/office/drawing/2014/main" id="{DFA116F5-4831-4E6D-B0FD-D15CC97AFD7A}"/>
                </a:ext>
              </a:extLst>
            </p:cNvPr>
            <p:cNvSpPr>
              <a:spLocks noChangeShapeType="1"/>
            </p:cNvSpPr>
            <p:nvPr/>
          </p:nvSpPr>
          <p:spPr bwMode="auto">
            <a:xfrm rot="5400000" flipV="1">
              <a:off x="2880"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81" name="Line 72">
              <a:extLst>
                <a:ext uri="{FF2B5EF4-FFF2-40B4-BE49-F238E27FC236}">
                  <a16:creationId xmlns:a16="http://schemas.microsoft.com/office/drawing/2014/main" id="{495E1419-8DC8-448E-8132-CF0F4B2779D3}"/>
                </a:ext>
              </a:extLst>
            </p:cNvPr>
            <p:cNvSpPr>
              <a:spLocks noChangeShapeType="1"/>
            </p:cNvSpPr>
            <p:nvPr/>
          </p:nvSpPr>
          <p:spPr bwMode="auto">
            <a:xfrm flipV="1">
              <a:off x="362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82" name="Line 73">
              <a:extLst>
                <a:ext uri="{FF2B5EF4-FFF2-40B4-BE49-F238E27FC236}">
                  <a16:creationId xmlns:a16="http://schemas.microsoft.com/office/drawing/2014/main" id="{E8E655A5-B2B5-41DA-9E7C-5BF1579EF01E}"/>
                </a:ext>
              </a:extLst>
            </p:cNvPr>
            <p:cNvSpPr>
              <a:spLocks noChangeShapeType="1"/>
            </p:cNvSpPr>
            <p:nvPr/>
          </p:nvSpPr>
          <p:spPr bwMode="auto">
            <a:xfrm flipV="1">
              <a:off x="3556"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83" name="Line 74">
              <a:extLst>
                <a:ext uri="{FF2B5EF4-FFF2-40B4-BE49-F238E27FC236}">
                  <a16:creationId xmlns:a16="http://schemas.microsoft.com/office/drawing/2014/main" id="{C27644B3-AE16-4322-882D-9A009A176E86}"/>
                </a:ext>
              </a:extLst>
            </p:cNvPr>
            <p:cNvSpPr>
              <a:spLocks noChangeShapeType="1"/>
            </p:cNvSpPr>
            <p:nvPr/>
          </p:nvSpPr>
          <p:spPr bwMode="auto">
            <a:xfrm rot="5400000" flipV="1">
              <a:off x="3591"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84" name="Line 75">
              <a:extLst>
                <a:ext uri="{FF2B5EF4-FFF2-40B4-BE49-F238E27FC236}">
                  <a16:creationId xmlns:a16="http://schemas.microsoft.com/office/drawing/2014/main" id="{4A205EE9-6C3D-4827-A87E-B6759EE96BAA}"/>
                </a:ext>
              </a:extLst>
            </p:cNvPr>
            <p:cNvSpPr>
              <a:spLocks noChangeShapeType="1"/>
            </p:cNvSpPr>
            <p:nvPr/>
          </p:nvSpPr>
          <p:spPr bwMode="auto">
            <a:xfrm rot="5400000" flipV="1">
              <a:off x="3591"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85" name="Line 76">
              <a:extLst>
                <a:ext uri="{FF2B5EF4-FFF2-40B4-BE49-F238E27FC236}">
                  <a16:creationId xmlns:a16="http://schemas.microsoft.com/office/drawing/2014/main" id="{8AAB6348-9A29-4035-AC51-3CF46866F60E}"/>
                </a:ext>
              </a:extLst>
            </p:cNvPr>
            <p:cNvSpPr>
              <a:spLocks noChangeShapeType="1"/>
            </p:cNvSpPr>
            <p:nvPr/>
          </p:nvSpPr>
          <p:spPr bwMode="auto">
            <a:xfrm flipV="1">
              <a:off x="362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86" name="Line 77">
              <a:extLst>
                <a:ext uri="{FF2B5EF4-FFF2-40B4-BE49-F238E27FC236}">
                  <a16:creationId xmlns:a16="http://schemas.microsoft.com/office/drawing/2014/main" id="{5BE19A40-11AA-4D03-831A-32B0BC9CC6AA}"/>
                </a:ext>
              </a:extLst>
            </p:cNvPr>
            <p:cNvSpPr>
              <a:spLocks noChangeShapeType="1"/>
            </p:cNvSpPr>
            <p:nvPr/>
          </p:nvSpPr>
          <p:spPr bwMode="auto">
            <a:xfrm flipV="1">
              <a:off x="3556"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87" name="Line 78">
              <a:extLst>
                <a:ext uri="{FF2B5EF4-FFF2-40B4-BE49-F238E27FC236}">
                  <a16:creationId xmlns:a16="http://schemas.microsoft.com/office/drawing/2014/main" id="{2B5F48ED-DF58-402A-A50E-0A3733950542}"/>
                </a:ext>
              </a:extLst>
            </p:cNvPr>
            <p:cNvSpPr>
              <a:spLocks noChangeShapeType="1"/>
            </p:cNvSpPr>
            <p:nvPr/>
          </p:nvSpPr>
          <p:spPr bwMode="auto">
            <a:xfrm rot="5400000" flipV="1">
              <a:off x="3591"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88" name="Line 79">
              <a:extLst>
                <a:ext uri="{FF2B5EF4-FFF2-40B4-BE49-F238E27FC236}">
                  <a16:creationId xmlns:a16="http://schemas.microsoft.com/office/drawing/2014/main" id="{414A480A-8DEE-465C-BF96-1005FD73C9E5}"/>
                </a:ext>
              </a:extLst>
            </p:cNvPr>
            <p:cNvSpPr>
              <a:spLocks noChangeShapeType="1"/>
            </p:cNvSpPr>
            <p:nvPr/>
          </p:nvSpPr>
          <p:spPr bwMode="auto">
            <a:xfrm rot="5400000" flipV="1">
              <a:off x="3591"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89" name="Line 80">
              <a:extLst>
                <a:ext uri="{FF2B5EF4-FFF2-40B4-BE49-F238E27FC236}">
                  <a16:creationId xmlns:a16="http://schemas.microsoft.com/office/drawing/2014/main" id="{BED920AF-FA58-4BDD-8A6F-CA13ABE4A306}"/>
                </a:ext>
              </a:extLst>
            </p:cNvPr>
            <p:cNvSpPr>
              <a:spLocks noChangeShapeType="1"/>
            </p:cNvSpPr>
            <p:nvPr/>
          </p:nvSpPr>
          <p:spPr bwMode="auto">
            <a:xfrm flipV="1">
              <a:off x="362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90" name="Line 81">
              <a:extLst>
                <a:ext uri="{FF2B5EF4-FFF2-40B4-BE49-F238E27FC236}">
                  <a16:creationId xmlns:a16="http://schemas.microsoft.com/office/drawing/2014/main" id="{E99297B1-6DAB-438A-89AD-68E610269FCC}"/>
                </a:ext>
              </a:extLst>
            </p:cNvPr>
            <p:cNvSpPr>
              <a:spLocks noChangeShapeType="1"/>
            </p:cNvSpPr>
            <p:nvPr/>
          </p:nvSpPr>
          <p:spPr bwMode="auto">
            <a:xfrm flipV="1">
              <a:off x="3556"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91" name="Line 82">
              <a:extLst>
                <a:ext uri="{FF2B5EF4-FFF2-40B4-BE49-F238E27FC236}">
                  <a16:creationId xmlns:a16="http://schemas.microsoft.com/office/drawing/2014/main" id="{213433B6-7CE7-45F9-B1FA-EB8AA3D3952E}"/>
                </a:ext>
              </a:extLst>
            </p:cNvPr>
            <p:cNvSpPr>
              <a:spLocks noChangeShapeType="1"/>
            </p:cNvSpPr>
            <p:nvPr/>
          </p:nvSpPr>
          <p:spPr bwMode="auto">
            <a:xfrm rot="5400000" flipV="1">
              <a:off x="3591"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92" name="Line 83">
              <a:extLst>
                <a:ext uri="{FF2B5EF4-FFF2-40B4-BE49-F238E27FC236}">
                  <a16:creationId xmlns:a16="http://schemas.microsoft.com/office/drawing/2014/main" id="{4DFDAC26-4C29-4E0A-ADB5-10B678C33F1A}"/>
                </a:ext>
              </a:extLst>
            </p:cNvPr>
            <p:cNvSpPr>
              <a:spLocks noChangeShapeType="1"/>
            </p:cNvSpPr>
            <p:nvPr/>
          </p:nvSpPr>
          <p:spPr bwMode="auto">
            <a:xfrm rot="5400000" flipV="1">
              <a:off x="3591"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93" name="Line 84">
              <a:extLst>
                <a:ext uri="{FF2B5EF4-FFF2-40B4-BE49-F238E27FC236}">
                  <a16:creationId xmlns:a16="http://schemas.microsoft.com/office/drawing/2014/main" id="{088C6DD8-EDE2-4B59-AF25-B964142DB066}"/>
                </a:ext>
              </a:extLst>
            </p:cNvPr>
            <p:cNvSpPr>
              <a:spLocks noChangeShapeType="1"/>
            </p:cNvSpPr>
            <p:nvPr/>
          </p:nvSpPr>
          <p:spPr bwMode="auto">
            <a:xfrm flipV="1">
              <a:off x="362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94" name="Line 85">
              <a:extLst>
                <a:ext uri="{FF2B5EF4-FFF2-40B4-BE49-F238E27FC236}">
                  <a16:creationId xmlns:a16="http://schemas.microsoft.com/office/drawing/2014/main" id="{2D8318E4-2056-4274-BEFD-2C66C97E1B3F}"/>
                </a:ext>
              </a:extLst>
            </p:cNvPr>
            <p:cNvSpPr>
              <a:spLocks noChangeShapeType="1"/>
            </p:cNvSpPr>
            <p:nvPr/>
          </p:nvSpPr>
          <p:spPr bwMode="auto">
            <a:xfrm flipV="1">
              <a:off x="3556"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95" name="Line 86">
              <a:extLst>
                <a:ext uri="{FF2B5EF4-FFF2-40B4-BE49-F238E27FC236}">
                  <a16:creationId xmlns:a16="http://schemas.microsoft.com/office/drawing/2014/main" id="{B077ACDD-52FB-438F-A1B6-7B08C166454C}"/>
                </a:ext>
              </a:extLst>
            </p:cNvPr>
            <p:cNvSpPr>
              <a:spLocks noChangeShapeType="1"/>
            </p:cNvSpPr>
            <p:nvPr/>
          </p:nvSpPr>
          <p:spPr bwMode="auto">
            <a:xfrm rot="5400000" flipV="1">
              <a:off x="3591"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96" name="Line 87">
              <a:extLst>
                <a:ext uri="{FF2B5EF4-FFF2-40B4-BE49-F238E27FC236}">
                  <a16:creationId xmlns:a16="http://schemas.microsoft.com/office/drawing/2014/main" id="{530FD548-7D5B-4B5F-913A-78022C7425CB}"/>
                </a:ext>
              </a:extLst>
            </p:cNvPr>
            <p:cNvSpPr>
              <a:spLocks noChangeShapeType="1"/>
            </p:cNvSpPr>
            <p:nvPr/>
          </p:nvSpPr>
          <p:spPr bwMode="auto">
            <a:xfrm rot="5400000" flipV="1">
              <a:off x="3591"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97" name="Line 88">
              <a:extLst>
                <a:ext uri="{FF2B5EF4-FFF2-40B4-BE49-F238E27FC236}">
                  <a16:creationId xmlns:a16="http://schemas.microsoft.com/office/drawing/2014/main" id="{EC313655-2700-4335-AA0F-AAFB762FA47E}"/>
                </a:ext>
              </a:extLst>
            </p:cNvPr>
            <p:cNvSpPr>
              <a:spLocks noChangeShapeType="1"/>
            </p:cNvSpPr>
            <p:nvPr/>
          </p:nvSpPr>
          <p:spPr bwMode="auto">
            <a:xfrm flipV="1">
              <a:off x="504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98" name="Line 89">
              <a:extLst>
                <a:ext uri="{FF2B5EF4-FFF2-40B4-BE49-F238E27FC236}">
                  <a16:creationId xmlns:a16="http://schemas.microsoft.com/office/drawing/2014/main" id="{70BBC149-2B14-4946-A499-4C660DA522A2}"/>
                </a:ext>
              </a:extLst>
            </p:cNvPr>
            <p:cNvSpPr>
              <a:spLocks noChangeShapeType="1"/>
            </p:cNvSpPr>
            <p:nvPr/>
          </p:nvSpPr>
          <p:spPr bwMode="auto">
            <a:xfrm flipV="1">
              <a:off x="4978"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399" name="Line 90">
              <a:extLst>
                <a:ext uri="{FF2B5EF4-FFF2-40B4-BE49-F238E27FC236}">
                  <a16:creationId xmlns:a16="http://schemas.microsoft.com/office/drawing/2014/main" id="{913A727A-3E32-42A1-9BD9-750DEE376775}"/>
                </a:ext>
              </a:extLst>
            </p:cNvPr>
            <p:cNvSpPr>
              <a:spLocks noChangeShapeType="1"/>
            </p:cNvSpPr>
            <p:nvPr/>
          </p:nvSpPr>
          <p:spPr bwMode="auto">
            <a:xfrm rot="5400000" flipV="1">
              <a:off x="5013"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00" name="Line 91">
              <a:extLst>
                <a:ext uri="{FF2B5EF4-FFF2-40B4-BE49-F238E27FC236}">
                  <a16:creationId xmlns:a16="http://schemas.microsoft.com/office/drawing/2014/main" id="{2571CFBC-3151-4E4D-823A-501D61AF346B}"/>
                </a:ext>
              </a:extLst>
            </p:cNvPr>
            <p:cNvSpPr>
              <a:spLocks noChangeShapeType="1"/>
            </p:cNvSpPr>
            <p:nvPr/>
          </p:nvSpPr>
          <p:spPr bwMode="auto">
            <a:xfrm rot="5400000" flipV="1">
              <a:off x="5013"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01" name="Line 92">
              <a:extLst>
                <a:ext uri="{FF2B5EF4-FFF2-40B4-BE49-F238E27FC236}">
                  <a16:creationId xmlns:a16="http://schemas.microsoft.com/office/drawing/2014/main" id="{3E146EC0-9211-4F97-80ED-D0730F287560}"/>
                </a:ext>
              </a:extLst>
            </p:cNvPr>
            <p:cNvSpPr>
              <a:spLocks noChangeShapeType="1"/>
            </p:cNvSpPr>
            <p:nvPr/>
          </p:nvSpPr>
          <p:spPr bwMode="auto">
            <a:xfrm flipV="1">
              <a:off x="504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02" name="Line 93">
              <a:extLst>
                <a:ext uri="{FF2B5EF4-FFF2-40B4-BE49-F238E27FC236}">
                  <a16:creationId xmlns:a16="http://schemas.microsoft.com/office/drawing/2014/main" id="{E3F1B489-0B2F-4FD1-8BB6-BA34EF0E8A42}"/>
                </a:ext>
              </a:extLst>
            </p:cNvPr>
            <p:cNvSpPr>
              <a:spLocks noChangeShapeType="1"/>
            </p:cNvSpPr>
            <p:nvPr/>
          </p:nvSpPr>
          <p:spPr bwMode="auto">
            <a:xfrm flipV="1">
              <a:off x="4978"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03" name="Line 94">
              <a:extLst>
                <a:ext uri="{FF2B5EF4-FFF2-40B4-BE49-F238E27FC236}">
                  <a16:creationId xmlns:a16="http://schemas.microsoft.com/office/drawing/2014/main" id="{E66832FE-947B-495D-9FD6-412F3F5F2E36}"/>
                </a:ext>
              </a:extLst>
            </p:cNvPr>
            <p:cNvSpPr>
              <a:spLocks noChangeShapeType="1"/>
            </p:cNvSpPr>
            <p:nvPr/>
          </p:nvSpPr>
          <p:spPr bwMode="auto">
            <a:xfrm rot="5400000" flipV="1">
              <a:off x="5013"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04" name="Line 95">
              <a:extLst>
                <a:ext uri="{FF2B5EF4-FFF2-40B4-BE49-F238E27FC236}">
                  <a16:creationId xmlns:a16="http://schemas.microsoft.com/office/drawing/2014/main" id="{94EE43C0-E90A-4800-9A38-716817102600}"/>
                </a:ext>
              </a:extLst>
            </p:cNvPr>
            <p:cNvSpPr>
              <a:spLocks noChangeShapeType="1"/>
            </p:cNvSpPr>
            <p:nvPr/>
          </p:nvSpPr>
          <p:spPr bwMode="auto">
            <a:xfrm rot="5400000" flipV="1">
              <a:off x="5013"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05" name="Line 96">
              <a:extLst>
                <a:ext uri="{FF2B5EF4-FFF2-40B4-BE49-F238E27FC236}">
                  <a16:creationId xmlns:a16="http://schemas.microsoft.com/office/drawing/2014/main" id="{FC527E05-F893-467C-A1B0-18F60FBDF98F}"/>
                </a:ext>
              </a:extLst>
            </p:cNvPr>
            <p:cNvSpPr>
              <a:spLocks noChangeShapeType="1"/>
            </p:cNvSpPr>
            <p:nvPr/>
          </p:nvSpPr>
          <p:spPr bwMode="auto">
            <a:xfrm flipV="1">
              <a:off x="504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06" name="Line 97">
              <a:extLst>
                <a:ext uri="{FF2B5EF4-FFF2-40B4-BE49-F238E27FC236}">
                  <a16:creationId xmlns:a16="http://schemas.microsoft.com/office/drawing/2014/main" id="{8299A1EF-F2E9-4BA8-A788-A91260ADE56D}"/>
                </a:ext>
              </a:extLst>
            </p:cNvPr>
            <p:cNvSpPr>
              <a:spLocks noChangeShapeType="1"/>
            </p:cNvSpPr>
            <p:nvPr/>
          </p:nvSpPr>
          <p:spPr bwMode="auto">
            <a:xfrm flipV="1">
              <a:off x="4978"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07" name="Line 98">
              <a:extLst>
                <a:ext uri="{FF2B5EF4-FFF2-40B4-BE49-F238E27FC236}">
                  <a16:creationId xmlns:a16="http://schemas.microsoft.com/office/drawing/2014/main" id="{CC069242-D3A1-4531-A932-E34BF45179E7}"/>
                </a:ext>
              </a:extLst>
            </p:cNvPr>
            <p:cNvSpPr>
              <a:spLocks noChangeShapeType="1"/>
            </p:cNvSpPr>
            <p:nvPr/>
          </p:nvSpPr>
          <p:spPr bwMode="auto">
            <a:xfrm rot="5400000" flipV="1">
              <a:off x="5013"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08" name="Line 99">
              <a:extLst>
                <a:ext uri="{FF2B5EF4-FFF2-40B4-BE49-F238E27FC236}">
                  <a16:creationId xmlns:a16="http://schemas.microsoft.com/office/drawing/2014/main" id="{95C8CFE0-4DCA-4ED2-95E0-CECD454EFB66}"/>
                </a:ext>
              </a:extLst>
            </p:cNvPr>
            <p:cNvSpPr>
              <a:spLocks noChangeShapeType="1"/>
            </p:cNvSpPr>
            <p:nvPr/>
          </p:nvSpPr>
          <p:spPr bwMode="auto">
            <a:xfrm rot="5400000" flipV="1">
              <a:off x="5013"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09" name="Line 100">
              <a:extLst>
                <a:ext uri="{FF2B5EF4-FFF2-40B4-BE49-F238E27FC236}">
                  <a16:creationId xmlns:a16="http://schemas.microsoft.com/office/drawing/2014/main" id="{3C42642D-D7A6-4CB5-9A2E-380A7C293DD2}"/>
                </a:ext>
              </a:extLst>
            </p:cNvPr>
            <p:cNvSpPr>
              <a:spLocks noChangeShapeType="1"/>
            </p:cNvSpPr>
            <p:nvPr/>
          </p:nvSpPr>
          <p:spPr bwMode="auto">
            <a:xfrm flipV="1">
              <a:off x="504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10" name="Line 101">
              <a:extLst>
                <a:ext uri="{FF2B5EF4-FFF2-40B4-BE49-F238E27FC236}">
                  <a16:creationId xmlns:a16="http://schemas.microsoft.com/office/drawing/2014/main" id="{C1508CCB-9BDB-4E8A-8616-0DFF7B1B6901}"/>
                </a:ext>
              </a:extLst>
            </p:cNvPr>
            <p:cNvSpPr>
              <a:spLocks noChangeShapeType="1"/>
            </p:cNvSpPr>
            <p:nvPr/>
          </p:nvSpPr>
          <p:spPr bwMode="auto">
            <a:xfrm flipV="1">
              <a:off x="4978"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11" name="Line 102">
              <a:extLst>
                <a:ext uri="{FF2B5EF4-FFF2-40B4-BE49-F238E27FC236}">
                  <a16:creationId xmlns:a16="http://schemas.microsoft.com/office/drawing/2014/main" id="{674A4C68-B4CD-4629-9C2D-36CE8B8DC100}"/>
                </a:ext>
              </a:extLst>
            </p:cNvPr>
            <p:cNvSpPr>
              <a:spLocks noChangeShapeType="1"/>
            </p:cNvSpPr>
            <p:nvPr/>
          </p:nvSpPr>
          <p:spPr bwMode="auto">
            <a:xfrm rot="5400000" flipV="1">
              <a:off x="5013"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12" name="Line 103">
              <a:extLst>
                <a:ext uri="{FF2B5EF4-FFF2-40B4-BE49-F238E27FC236}">
                  <a16:creationId xmlns:a16="http://schemas.microsoft.com/office/drawing/2014/main" id="{BAB19303-5ADD-44C1-AF70-6D1862902970}"/>
                </a:ext>
              </a:extLst>
            </p:cNvPr>
            <p:cNvSpPr>
              <a:spLocks noChangeShapeType="1"/>
            </p:cNvSpPr>
            <p:nvPr/>
          </p:nvSpPr>
          <p:spPr bwMode="auto">
            <a:xfrm rot="5400000" flipV="1">
              <a:off x="5013"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13" name="Line 104">
              <a:extLst>
                <a:ext uri="{FF2B5EF4-FFF2-40B4-BE49-F238E27FC236}">
                  <a16:creationId xmlns:a16="http://schemas.microsoft.com/office/drawing/2014/main" id="{ACC3B179-54EF-4469-8228-19C2D85A61A0}"/>
                </a:ext>
              </a:extLst>
            </p:cNvPr>
            <p:cNvSpPr>
              <a:spLocks noChangeShapeType="1"/>
            </p:cNvSpPr>
            <p:nvPr/>
          </p:nvSpPr>
          <p:spPr bwMode="auto">
            <a:xfrm flipV="1">
              <a:off x="433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14" name="Line 105">
              <a:extLst>
                <a:ext uri="{FF2B5EF4-FFF2-40B4-BE49-F238E27FC236}">
                  <a16:creationId xmlns:a16="http://schemas.microsoft.com/office/drawing/2014/main" id="{6309270E-15D8-4C52-85CF-9D8A20B32B2B}"/>
                </a:ext>
              </a:extLst>
            </p:cNvPr>
            <p:cNvSpPr>
              <a:spLocks noChangeShapeType="1"/>
            </p:cNvSpPr>
            <p:nvPr/>
          </p:nvSpPr>
          <p:spPr bwMode="auto">
            <a:xfrm flipV="1">
              <a:off x="4267" y="142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15" name="Line 106">
              <a:extLst>
                <a:ext uri="{FF2B5EF4-FFF2-40B4-BE49-F238E27FC236}">
                  <a16:creationId xmlns:a16="http://schemas.microsoft.com/office/drawing/2014/main" id="{0C16DA18-5BBC-4BB2-ACE7-4172397B5A0F}"/>
                </a:ext>
              </a:extLst>
            </p:cNvPr>
            <p:cNvSpPr>
              <a:spLocks noChangeShapeType="1"/>
            </p:cNvSpPr>
            <p:nvPr/>
          </p:nvSpPr>
          <p:spPr bwMode="auto">
            <a:xfrm rot="5400000" flipV="1">
              <a:off x="4302" y="146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16" name="Line 107">
              <a:extLst>
                <a:ext uri="{FF2B5EF4-FFF2-40B4-BE49-F238E27FC236}">
                  <a16:creationId xmlns:a16="http://schemas.microsoft.com/office/drawing/2014/main" id="{0C9494DB-C822-4173-BB03-DD72B0B133A2}"/>
                </a:ext>
              </a:extLst>
            </p:cNvPr>
            <p:cNvSpPr>
              <a:spLocks noChangeShapeType="1"/>
            </p:cNvSpPr>
            <p:nvPr/>
          </p:nvSpPr>
          <p:spPr bwMode="auto">
            <a:xfrm rot="5400000" flipV="1">
              <a:off x="4302" y="139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17" name="Line 108">
              <a:extLst>
                <a:ext uri="{FF2B5EF4-FFF2-40B4-BE49-F238E27FC236}">
                  <a16:creationId xmlns:a16="http://schemas.microsoft.com/office/drawing/2014/main" id="{4D924F84-B934-451A-BD31-556A2B1EE38A}"/>
                </a:ext>
              </a:extLst>
            </p:cNvPr>
            <p:cNvSpPr>
              <a:spLocks noChangeShapeType="1"/>
            </p:cNvSpPr>
            <p:nvPr/>
          </p:nvSpPr>
          <p:spPr bwMode="auto">
            <a:xfrm flipV="1">
              <a:off x="433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18" name="Line 109">
              <a:extLst>
                <a:ext uri="{FF2B5EF4-FFF2-40B4-BE49-F238E27FC236}">
                  <a16:creationId xmlns:a16="http://schemas.microsoft.com/office/drawing/2014/main" id="{F4C88367-8C47-41CD-A1C0-647D5B12991A}"/>
                </a:ext>
              </a:extLst>
            </p:cNvPr>
            <p:cNvSpPr>
              <a:spLocks noChangeShapeType="1"/>
            </p:cNvSpPr>
            <p:nvPr/>
          </p:nvSpPr>
          <p:spPr bwMode="auto">
            <a:xfrm flipV="1">
              <a:off x="4267" y="2136"/>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19" name="Line 110">
              <a:extLst>
                <a:ext uri="{FF2B5EF4-FFF2-40B4-BE49-F238E27FC236}">
                  <a16:creationId xmlns:a16="http://schemas.microsoft.com/office/drawing/2014/main" id="{5C05EDBB-8683-4458-80D5-9EEC6CDAC617}"/>
                </a:ext>
              </a:extLst>
            </p:cNvPr>
            <p:cNvSpPr>
              <a:spLocks noChangeShapeType="1"/>
            </p:cNvSpPr>
            <p:nvPr/>
          </p:nvSpPr>
          <p:spPr bwMode="auto">
            <a:xfrm rot="5400000" flipV="1">
              <a:off x="4302" y="217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20" name="Line 111">
              <a:extLst>
                <a:ext uri="{FF2B5EF4-FFF2-40B4-BE49-F238E27FC236}">
                  <a16:creationId xmlns:a16="http://schemas.microsoft.com/office/drawing/2014/main" id="{AB260812-E6EC-4060-AA70-98DDD28D76E1}"/>
                </a:ext>
              </a:extLst>
            </p:cNvPr>
            <p:cNvSpPr>
              <a:spLocks noChangeShapeType="1"/>
            </p:cNvSpPr>
            <p:nvPr/>
          </p:nvSpPr>
          <p:spPr bwMode="auto">
            <a:xfrm rot="5400000" flipV="1">
              <a:off x="4302" y="2101"/>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21" name="Line 112">
              <a:extLst>
                <a:ext uri="{FF2B5EF4-FFF2-40B4-BE49-F238E27FC236}">
                  <a16:creationId xmlns:a16="http://schemas.microsoft.com/office/drawing/2014/main" id="{33F741C8-B3C8-47C2-83F6-9C176C2C9458}"/>
                </a:ext>
              </a:extLst>
            </p:cNvPr>
            <p:cNvSpPr>
              <a:spLocks noChangeShapeType="1"/>
            </p:cNvSpPr>
            <p:nvPr/>
          </p:nvSpPr>
          <p:spPr bwMode="auto">
            <a:xfrm flipV="1">
              <a:off x="433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22" name="Line 113">
              <a:extLst>
                <a:ext uri="{FF2B5EF4-FFF2-40B4-BE49-F238E27FC236}">
                  <a16:creationId xmlns:a16="http://schemas.microsoft.com/office/drawing/2014/main" id="{CF1C9292-5663-4066-8C39-FCCDF1FE61D4}"/>
                </a:ext>
              </a:extLst>
            </p:cNvPr>
            <p:cNvSpPr>
              <a:spLocks noChangeShapeType="1"/>
            </p:cNvSpPr>
            <p:nvPr/>
          </p:nvSpPr>
          <p:spPr bwMode="auto">
            <a:xfrm flipV="1">
              <a:off x="4267" y="2844"/>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23" name="Line 114">
              <a:extLst>
                <a:ext uri="{FF2B5EF4-FFF2-40B4-BE49-F238E27FC236}">
                  <a16:creationId xmlns:a16="http://schemas.microsoft.com/office/drawing/2014/main" id="{7B633F52-9EB4-4B2B-B88F-3CA4E5DEBD8D}"/>
                </a:ext>
              </a:extLst>
            </p:cNvPr>
            <p:cNvSpPr>
              <a:spLocks noChangeShapeType="1"/>
            </p:cNvSpPr>
            <p:nvPr/>
          </p:nvSpPr>
          <p:spPr bwMode="auto">
            <a:xfrm rot="5400000" flipV="1">
              <a:off x="4302" y="287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24" name="Line 115">
              <a:extLst>
                <a:ext uri="{FF2B5EF4-FFF2-40B4-BE49-F238E27FC236}">
                  <a16:creationId xmlns:a16="http://schemas.microsoft.com/office/drawing/2014/main" id="{52FAA329-DDC4-45C0-8D7A-780A546FFDE5}"/>
                </a:ext>
              </a:extLst>
            </p:cNvPr>
            <p:cNvSpPr>
              <a:spLocks noChangeShapeType="1"/>
            </p:cNvSpPr>
            <p:nvPr/>
          </p:nvSpPr>
          <p:spPr bwMode="auto">
            <a:xfrm rot="5400000" flipV="1">
              <a:off x="4302" y="2809"/>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25" name="Line 116">
              <a:extLst>
                <a:ext uri="{FF2B5EF4-FFF2-40B4-BE49-F238E27FC236}">
                  <a16:creationId xmlns:a16="http://schemas.microsoft.com/office/drawing/2014/main" id="{58D4284A-9AEE-4039-8058-EB8DA56F8585}"/>
                </a:ext>
              </a:extLst>
            </p:cNvPr>
            <p:cNvSpPr>
              <a:spLocks noChangeShapeType="1"/>
            </p:cNvSpPr>
            <p:nvPr/>
          </p:nvSpPr>
          <p:spPr bwMode="auto">
            <a:xfrm flipV="1">
              <a:off x="433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26" name="Line 117">
              <a:extLst>
                <a:ext uri="{FF2B5EF4-FFF2-40B4-BE49-F238E27FC236}">
                  <a16:creationId xmlns:a16="http://schemas.microsoft.com/office/drawing/2014/main" id="{C0C1AFDE-FA57-42F0-A666-D16F1C66474C}"/>
                </a:ext>
              </a:extLst>
            </p:cNvPr>
            <p:cNvSpPr>
              <a:spLocks noChangeShapeType="1"/>
            </p:cNvSpPr>
            <p:nvPr/>
          </p:nvSpPr>
          <p:spPr bwMode="auto">
            <a:xfrm flipV="1">
              <a:off x="4267" y="3552"/>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27" name="Line 118">
              <a:extLst>
                <a:ext uri="{FF2B5EF4-FFF2-40B4-BE49-F238E27FC236}">
                  <a16:creationId xmlns:a16="http://schemas.microsoft.com/office/drawing/2014/main" id="{3FD2F86F-7017-4C6F-ABE4-83DD73EA506D}"/>
                </a:ext>
              </a:extLst>
            </p:cNvPr>
            <p:cNvSpPr>
              <a:spLocks noChangeShapeType="1"/>
            </p:cNvSpPr>
            <p:nvPr/>
          </p:nvSpPr>
          <p:spPr bwMode="auto">
            <a:xfrm rot="5400000" flipV="1">
              <a:off x="4302" y="358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sp>
          <p:nvSpPr>
            <p:cNvPr id="13428" name="Line 119">
              <a:extLst>
                <a:ext uri="{FF2B5EF4-FFF2-40B4-BE49-F238E27FC236}">
                  <a16:creationId xmlns:a16="http://schemas.microsoft.com/office/drawing/2014/main" id="{478EB381-05AD-41C7-A8E0-443C78901147}"/>
                </a:ext>
              </a:extLst>
            </p:cNvPr>
            <p:cNvSpPr>
              <a:spLocks noChangeShapeType="1"/>
            </p:cNvSpPr>
            <p:nvPr/>
          </p:nvSpPr>
          <p:spPr bwMode="auto">
            <a:xfrm rot="5400000" flipV="1">
              <a:off x="4302" y="3517"/>
              <a:ext cx="0" cy="48"/>
            </a:xfrm>
            <a:prstGeom prst="line">
              <a:avLst/>
            </a:prstGeom>
            <a:noFill/>
            <a:ln w="127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fade">
                                      <p:cBhvr>
                                        <p:cTn id="7" dur="1000"/>
                                        <p:tgtEl>
                                          <p:spTgt spid="327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770"/>
                                        </p:tgtEl>
                                        <p:attrNameLst>
                                          <p:attrName>style.visibility</p:attrName>
                                        </p:attrNameLst>
                                      </p:cBhvr>
                                      <p:to>
                                        <p:strVal val="visible"/>
                                      </p:to>
                                    </p:set>
                                    <p:animEffect transition="in" filter="fade">
                                      <p:cBhvr>
                                        <p:cTn id="10" dur="10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327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0EC03E84-7A4C-41E9-A31C-843538262354}"/>
              </a:ext>
            </a:extLst>
          </p:cNvPr>
          <p:cNvSpPr txBox="1">
            <a:spLocks noChangeArrowheads="1"/>
          </p:cNvSpPr>
          <p:nvPr/>
        </p:nvSpPr>
        <p:spPr bwMode="auto">
          <a:xfrm>
            <a:off x="1463675" y="381000"/>
            <a:ext cx="6215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200">
                <a:solidFill>
                  <a:schemeClr val="bg1"/>
                </a:solidFill>
              </a:rPr>
              <a:t>Roles y responsabilidades</a:t>
            </a:r>
            <a:endParaRPr lang="es-ES" altLang="es-ES" sz="3200" b="1">
              <a:solidFill>
                <a:schemeClr val="bg1"/>
              </a:solidFill>
            </a:endParaRPr>
          </a:p>
        </p:txBody>
      </p:sp>
      <p:sp>
        <p:nvSpPr>
          <p:cNvPr id="15363" name="AutoShape 5">
            <a:extLst>
              <a:ext uri="{FF2B5EF4-FFF2-40B4-BE49-F238E27FC236}">
                <a16:creationId xmlns:a16="http://schemas.microsoft.com/office/drawing/2014/main" id="{4C3ED881-816D-4829-85D0-6DBD45A0D529}"/>
              </a:ext>
            </a:extLst>
          </p:cNvPr>
          <p:cNvSpPr>
            <a:spLocks noChangeArrowheads="1"/>
          </p:cNvSpPr>
          <p:nvPr/>
        </p:nvSpPr>
        <p:spPr bwMode="auto">
          <a:xfrm>
            <a:off x="201613" y="4216400"/>
            <a:ext cx="1922462" cy="1028700"/>
          </a:xfrm>
          <a:prstGeom prst="homePlate">
            <a:avLst>
              <a:gd name="adj" fmla="val 52249"/>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400" b="1">
                <a:solidFill>
                  <a:srgbClr val="000066"/>
                </a:solidFill>
              </a:rPr>
              <a:t>Analista de Calidad</a:t>
            </a:r>
          </a:p>
          <a:p>
            <a:pPr algn="ctr" eaLnBrk="1" hangingPunct="1"/>
            <a:endParaRPr lang="es-ES" altLang="es-ES" sz="1400" b="1">
              <a:solidFill>
                <a:srgbClr val="000066"/>
              </a:solidFill>
            </a:endParaRPr>
          </a:p>
        </p:txBody>
      </p:sp>
      <p:sp>
        <p:nvSpPr>
          <p:cNvPr id="15364" name="AutoShape 6">
            <a:extLst>
              <a:ext uri="{FF2B5EF4-FFF2-40B4-BE49-F238E27FC236}">
                <a16:creationId xmlns:a16="http://schemas.microsoft.com/office/drawing/2014/main" id="{931D98F4-D9ED-4897-8068-DABCE459BFC4}"/>
              </a:ext>
            </a:extLst>
          </p:cNvPr>
          <p:cNvSpPr>
            <a:spLocks noChangeArrowheads="1"/>
          </p:cNvSpPr>
          <p:nvPr/>
        </p:nvSpPr>
        <p:spPr bwMode="auto">
          <a:xfrm>
            <a:off x="215900" y="5575300"/>
            <a:ext cx="1922463" cy="1028700"/>
          </a:xfrm>
          <a:prstGeom prst="homePlate">
            <a:avLst>
              <a:gd name="adj" fmla="val 52249"/>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400" b="1">
                <a:solidFill>
                  <a:srgbClr val="000066"/>
                </a:solidFill>
              </a:rPr>
              <a:t>Analista Funcional</a:t>
            </a:r>
            <a:endParaRPr lang="es-ES" altLang="es-ES" sz="1400" b="1">
              <a:solidFill>
                <a:srgbClr val="000066"/>
              </a:solidFill>
            </a:endParaRPr>
          </a:p>
        </p:txBody>
      </p:sp>
      <p:sp>
        <p:nvSpPr>
          <p:cNvPr id="15365" name="AutoShape 9">
            <a:extLst>
              <a:ext uri="{FF2B5EF4-FFF2-40B4-BE49-F238E27FC236}">
                <a16:creationId xmlns:a16="http://schemas.microsoft.com/office/drawing/2014/main" id="{50F54DEA-8A37-43B5-A9C2-9C6EDF15C1C9}"/>
              </a:ext>
            </a:extLst>
          </p:cNvPr>
          <p:cNvSpPr>
            <a:spLocks noChangeArrowheads="1"/>
          </p:cNvSpPr>
          <p:nvPr/>
        </p:nvSpPr>
        <p:spPr bwMode="auto">
          <a:xfrm>
            <a:off x="2205038" y="5492750"/>
            <a:ext cx="6689725" cy="1192213"/>
          </a:xfrm>
          <a:prstGeom prst="roundRect">
            <a:avLst>
              <a:gd name="adj" fmla="val 16667"/>
            </a:avLst>
          </a:prstGeom>
          <a:solidFill>
            <a:schemeClr val="accent1"/>
          </a:solidFill>
          <a:ln w="9525" algn="ctr">
            <a:solidFill>
              <a:schemeClr val="accent1"/>
            </a:solidFill>
            <a:round/>
            <a:headEnd/>
            <a:tailEnd/>
          </a:ln>
        </p:spPr>
        <p:txBody>
          <a:bodyPr anchor="ctr"/>
          <a:lstStyle>
            <a:lvl1pPr marL="179388"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es-ES" altLang="es-ES" sz="1200">
                <a:solidFill>
                  <a:srgbClr val="000066"/>
                </a:solidFill>
              </a:rPr>
              <a:t>Informa Dirige </a:t>
            </a:r>
            <a:r>
              <a:rPr lang="es-PE" altLang="es-ES" sz="1200">
                <a:solidFill>
                  <a:srgbClr val="000066"/>
                </a:solidFill>
              </a:rPr>
              <a:t>Relevamiento, análisis y documentación de procesos integrales, requerimientos técnicos, requerimientos de negocio, etc.</a:t>
            </a:r>
            <a:endParaRPr lang="es-ES" altLang="es-ES" sz="1200">
              <a:solidFill>
                <a:srgbClr val="000066"/>
              </a:solidFill>
            </a:endParaRPr>
          </a:p>
          <a:p>
            <a:pPr>
              <a:buFont typeface="Arial" panose="020B0604020202020204" pitchFamily="34" charset="0"/>
              <a:buChar char="•"/>
            </a:pPr>
            <a:r>
              <a:rPr lang="es-ES" altLang="es-ES" sz="1200">
                <a:solidFill>
                  <a:srgbClr val="000066"/>
                </a:solidFill>
              </a:rPr>
              <a:t>Implementar soluciones junto con el analista programador</a:t>
            </a:r>
          </a:p>
          <a:p>
            <a:pPr>
              <a:buFont typeface="Arial" panose="020B0604020202020204" pitchFamily="34" charset="0"/>
              <a:buChar char="•"/>
            </a:pPr>
            <a:r>
              <a:rPr lang="es-ES" altLang="es-ES" sz="1200">
                <a:solidFill>
                  <a:srgbClr val="000066"/>
                </a:solidFill>
              </a:rPr>
              <a:t>Obtener compromiso de los usuarios involucrados.</a:t>
            </a:r>
          </a:p>
          <a:p>
            <a:pPr eaLnBrk="1" hangingPunct="1">
              <a:buFontTx/>
              <a:buChar char="•"/>
            </a:pPr>
            <a:r>
              <a:rPr lang="es-ES" altLang="es-ES" sz="1200">
                <a:solidFill>
                  <a:srgbClr val="000066"/>
                </a:solidFill>
              </a:rPr>
              <a:t>Generar y mantener documentación sobre los circuitos operativos, sistemas que permita su análisis y mejoramiento</a:t>
            </a:r>
          </a:p>
        </p:txBody>
      </p:sp>
      <p:sp>
        <p:nvSpPr>
          <p:cNvPr id="15366" name="AutoShape 15">
            <a:extLst>
              <a:ext uri="{FF2B5EF4-FFF2-40B4-BE49-F238E27FC236}">
                <a16:creationId xmlns:a16="http://schemas.microsoft.com/office/drawing/2014/main" id="{34B1DDB5-E7E9-49EB-936D-48B0A9202573}"/>
              </a:ext>
            </a:extLst>
          </p:cNvPr>
          <p:cNvSpPr>
            <a:spLocks noChangeArrowheads="1"/>
          </p:cNvSpPr>
          <p:nvPr/>
        </p:nvSpPr>
        <p:spPr bwMode="auto">
          <a:xfrm>
            <a:off x="2192338" y="2735263"/>
            <a:ext cx="6702425" cy="935037"/>
          </a:xfrm>
          <a:prstGeom prst="roundRect">
            <a:avLst>
              <a:gd name="adj" fmla="val 16667"/>
            </a:avLst>
          </a:prstGeom>
          <a:solidFill>
            <a:schemeClr val="accent1"/>
          </a:solidFill>
          <a:ln w="9525" algn="ctr">
            <a:solidFill>
              <a:schemeClr val="accent1"/>
            </a:solidFill>
            <a:round/>
            <a:headEnd/>
            <a:tailEnd/>
          </a:ln>
        </p:spPr>
        <p:txBody>
          <a:bodyPr anchor="ctr"/>
          <a:lstStyle>
            <a:lvl1pPr marL="179388"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s-PE" altLang="es-ES" sz="1200">
                <a:solidFill>
                  <a:srgbClr val="000066"/>
                </a:solidFill>
              </a:rPr>
              <a:t>Informa sobre el avance del proyecto al comité gerencial</a:t>
            </a:r>
          </a:p>
          <a:p>
            <a:pPr eaLnBrk="1" hangingPunct="1">
              <a:buFontTx/>
              <a:buChar char="•"/>
            </a:pPr>
            <a:r>
              <a:rPr lang="es-PE" altLang="es-ES" sz="1200">
                <a:solidFill>
                  <a:srgbClr val="000066"/>
                </a:solidFill>
              </a:rPr>
              <a:t>Dirige las reuniones del servicio</a:t>
            </a:r>
            <a:endParaRPr lang="es-ES" altLang="es-ES" sz="1200">
              <a:solidFill>
                <a:srgbClr val="000066"/>
              </a:solidFill>
            </a:endParaRPr>
          </a:p>
        </p:txBody>
      </p:sp>
      <p:sp>
        <p:nvSpPr>
          <p:cNvPr id="15367" name="AutoShape 20">
            <a:extLst>
              <a:ext uri="{FF2B5EF4-FFF2-40B4-BE49-F238E27FC236}">
                <a16:creationId xmlns:a16="http://schemas.microsoft.com/office/drawing/2014/main" id="{4AD35188-3E72-4439-B863-24F7553FAA59}"/>
              </a:ext>
            </a:extLst>
          </p:cNvPr>
          <p:cNvSpPr>
            <a:spLocks noChangeArrowheads="1"/>
          </p:cNvSpPr>
          <p:nvPr/>
        </p:nvSpPr>
        <p:spPr bwMode="auto">
          <a:xfrm>
            <a:off x="201613" y="2752725"/>
            <a:ext cx="1922462" cy="1028700"/>
          </a:xfrm>
          <a:prstGeom prst="homePlate">
            <a:avLst>
              <a:gd name="adj" fmla="val 52249"/>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a:t>Jefe de Proyectos</a:t>
            </a:r>
            <a:endParaRPr lang="es-ES" altLang="es-ES" sz="1400" b="1">
              <a:solidFill>
                <a:srgbClr val="000066"/>
              </a:solidFill>
            </a:endParaRPr>
          </a:p>
        </p:txBody>
      </p:sp>
      <p:sp>
        <p:nvSpPr>
          <p:cNvPr id="15368" name="AutoShape 21">
            <a:extLst>
              <a:ext uri="{FF2B5EF4-FFF2-40B4-BE49-F238E27FC236}">
                <a16:creationId xmlns:a16="http://schemas.microsoft.com/office/drawing/2014/main" id="{E4ED9D12-1D46-45F3-A899-C762946DFB9D}"/>
              </a:ext>
            </a:extLst>
          </p:cNvPr>
          <p:cNvSpPr>
            <a:spLocks noChangeArrowheads="1"/>
          </p:cNvSpPr>
          <p:nvPr/>
        </p:nvSpPr>
        <p:spPr bwMode="auto">
          <a:xfrm>
            <a:off x="2124075" y="1460500"/>
            <a:ext cx="6913563" cy="790575"/>
          </a:xfrm>
          <a:prstGeom prst="roundRect">
            <a:avLst>
              <a:gd name="adj" fmla="val 16667"/>
            </a:avLst>
          </a:prstGeom>
          <a:solidFill>
            <a:schemeClr val="accent1"/>
          </a:solidFill>
          <a:ln w="9525" algn="ctr">
            <a:solidFill>
              <a:schemeClr val="accent1"/>
            </a:solidFill>
            <a:round/>
            <a:headEnd/>
            <a:tailEnd/>
          </a:ln>
        </p:spPr>
        <p:txBody>
          <a:bodyPr anchor="ctr"/>
          <a:lstStyle>
            <a:lvl1pPr marL="179388"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s-ES" altLang="es-ES" sz="1200" dirty="0">
                <a:solidFill>
                  <a:srgbClr val="000066"/>
                </a:solidFill>
              </a:rPr>
              <a:t>Revisa y aprueba el Plan de Gestión del Proyecto</a:t>
            </a:r>
          </a:p>
          <a:p>
            <a:pPr eaLnBrk="1" hangingPunct="1">
              <a:buFontTx/>
              <a:buChar char="•"/>
            </a:pPr>
            <a:r>
              <a:rPr lang="es-ES" altLang="es-ES" sz="1200" dirty="0">
                <a:solidFill>
                  <a:srgbClr val="000066"/>
                </a:solidFill>
              </a:rPr>
              <a:t>Participa en la reunión externa</a:t>
            </a:r>
          </a:p>
        </p:txBody>
      </p:sp>
      <p:sp>
        <p:nvSpPr>
          <p:cNvPr id="15369" name="AutoShape 20">
            <a:extLst>
              <a:ext uri="{FF2B5EF4-FFF2-40B4-BE49-F238E27FC236}">
                <a16:creationId xmlns:a16="http://schemas.microsoft.com/office/drawing/2014/main" id="{0BF5446A-D0F8-4200-829A-4D2DFC60CB29}"/>
              </a:ext>
            </a:extLst>
          </p:cNvPr>
          <p:cNvSpPr>
            <a:spLocks noChangeArrowheads="1"/>
          </p:cNvSpPr>
          <p:nvPr/>
        </p:nvSpPr>
        <p:spPr bwMode="auto">
          <a:xfrm>
            <a:off x="238125" y="1398588"/>
            <a:ext cx="1885950" cy="1106487"/>
          </a:xfrm>
          <a:prstGeom prst="homePlate">
            <a:avLst>
              <a:gd name="adj" fmla="val 52238"/>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a:t>Gestión de la Demanda</a:t>
            </a:r>
          </a:p>
          <a:p>
            <a:pPr algn="ctr" eaLnBrk="1" hangingPunct="1"/>
            <a:r>
              <a:rPr lang="es-PE" altLang="es-ES" sz="1400" b="1">
                <a:solidFill>
                  <a:srgbClr val="000066"/>
                </a:solidFill>
              </a:rPr>
              <a:t>top</a:t>
            </a:r>
            <a:endParaRPr lang="es-ES" altLang="es-ES" sz="1400" b="1">
              <a:solidFill>
                <a:srgbClr val="000066"/>
              </a:solidFill>
            </a:endParaRPr>
          </a:p>
        </p:txBody>
      </p:sp>
      <p:sp>
        <p:nvSpPr>
          <p:cNvPr id="13" name="AutoShape 9">
            <a:extLst>
              <a:ext uri="{FF2B5EF4-FFF2-40B4-BE49-F238E27FC236}">
                <a16:creationId xmlns:a16="http://schemas.microsoft.com/office/drawing/2014/main" id="{87F247BF-935A-4EB3-A345-92D6FC1B30EF}"/>
              </a:ext>
            </a:extLst>
          </p:cNvPr>
          <p:cNvSpPr>
            <a:spLocks noChangeArrowheads="1"/>
          </p:cNvSpPr>
          <p:nvPr/>
        </p:nvSpPr>
        <p:spPr bwMode="auto">
          <a:xfrm>
            <a:off x="2192338" y="3841750"/>
            <a:ext cx="6689725" cy="1419225"/>
          </a:xfrm>
          <a:prstGeom prst="roundRect">
            <a:avLst>
              <a:gd name="adj" fmla="val 16667"/>
            </a:avLst>
          </a:prstGeom>
          <a:solidFill>
            <a:schemeClr val="accent1"/>
          </a:solidFill>
          <a:ln w="9525" algn="ctr">
            <a:solidFill>
              <a:schemeClr val="accent1"/>
            </a:solidFill>
            <a:round/>
            <a:headEnd/>
            <a:tailEnd/>
          </a:ln>
        </p:spPr>
        <p:txBody>
          <a:bodyPr anchor="ctr"/>
          <a:lstStyle>
            <a:lvl1pPr marL="179388" indent="-179388"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indent="0" algn="l" eaLnBrk="1" hangingPunct="1">
              <a:defRPr/>
            </a:pPr>
            <a:endParaRPr lang="es-ES" altLang="es-ES" sz="1200" dirty="0">
              <a:solidFill>
                <a:srgbClr val="000066"/>
              </a:solidFill>
            </a:endParaRPr>
          </a:p>
          <a:p>
            <a:pPr algn="l" eaLnBrk="1" hangingPunct="1">
              <a:buFontTx/>
              <a:buChar char="•"/>
              <a:defRPr/>
            </a:pPr>
            <a:r>
              <a:rPr lang="es-PE" sz="1200" dirty="0">
                <a:solidFill>
                  <a:srgbClr val="000066"/>
                </a:solidFill>
              </a:rPr>
              <a:t>Analizar el control de calidad del desarrollo de los sistemas asociados al servicio</a:t>
            </a:r>
            <a:endParaRPr lang="es-ES" sz="1200" dirty="0">
              <a:solidFill>
                <a:srgbClr val="000066"/>
              </a:solidFill>
            </a:endParaRPr>
          </a:p>
          <a:p>
            <a:pPr algn="l" eaLnBrk="1" hangingPunct="1">
              <a:buFontTx/>
              <a:buChar char="•"/>
              <a:defRPr/>
            </a:pPr>
            <a:r>
              <a:rPr lang="es-PE" sz="1200" dirty="0">
                <a:solidFill>
                  <a:srgbClr val="000066"/>
                </a:solidFill>
              </a:rPr>
              <a:t>Proponer y optimizar puntos de control en el desarrollo de los sistemas del servicio</a:t>
            </a:r>
            <a:endParaRPr lang="es-ES" sz="1200" dirty="0">
              <a:solidFill>
                <a:srgbClr val="000066"/>
              </a:solidFill>
            </a:endParaRPr>
          </a:p>
          <a:p>
            <a:pPr algn="l" eaLnBrk="1" hangingPunct="1">
              <a:buFontTx/>
              <a:buChar char="•"/>
              <a:defRPr/>
            </a:pPr>
            <a:r>
              <a:rPr lang="es-ES" altLang="es-ES" sz="1200" dirty="0">
                <a:solidFill>
                  <a:srgbClr val="000066"/>
                </a:solidFill>
              </a:rPr>
              <a:t>Informa al Gerente de Fábrica sobre la situación de los proyectos a su cargo</a:t>
            </a:r>
          </a:p>
          <a:p>
            <a:pPr algn="l" eaLnBrk="1" hangingPunct="1">
              <a:buFontTx/>
              <a:buChar char="•"/>
              <a:defRPr/>
            </a:pPr>
            <a:r>
              <a:rPr lang="es-PE" sz="1200" dirty="0">
                <a:solidFill>
                  <a:srgbClr val="000066"/>
                </a:solidFill>
              </a:rPr>
              <a:t>Garantizar el cumplimiento de las normas y estándares de calidad pertinentes con el fin de garantizar la eficacia del desarrollo del sistema.</a:t>
            </a:r>
            <a:endParaRPr lang="es-ES" sz="1200" dirty="0">
              <a:solidFill>
                <a:srgbClr val="0000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E9C74B2D-9ADE-48A8-876B-E653CB153E39}"/>
              </a:ext>
            </a:extLst>
          </p:cNvPr>
          <p:cNvSpPr txBox="1">
            <a:spLocks noChangeArrowheads="1"/>
          </p:cNvSpPr>
          <p:nvPr/>
        </p:nvSpPr>
        <p:spPr bwMode="auto">
          <a:xfrm>
            <a:off x="1463675" y="381000"/>
            <a:ext cx="6215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3200">
                <a:solidFill>
                  <a:schemeClr val="bg1"/>
                </a:solidFill>
              </a:rPr>
              <a:t>Roles y responsabilidades</a:t>
            </a:r>
            <a:endParaRPr lang="es-ES" altLang="es-ES" sz="3200" b="1">
              <a:solidFill>
                <a:schemeClr val="bg1"/>
              </a:solidFill>
            </a:endParaRPr>
          </a:p>
        </p:txBody>
      </p:sp>
      <p:sp>
        <p:nvSpPr>
          <p:cNvPr id="16387" name="AutoShape 5">
            <a:extLst>
              <a:ext uri="{FF2B5EF4-FFF2-40B4-BE49-F238E27FC236}">
                <a16:creationId xmlns:a16="http://schemas.microsoft.com/office/drawing/2014/main" id="{AB5F0903-A83B-424C-A8E0-20895E048E1E}"/>
              </a:ext>
            </a:extLst>
          </p:cNvPr>
          <p:cNvSpPr>
            <a:spLocks noChangeArrowheads="1"/>
          </p:cNvSpPr>
          <p:nvPr/>
        </p:nvSpPr>
        <p:spPr bwMode="auto">
          <a:xfrm>
            <a:off x="241300" y="3860800"/>
            <a:ext cx="1717675" cy="1120775"/>
          </a:xfrm>
          <a:prstGeom prst="homePlate">
            <a:avLst>
              <a:gd name="adj" fmla="val 52207"/>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a:t>Documentador</a:t>
            </a:r>
            <a:endParaRPr lang="es-PE" altLang="es-ES" sz="1400" b="1">
              <a:solidFill>
                <a:srgbClr val="000066"/>
              </a:solidFill>
            </a:endParaRPr>
          </a:p>
          <a:p>
            <a:pPr algn="ctr" eaLnBrk="1" hangingPunct="1"/>
            <a:endParaRPr lang="es-ES" altLang="es-ES" sz="1400" b="1">
              <a:solidFill>
                <a:srgbClr val="000066"/>
              </a:solidFill>
            </a:endParaRPr>
          </a:p>
        </p:txBody>
      </p:sp>
      <p:sp>
        <p:nvSpPr>
          <p:cNvPr id="16388" name="AutoShape 6">
            <a:extLst>
              <a:ext uri="{FF2B5EF4-FFF2-40B4-BE49-F238E27FC236}">
                <a16:creationId xmlns:a16="http://schemas.microsoft.com/office/drawing/2014/main" id="{98D5E27D-F210-414F-90DB-17E2D0070DDC}"/>
              </a:ext>
            </a:extLst>
          </p:cNvPr>
          <p:cNvSpPr>
            <a:spLocks noChangeArrowheads="1"/>
          </p:cNvSpPr>
          <p:nvPr/>
        </p:nvSpPr>
        <p:spPr bwMode="auto">
          <a:xfrm>
            <a:off x="207963" y="2492375"/>
            <a:ext cx="1655762" cy="1028700"/>
          </a:xfrm>
          <a:prstGeom prst="homePlate">
            <a:avLst>
              <a:gd name="adj" fmla="val 52251"/>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400" b="1">
                <a:solidFill>
                  <a:srgbClr val="000066"/>
                </a:solidFill>
              </a:rPr>
              <a:t>Programador</a:t>
            </a:r>
            <a:endParaRPr lang="es-ES" altLang="es-ES" sz="1400" b="1">
              <a:solidFill>
                <a:srgbClr val="000066"/>
              </a:solidFill>
            </a:endParaRPr>
          </a:p>
        </p:txBody>
      </p:sp>
      <p:sp>
        <p:nvSpPr>
          <p:cNvPr id="16389" name="AutoShape 9">
            <a:extLst>
              <a:ext uri="{FF2B5EF4-FFF2-40B4-BE49-F238E27FC236}">
                <a16:creationId xmlns:a16="http://schemas.microsoft.com/office/drawing/2014/main" id="{04C7CB44-DAD6-4429-BC50-2D46DF768AB1}"/>
              </a:ext>
            </a:extLst>
          </p:cNvPr>
          <p:cNvSpPr>
            <a:spLocks noChangeArrowheads="1"/>
          </p:cNvSpPr>
          <p:nvPr/>
        </p:nvSpPr>
        <p:spPr bwMode="auto">
          <a:xfrm>
            <a:off x="2046288" y="3643313"/>
            <a:ext cx="6705600" cy="1384300"/>
          </a:xfrm>
          <a:prstGeom prst="roundRect">
            <a:avLst>
              <a:gd name="adj" fmla="val 16667"/>
            </a:avLst>
          </a:prstGeom>
          <a:solidFill>
            <a:schemeClr val="accent1"/>
          </a:solidFill>
          <a:ln w="9525" algn="ctr">
            <a:solidFill>
              <a:schemeClr val="accent1"/>
            </a:solidFill>
            <a:round/>
            <a:headEnd/>
            <a:tailEnd/>
          </a:ln>
        </p:spPr>
        <p:txBody>
          <a:bodyPr anchor="ctr"/>
          <a:lstStyle>
            <a:lvl1pPr marL="179388"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s-PE" altLang="es-ES" sz="1200">
                <a:solidFill>
                  <a:srgbClr val="000066"/>
                </a:solidFill>
              </a:rPr>
              <a:t>Elaborar y/o actualizar los manuales  y otros documentos relacionados con el Desarrollo del proyecto</a:t>
            </a:r>
            <a:endParaRPr lang="es-ES" altLang="es-ES" sz="1200">
              <a:solidFill>
                <a:srgbClr val="000066"/>
              </a:solidFill>
            </a:endParaRPr>
          </a:p>
          <a:p>
            <a:pPr eaLnBrk="1" hangingPunct="1">
              <a:buFontTx/>
              <a:buChar char="•"/>
            </a:pPr>
            <a:r>
              <a:rPr lang="es-PE" altLang="es-ES" sz="1200">
                <a:solidFill>
                  <a:srgbClr val="000066"/>
                </a:solidFill>
              </a:rPr>
              <a:t>Informar al Analista funcional sobre el avance de las actividades de actualización de manuales y sobre problemas funcionales encontrados durante la actualización de la documentación de los sistemas asociados al servicio.</a:t>
            </a:r>
            <a:endParaRPr lang="es-ES" altLang="es-ES" sz="1200">
              <a:solidFill>
                <a:srgbClr val="000066"/>
              </a:solidFill>
            </a:endParaRPr>
          </a:p>
          <a:p>
            <a:pPr eaLnBrk="1" hangingPunct="1">
              <a:buFontTx/>
              <a:buChar char="•"/>
            </a:pPr>
            <a:r>
              <a:rPr lang="es-PE" altLang="es-ES" sz="1200">
                <a:solidFill>
                  <a:srgbClr val="000066"/>
                </a:solidFill>
              </a:rPr>
              <a:t>Brindar soporte en las tareas de documentación que el analista de sistemas le asigne.</a:t>
            </a:r>
          </a:p>
        </p:txBody>
      </p:sp>
      <p:sp>
        <p:nvSpPr>
          <p:cNvPr id="16390" name="AutoShape 15">
            <a:extLst>
              <a:ext uri="{FF2B5EF4-FFF2-40B4-BE49-F238E27FC236}">
                <a16:creationId xmlns:a16="http://schemas.microsoft.com/office/drawing/2014/main" id="{FE0630A5-724E-4A14-866B-978C528CEBC0}"/>
              </a:ext>
            </a:extLst>
          </p:cNvPr>
          <p:cNvSpPr>
            <a:spLocks noChangeArrowheads="1"/>
          </p:cNvSpPr>
          <p:nvPr/>
        </p:nvSpPr>
        <p:spPr bwMode="auto">
          <a:xfrm>
            <a:off x="2020888" y="2474913"/>
            <a:ext cx="6913562" cy="1028700"/>
          </a:xfrm>
          <a:prstGeom prst="roundRect">
            <a:avLst>
              <a:gd name="adj" fmla="val 16667"/>
            </a:avLst>
          </a:prstGeom>
          <a:solidFill>
            <a:schemeClr val="accent1"/>
          </a:solidFill>
          <a:ln w="9525" algn="ctr">
            <a:solidFill>
              <a:schemeClr val="accent1"/>
            </a:solidFill>
            <a:round/>
            <a:headEnd/>
            <a:tailEnd/>
          </a:ln>
        </p:spPr>
        <p:txBody>
          <a:bodyPr anchor="ctr"/>
          <a:lstStyle>
            <a:lvl1pPr marL="179388"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s-ES" altLang="es-ES" sz="1200">
                <a:solidFill>
                  <a:srgbClr val="000066"/>
                </a:solidFill>
              </a:rPr>
              <a:t>Analizar, diseñar, elaborar, implantar y mantener programas de baja y mediana complejidad.</a:t>
            </a:r>
          </a:p>
          <a:p>
            <a:pPr eaLnBrk="1" hangingPunct="1">
              <a:buFontTx/>
              <a:buChar char="•"/>
            </a:pPr>
            <a:r>
              <a:rPr lang="es-ES" altLang="es-ES" sz="1200">
                <a:solidFill>
                  <a:srgbClr val="000066"/>
                </a:solidFill>
              </a:rPr>
              <a:t>Documenta los programas de computación de acuerdo con las normas establecidas.</a:t>
            </a:r>
          </a:p>
          <a:p>
            <a:pPr eaLnBrk="1" hangingPunct="1">
              <a:buFontTx/>
              <a:buChar char="•"/>
            </a:pPr>
            <a:r>
              <a:rPr lang="es-ES" altLang="es-ES" sz="1200">
                <a:solidFill>
                  <a:srgbClr val="000066"/>
                </a:solidFill>
              </a:rPr>
              <a:t>Recolecta información del usuario sobre sus necesidades.</a:t>
            </a:r>
          </a:p>
        </p:txBody>
      </p:sp>
      <p:sp>
        <p:nvSpPr>
          <p:cNvPr id="16391" name="AutoShape 20">
            <a:extLst>
              <a:ext uri="{FF2B5EF4-FFF2-40B4-BE49-F238E27FC236}">
                <a16:creationId xmlns:a16="http://schemas.microsoft.com/office/drawing/2014/main" id="{F1321140-C61E-4B32-9727-29A7A6A6FE81}"/>
              </a:ext>
            </a:extLst>
          </p:cNvPr>
          <p:cNvSpPr>
            <a:spLocks noChangeArrowheads="1"/>
          </p:cNvSpPr>
          <p:nvPr/>
        </p:nvSpPr>
        <p:spPr bwMode="auto">
          <a:xfrm>
            <a:off x="112713" y="1377950"/>
            <a:ext cx="1847850" cy="917575"/>
          </a:xfrm>
          <a:prstGeom prst="homePlate">
            <a:avLst>
              <a:gd name="adj" fmla="val 52239"/>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a:t>Analista Programador</a:t>
            </a:r>
            <a:endParaRPr lang="es-ES" altLang="es-ES"/>
          </a:p>
          <a:p>
            <a:pPr algn="ctr" eaLnBrk="1" hangingPunct="1"/>
            <a:endParaRPr lang="es-ES" altLang="es-ES" sz="1400" b="1">
              <a:solidFill>
                <a:srgbClr val="000066"/>
              </a:solidFill>
            </a:endParaRPr>
          </a:p>
        </p:txBody>
      </p:sp>
      <p:sp>
        <p:nvSpPr>
          <p:cNvPr id="16392" name="AutoShape 21">
            <a:extLst>
              <a:ext uri="{FF2B5EF4-FFF2-40B4-BE49-F238E27FC236}">
                <a16:creationId xmlns:a16="http://schemas.microsoft.com/office/drawing/2014/main" id="{BBC13775-55C5-4354-BA64-2ADCD863498D}"/>
              </a:ext>
            </a:extLst>
          </p:cNvPr>
          <p:cNvSpPr>
            <a:spLocks noChangeArrowheads="1"/>
          </p:cNvSpPr>
          <p:nvPr/>
        </p:nvSpPr>
        <p:spPr bwMode="auto">
          <a:xfrm>
            <a:off x="2020888" y="1377950"/>
            <a:ext cx="6756400" cy="896938"/>
          </a:xfrm>
          <a:prstGeom prst="roundRect">
            <a:avLst>
              <a:gd name="adj" fmla="val 16667"/>
            </a:avLst>
          </a:prstGeom>
          <a:solidFill>
            <a:schemeClr val="accent1"/>
          </a:solidFill>
          <a:ln w="9525" algn="ctr">
            <a:solidFill>
              <a:schemeClr val="accent1"/>
            </a:solidFill>
            <a:round/>
            <a:headEnd/>
            <a:tailEnd/>
          </a:ln>
        </p:spPr>
        <p:txBody>
          <a:bodyPr anchor="ctr"/>
          <a:lstStyle>
            <a:lvl1pPr marL="179388"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s-ES" altLang="es-ES" sz="1200">
                <a:solidFill>
                  <a:srgbClr val="000066"/>
                </a:solidFill>
              </a:rPr>
              <a:t>Revisa y aprueba el Plan de Gestión del Proyecto</a:t>
            </a:r>
          </a:p>
          <a:p>
            <a:pPr eaLnBrk="1" hangingPunct="1">
              <a:buFontTx/>
              <a:buChar char="•"/>
            </a:pPr>
            <a:r>
              <a:rPr lang="es-PE" altLang="es-ES" sz="1200">
                <a:solidFill>
                  <a:srgbClr val="000066"/>
                </a:solidFill>
              </a:rPr>
              <a:t>Participar en el diseño técnico del sistema.</a:t>
            </a:r>
            <a:endParaRPr lang="es-ES" altLang="es-ES" sz="1200">
              <a:solidFill>
                <a:srgbClr val="000066"/>
              </a:solidFill>
            </a:endParaRPr>
          </a:p>
          <a:p>
            <a:pPr eaLnBrk="1" hangingPunct="1">
              <a:buFontTx/>
              <a:buChar char="•"/>
            </a:pPr>
            <a:r>
              <a:rPr lang="es-PE" altLang="es-ES" sz="1200">
                <a:solidFill>
                  <a:srgbClr val="000066"/>
                </a:solidFill>
              </a:rPr>
              <a:t>Efectuar la programación cumpliendo con los estándares.</a:t>
            </a:r>
            <a:endParaRPr lang="es-ES" altLang="es-ES" sz="1200">
              <a:solidFill>
                <a:srgbClr val="000066"/>
              </a:solidFill>
            </a:endParaRPr>
          </a:p>
          <a:p>
            <a:pPr eaLnBrk="1" hangingPunct="1">
              <a:buFontTx/>
              <a:buChar char="•"/>
            </a:pPr>
            <a:r>
              <a:rPr lang="es-PE" altLang="es-ES" sz="1200">
                <a:solidFill>
                  <a:srgbClr val="000066"/>
                </a:solidFill>
              </a:rPr>
              <a:t>Elaborar la documentación técnica del sistema.</a:t>
            </a:r>
            <a:endParaRPr lang="es-ES" altLang="es-ES" sz="1200">
              <a:solidFill>
                <a:srgbClr val="000066"/>
              </a:solidFill>
            </a:endParaRPr>
          </a:p>
        </p:txBody>
      </p:sp>
      <p:sp>
        <p:nvSpPr>
          <p:cNvPr id="16393" name="AutoShape 5">
            <a:extLst>
              <a:ext uri="{FF2B5EF4-FFF2-40B4-BE49-F238E27FC236}">
                <a16:creationId xmlns:a16="http://schemas.microsoft.com/office/drawing/2014/main" id="{D2617F8B-9860-445E-9847-8F4110887F58}"/>
              </a:ext>
            </a:extLst>
          </p:cNvPr>
          <p:cNvSpPr>
            <a:spLocks noChangeArrowheads="1"/>
          </p:cNvSpPr>
          <p:nvPr/>
        </p:nvSpPr>
        <p:spPr bwMode="auto">
          <a:xfrm>
            <a:off x="257175" y="5321300"/>
            <a:ext cx="1844675" cy="1227138"/>
          </a:xfrm>
          <a:prstGeom prst="homePlate">
            <a:avLst>
              <a:gd name="adj" fmla="val 52272"/>
            </a:avLst>
          </a:prstGeom>
          <a:solidFill>
            <a:srgbClr val="40979E"/>
          </a:solidFill>
          <a:ln w="9525" algn="ctr">
            <a:solidFill>
              <a:schemeClr val="hlink"/>
            </a:solidFill>
            <a:miter lim="800000"/>
            <a:headEnd/>
            <a:tailEnd/>
          </a:ln>
          <a:effectLst>
            <a:outerShdw dist="107763" dir="13500000" algn="ctr" rotWithShape="0">
              <a:schemeClr val="bg2">
                <a:alpha val="50000"/>
              </a:schemeClr>
            </a:outerShdw>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400"/>
              <a:t>G</a:t>
            </a:r>
            <a:r>
              <a:rPr lang="es-PE" altLang="es-ES"/>
              <a:t>estor de Configuración</a:t>
            </a:r>
            <a:endParaRPr lang="es-ES" altLang="es-ES"/>
          </a:p>
          <a:p>
            <a:pPr algn="ctr" eaLnBrk="1" hangingPunct="1"/>
            <a:endParaRPr lang="es-ES" altLang="es-ES" sz="1400" b="1">
              <a:solidFill>
                <a:srgbClr val="000066"/>
              </a:solidFill>
            </a:endParaRPr>
          </a:p>
        </p:txBody>
      </p:sp>
      <p:sp>
        <p:nvSpPr>
          <p:cNvPr id="16394" name="AutoShape 9">
            <a:extLst>
              <a:ext uri="{FF2B5EF4-FFF2-40B4-BE49-F238E27FC236}">
                <a16:creationId xmlns:a16="http://schemas.microsoft.com/office/drawing/2014/main" id="{87812710-BA45-475A-85DD-A9F91C49CD5A}"/>
              </a:ext>
            </a:extLst>
          </p:cNvPr>
          <p:cNvSpPr>
            <a:spLocks noChangeArrowheads="1"/>
          </p:cNvSpPr>
          <p:nvPr/>
        </p:nvSpPr>
        <p:spPr bwMode="auto">
          <a:xfrm>
            <a:off x="2125663" y="5126038"/>
            <a:ext cx="6704012" cy="1617662"/>
          </a:xfrm>
          <a:prstGeom prst="roundRect">
            <a:avLst>
              <a:gd name="adj" fmla="val 16667"/>
            </a:avLst>
          </a:prstGeom>
          <a:solidFill>
            <a:schemeClr val="accent1"/>
          </a:solidFill>
          <a:ln w="9525" algn="ctr">
            <a:solidFill>
              <a:schemeClr val="accent1"/>
            </a:solidFill>
            <a:round/>
            <a:headEnd/>
            <a:tailEnd/>
          </a:ln>
        </p:spPr>
        <p:txBody>
          <a:bodyPr anchor="ctr"/>
          <a:lstStyle>
            <a:lvl1pPr marL="179388"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s-PE" altLang="es-ES" sz="1200">
                <a:solidFill>
                  <a:srgbClr val="000066"/>
                </a:solidFill>
              </a:rPr>
              <a:t>Gestionar la planificación, identificación, control, seguimiento y auditoría de todos los elementos de configuración en la base de datos de configuración. </a:t>
            </a:r>
            <a:endParaRPr lang="es-ES" altLang="es-ES" sz="1200">
              <a:solidFill>
                <a:srgbClr val="000066"/>
              </a:solidFill>
            </a:endParaRPr>
          </a:p>
          <a:p>
            <a:pPr eaLnBrk="1" hangingPunct="1">
              <a:buFontTx/>
              <a:buChar char="•"/>
            </a:pPr>
            <a:r>
              <a:rPr lang="es-PE" altLang="es-ES" sz="1200">
                <a:solidFill>
                  <a:srgbClr val="000066"/>
                </a:solidFill>
              </a:rPr>
              <a:t>Desarrollar el plan de gestión de configuración. Monitorizar y reportar los cambios no autorizados. </a:t>
            </a:r>
            <a:endParaRPr lang="es-ES" altLang="es-ES" sz="1200">
              <a:solidFill>
                <a:srgbClr val="000066"/>
              </a:solidFill>
            </a:endParaRPr>
          </a:p>
          <a:p>
            <a:pPr eaLnBrk="1" hangingPunct="1">
              <a:buFontTx/>
              <a:buChar char="•"/>
            </a:pPr>
            <a:r>
              <a:rPr lang="es-PE" altLang="es-ES" sz="1200">
                <a:solidFill>
                  <a:srgbClr val="000066"/>
                </a:solidFill>
              </a:rPr>
              <a:t>Asegurar la consistencia e integridad de los datos a través de la ejecución de procedimientos de verificación y auditoría.</a:t>
            </a:r>
            <a:endParaRPr lang="es-ES" altLang="es-ES" sz="1200">
              <a:solidFill>
                <a:srgbClr val="000066"/>
              </a:solidFill>
            </a:endParaRPr>
          </a:p>
          <a:p>
            <a:pPr eaLnBrk="1" hangingPunct="1">
              <a:buFontTx/>
              <a:buChar char="•"/>
            </a:pPr>
            <a:r>
              <a:rPr lang="es-PE" altLang="es-ES" sz="1200">
                <a:solidFill>
                  <a:srgbClr val="000066"/>
                </a:solidFill>
              </a:rPr>
              <a:t>Coordinador de configuración. </a:t>
            </a:r>
            <a:endParaRPr lang="es-ES" altLang="es-ES" sz="1200">
              <a:solidFill>
                <a:srgbClr val="000066"/>
              </a:solidFill>
            </a:endParaRPr>
          </a:p>
          <a:p>
            <a:pPr eaLnBrk="1" hangingPunct="1">
              <a:buFontTx/>
              <a:buChar char="•"/>
            </a:pPr>
            <a:endParaRPr lang="es-ES" altLang="es-ES" sz="1200">
              <a:solidFill>
                <a:srgbClr val="000066"/>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12187</TotalTime>
  <Words>4158</Words>
  <Application>Microsoft Office PowerPoint</Application>
  <PresentationFormat>Presentación en pantalla (4:3)</PresentationFormat>
  <Paragraphs>562</Paragraphs>
  <Slides>34</Slides>
  <Notes>13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34</vt:i4>
      </vt:variant>
    </vt:vector>
  </HeadingPairs>
  <TitlesOfParts>
    <vt:vector size="37" baseType="lpstr">
      <vt:lpstr>Arial</vt:lpstr>
      <vt:lpstr>TheSansCorrespondence</vt:lpstr>
      <vt:lpstr>Default Design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L_FebresH</dc:creator>
  <cp:lastModifiedBy>YERSON RUAN, VALENZUELA BARZOLA</cp:lastModifiedBy>
  <cp:revision>449</cp:revision>
  <dcterms:created xsi:type="dcterms:W3CDTF">2008-06-17T21:38:12Z</dcterms:created>
  <dcterms:modified xsi:type="dcterms:W3CDTF">2019-02-02T03:01:47Z</dcterms:modified>
</cp:coreProperties>
</file>