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d52d70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d52d70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3d52d70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3d52d70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3d52d70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3d52d70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3d52d70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3d52d70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Rishabh Padore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4 Factors affecting the price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four main factors affecting the price and therefore modification of these factors can lead to a justification of the price adjustment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945" y="1992745"/>
            <a:ext cx="3648300" cy="29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Term Recommendations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study a combination of Fast Quads, Runs and Vertical justifies at ticket increase of $1.99 per day, divided into: $1.70 for additional Vertical; $0.29 for additional Fast Quad; and $0.00 for addition of 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additional Fast Quad on its own supports $0.29 per ticket, $507,246 revenue per year , not enough to justify the $1.540,000 in additional operating costs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When combined with adding 150’ vertical drop to the, justifies $1.99 or $3.482,500 additional revenue per year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Recommendations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ticket price to the minimum recommended by the study, from current $81 to $85.34 per day per customer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Reduce/close off one run from current runs available, selecting the least travelled/least popular run.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725" y="2646075"/>
            <a:ext cx="4161275" cy="22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need to gather more data over time to predict how well our model does against the real life price of the ski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would also need to know the amount of visitors that each resort receives per year so that we can understand clearly the demand of the ski resorts during such times.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a good start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