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9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8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3CD7-7710-475A-89E1-C95DE7382794}" type="datetimeFigureOut">
              <a:rPr lang="pt-BR" smtClean="0"/>
              <a:t>17/07/2017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46F0-049F-4D8B-BCA1-0C4B8C0AB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C66318"/>
            </a:gs>
            <a:gs pos="66000">
              <a:schemeClr val="accent2">
                <a:lumMod val="60000"/>
                <a:lumOff val="40000"/>
              </a:schemeClr>
            </a:gs>
            <a:gs pos="86000">
              <a:srgbClr val="C66318"/>
            </a:gs>
            <a:gs pos="27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89413"/>
            <a:ext cx="12291859" cy="1800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56847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138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C66318"/>
                </a:solidFill>
                <a:latin typeface="inner city" panose="02000500000000000000" pitchFamily="2" charset="0"/>
              </a:rPr>
              <a:t>Tribo</a:t>
            </a:r>
            <a:endParaRPr lang="pt-BR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C66318"/>
              </a:solidFill>
              <a:latin typeface="inner city" panose="02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C663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[z] Arista Light" panose="02000506000000020004" pitchFamily="2" charset="0"/>
              </a:rPr>
              <a:t>Coletivo de Arte e Desenvolvimento</a:t>
            </a:r>
            <a:endParaRPr lang="pt-BR" sz="3600" dirty="0">
              <a:solidFill>
                <a:srgbClr val="C663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[z] Arista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9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7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50000"/>
              </a:schemeClr>
            </a:gs>
            <a:gs pos="78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95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0808" y="5057775"/>
            <a:ext cx="12291859" cy="18002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21379" y="-207266"/>
            <a:ext cx="9204764" cy="54514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9900" dirty="0" smtClean="0">
                <a:solidFill>
                  <a:schemeClr val="accent2">
                    <a:lumMod val="75000"/>
                  </a:schemeClr>
                </a:solidFill>
                <a:latin typeface="RapScript" pitchFamily="50" charset="0"/>
              </a:rPr>
              <a:t>Tribo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RapScript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80808" y="4014671"/>
            <a:ext cx="12272808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52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Coletivo de Arte e Desenvolvimento</a:t>
            </a:r>
            <a:endParaRPr lang="pt-BR" sz="52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94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[z] Arista Light</vt:lpstr>
      <vt:lpstr>Arial</vt:lpstr>
      <vt:lpstr>Calibri</vt:lpstr>
      <vt:lpstr>Calibri Light</vt:lpstr>
      <vt:lpstr>Century Gothic</vt:lpstr>
      <vt:lpstr>inner city</vt:lpstr>
      <vt:lpstr>RapScript</vt:lpstr>
      <vt:lpstr>Tema do Office</vt:lpstr>
      <vt:lpstr>Tribo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Tribo</dc:title>
  <dc:creator>Gratidão!</dc:creator>
  <cp:lastModifiedBy>Gratidão!</cp:lastModifiedBy>
  <cp:revision>4</cp:revision>
  <dcterms:created xsi:type="dcterms:W3CDTF">2017-07-14T14:45:41Z</dcterms:created>
  <dcterms:modified xsi:type="dcterms:W3CDTF">2017-07-17T12:39:30Z</dcterms:modified>
</cp:coreProperties>
</file>